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77" d="100"/>
          <a:sy n="77" d="100"/>
        </p:scale>
        <p:origin x="71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2ADC-8937-416D-889C-E8405C257DC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3521075"/>
            <a:ext cx="1040447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284E4-486A-4F8F-8030-B0595662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7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284E4-486A-4F8F-8030-B05956627B6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1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836" y="2267712"/>
            <a:ext cx="11059478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1672" y="4096512"/>
            <a:ext cx="9107805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27123" y="445839"/>
            <a:ext cx="6584315" cy="6400800"/>
          </a:xfrm>
          <a:custGeom>
            <a:avLst/>
            <a:gdLst/>
            <a:ahLst/>
            <a:cxnLst/>
            <a:rect l="l" t="t" r="r" b="b"/>
            <a:pathLst>
              <a:path w="6584315" h="6400800">
                <a:moveTo>
                  <a:pt x="6584027" y="5247240"/>
                </a:moveTo>
                <a:lnTo>
                  <a:pt x="1098394" y="6400717"/>
                </a:lnTo>
                <a:lnTo>
                  <a:pt x="0" y="1177046"/>
                </a:lnTo>
                <a:lnTo>
                  <a:pt x="5597723" y="0"/>
                </a:lnTo>
                <a:lnTo>
                  <a:pt x="6584027" y="4690597"/>
                </a:lnTo>
                <a:lnTo>
                  <a:pt x="6584027" y="5247240"/>
                </a:lnTo>
                <a:close/>
              </a:path>
            </a:pathLst>
          </a:custGeom>
          <a:solidFill>
            <a:srgbClr val="FFB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2199" y="1285978"/>
            <a:ext cx="6085962" cy="47225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2859" y="731521"/>
            <a:ext cx="1009297" cy="132128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3668" y="3346180"/>
            <a:ext cx="5569585" cy="1371600"/>
          </a:xfrm>
          <a:custGeom>
            <a:avLst/>
            <a:gdLst/>
            <a:ahLst/>
            <a:cxnLst/>
            <a:rect l="l" t="t" r="r" b="b"/>
            <a:pathLst>
              <a:path w="5569585" h="1371600">
                <a:moveTo>
                  <a:pt x="5051469" y="1101401"/>
                </a:moveTo>
                <a:lnTo>
                  <a:pt x="584243" y="1370505"/>
                </a:lnTo>
                <a:lnTo>
                  <a:pt x="535728" y="1371289"/>
                </a:lnTo>
                <a:lnTo>
                  <a:pt x="487657" y="1367843"/>
                </a:lnTo>
                <a:lnTo>
                  <a:pt x="440289" y="1360254"/>
                </a:lnTo>
                <a:lnTo>
                  <a:pt x="393885" y="1348613"/>
                </a:lnTo>
                <a:lnTo>
                  <a:pt x="348704" y="1333009"/>
                </a:lnTo>
                <a:lnTo>
                  <a:pt x="305006" y="1313533"/>
                </a:lnTo>
                <a:lnTo>
                  <a:pt x="263051" y="1290274"/>
                </a:lnTo>
                <a:lnTo>
                  <a:pt x="223098" y="1263321"/>
                </a:lnTo>
                <a:lnTo>
                  <a:pt x="185407" y="1232764"/>
                </a:lnTo>
                <a:lnTo>
                  <a:pt x="150546" y="1199014"/>
                </a:lnTo>
                <a:lnTo>
                  <a:pt x="118992" y="1162585"/>
                </a:lnTo>
                <a:lnTo>
                  <a:pt x="90865" y="1123725"/>
                </a:lnTo>
                <a:lnTo>
                  <a:pt x="66283" y="1082681"/>
                </a:lnTo>
                <a:lnTo>
                  <a:pt x="45369" y="1039700"/>
                </a:lnTo>
                <a:lnTo>
                  <a:pt x="28242" y="995029"/>
                </a:lnTo>
                <a:lnTo>
                  <a:pt x="15022" y="948915"/>
                </a:lnTo>
                <a:lnTo>
                  <a:pt x="5829" y="901605"/>
                </a:lnTo>
                <a:lnTo>
                  <a:pt x="784" y="853347"/>
                </a:lnTo>
                <a:lnTo>
                  <a:pt x="0" y="804832"/>
                </a:lnTo>
                <a:lnTo>
                  <a:pt x="3446" y="756761"/>
                </a:lnTo>
                <a:lnTo>
                  <a:pt x="11035" y="709393"/>
                </a:lnTo>
                <a:lnTo>
                  <a:pt x="22676" y="662989"/>
                </a:lnTo>
                <a:lnTo>
                  <a:pt x="38280" y="617808"/>
                </a:lnTo>
                <a:lnTo>
                  <a:pt x="57756" y="574110"/>
                </a:lnTo>
                <a:lnTo>
                  <a:pt x="81015" y="532155"/>
                </a:lnTo>
                <a:lnTo>
                  <a:pt x="107968" y="492202"/>
                </a:lnTo>
                <a:lnTo>
                  <a:pt x="138525" y="454511"/>
                </a:lnTo>
                <a:lnTo>
                  <a:pt x="172275" y="419650"/>
                </a:lnTo>
                <a:lnTo>
                  <a:pt x="208704" y="388096"/>
                </a:lnTo>
                <a:lnTo>
                  <a:pt x="247564" y="359969"/>
                </a:lnTo>
                <a:lnTo>
                  <a:pt x="288608" y="335387"/>
                </a:lnTo>
                <a:lnTo>
                  <a:pt x="331589" y="314473"/>
                </a:lnTo>
                <a:lnTo>
                  <a:pt x="376260" y="297346"/>
                </a:lnTo>
                <a:lnTo>
                  <a:pt x="422374" y="284126"/>
                </a:lnTo>
                <a:lnTo>
                  <a:pt x="469684" y="274933"/>
                </a:lnTo>
                <a:lnTo>
                  <a:pt x="517942" y="269888"/>
                </a:lnTo>
                <a:lnTo>
                  <a:pt x="4985168" y="784"/>
                </a:lnTo>
                <a:lnTo>
                  <a:pt x="5033683" y="0"/>
                </a:lnTo>
                <a:lnTo>
                  <a:pt x="5081754" y="3446"/>
                </a:lnTo>
                <a:lnTo>
                  <a:pt x="5129121" y="11035"/>
                </a:lnTo>
                <a:lnTo>
                  <a:pt x="5175526" y="22676"/>
                </a:lnTo>
                <a:lnTo>
                  <a:pt x="5220706" y="38280"/>
                </a:lnTo>
                <a:lnTo>
                  <a:pt x="5264405" y="57756"/>
                </a:lnTo>
                <a:lnTo>
                  <a:pt x="5306360" y="81015"/>
                </a:lnTo>
                <a:lnTo>
                  <a:pt x="5346313" y="107968"/>
                </a:lnTo>
                <a:lnTo>
                  <a:pt x="5384004" y="138525"/>
                </a:lnTo>
                <a:lnTo>
                  <a:pt x="5418864" y="172275"/>
                </a:lnTo>
                <a:lnTo>
                  <a:pt x="5450418" y="208704"/>
                </a:lnTo>
                <a:lnTo>
                  <a:pt x="5478546" y="247564"/>
                </a:lnTo>
                <a:lnTo>
                  <a:pt x="5503127" y="288608"/>
                </a:lnTo>
                <a:lnTo>
                  <a:pt x="5524042" y="331589"/>
                </a:lnTo>
                <a:lnTo>
                  <a:pt x="5541169" y="376260"/>
                </a:lnTo>
                <a:lnTo>
                  <a:pt x="5554389" y="422374"/>
                </a:lnTo>
                <a:lnTo>
                  <a:pt x="5563581" y="469684"/>
                </a:lnTo>
                <a:lnTo>
                  <a:pt x="5568626" y="517943"/>
                </a:lnTo>
                <a:lnTo>
                  <a:pt x="5569411" y="566457"/>
                </a:lnTo>
                <a:lnTo>
                  <a:pt x="5565964" y="614528"/>
                </a:lnTo>
                <a:lnTo>
                  <a:pt x="5558376" y="661896"/>
                </a:lnTo>
                <a:lnTo>
                  <a:pt x="5546735" y="708300"/>
                </a:lnTo>
                <a:lnTo>
                  <a:pt x="5531131" y="753481"/>
                </a:lnTo>
                <a:lnTo>
                  <a:pt x="5511655" y="797179"/>
                </a:lnTo>
                <a:lnTo>
                  <a:pt x="5488395" y="839134"/>
                </a:lnTo>
                <a:lnTo>
                  <a:pt x="5461442" y="879087"/>
                </a:lnTo>
                <a:lnTo>
                  <a:pt x="5430885" y="916778"/>
                </a:lnTo>
                <a:lnTo>
                  <a:pt x="5397135" y="951638"/>
                </a:lnTo>
                <a:lnTo>
                  <a:pt x="5360707" y="983193"/>
                </a:lnTo>
                <a:lnTo>
                  <a:pt x="5321847" y="1011320"/>
                </a:lnTo>
                <a:lnTo>
                  <a:pt x="5280803" y="1035902"/>
                </a:lnTo>
                <a:lnTo>
                  <a:pt x="5237822" y="1056816"/>
                </a:lnTo>
                <a:lnTo>
                  <a:pt x="5193151" y="1073943"/>
                </a:lnTo>
                <a:lnTo>
                  <a:pt x="5147037" y="1087163"/>
                </a:lnTo>
                <a:lnTo>
                  <a:pt x="5099727" y="1096356"/>
                </a:lnTo>
                <a:lnTo>
                  <a:pt x="5051469" y="1101401"/>
                </a:lnTo>
                <a:close/>
              </a:path>
            </a:pathLst>
          </a:custGeom>
          <a:solidFill>
            <a:srgbClr val="FFC85E">
              <a:alpha val="4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2873" y="2544940"/>
            <a:ext cx="723899" cy="7619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645" y="2592639"/>
            <a:ext cx="720030" cy="76199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334092" y="4766398"/>
            <a:ext cx="2513330" cy="2252345"/>
          </a:xfrm>
          <a:custGeom>
            <a:avLst/>
            <a:gdLst/>
            <a:ahLst/>
            <a:cxnLst/>
            <a:rect l="l" t="t" r="r" b="b"/>
            <a:pathLst>
              <a:path w="2513329" h="2252345">
                <a:moveTo>
                  <a:pt x="2328313" y="1960653"/>
                </a:moveTo>
                <a:lnTo>
                  <a:pt x="493379" y="2249824"/>
                </a:lnTo>
                <a:lnTo>
                  <a:pt x="450302" y="2252312"/>
                </a:lnTo>
                <a:lnTo>
                  <a:pt x="407969" y="2246402"/>
                </a:lnTo>
                <a:lnTo>
                  <a:pt x="367588" y="2232386"/>
                </a:lnTo>
                <a:lnTo>
                  <a:pt x="330369" y="2210556"/>
                </a:lnTo>
                <a:lnTo>
                  <a:pt x="298150" y="2181855"/>
                </a:lnTo>
                <a:lnTo>
                  <a:pt x="272395" y="2147742"/>
                </a:lnTo>
                <a:lnTo>
                  <a:pt x="253752" y="2109278"/>
                </a:lnTo>
                <a:lnTo>
                  <a:pt x="242872" y="2067525"/>
                </a:lnTo>
                <a:lnTo>
                  <a:pt x="2487" y="542164"/>
                </a:lnTo>
                <a:lnTo>
                  <a:pt x="0" y="499089"/>
                </a:lnTo>
                <a:lnTo>
                  <a:pt x="5909" y="456755"/>
                </a:lnTo>
                <a:lnTo>
                  <a:pt x="19925" y="416375"/>
                </a:lnTo>
                <a:lnTo>
                  <a:pt x="41756" y="379156"/>
                </a:lnTo>
                <a:lnTo>
                  <a:pt x="70457" y="346937"/>
                </a:lnTo>
                <a:lnTo>
                  <a:pt x="104570" y="321182"/>
                </a:lnTo>
                <a:lnTo>
                  <a:pt x="143034" y="302539"/>
                </a:lnTo>
                <a:lnTo>
                  <a:pt x="184787" y="291658"/>
                </a:lnTo>
                <a:lnTo>
                  <a:pt x="2019723" y="2487"/>
                </a:lnTo>
                <a:lnTo>
                  <a:pt x="2062799" y="0"/>
                </a:lnTo>
                <a:lnTo>
                  <a:pt x="2105133" y="5909"/>
                </a:lnTo>
                <a:lnTo>
                  <a:pt x="2145513" y="19925"/>
                </a:lnTo>
                <a:lnTo>
                  <a:pt x="2182732" y="41756"/>
                </a:lnTo>
                <a:lnTo>
                  <a:pt x="2214951" y="70457"/>
                </a:lnTo>
                <a:lnTo>
                  <a:pt x="2240706" y="104570"/>
                </a:lnTo>
                <a:lnTo>
                  <a:pt x="2259349" y="143034"/>
                </a:lnTo>
                <a:lnTo>
                  <a:pt x="2270230" y="184787"/>
                </a:lnTo>
                <a:lnTo>
                  <a:pt x="2510614" y="1710147"/>
                </a:lnTo>
                <a:lnTo>
                  <a:pt x="2513102" y="1753223"/>
                </a:lnTo>
                <a:lnTo>
                  <a:pt x="2507192" y="1795556"/>
                </a:lnTo>
                <a:lnTo>
                  <a:pt x="2493176" y="1835937"/>
                </a:lnTo>
                <a:lnTo>
                  <a:pt x="2471345" y="1873155"/>
                </a:lnTo>
                <a:lnTo>
                  <a:pt x="2442645" y="1905374"/>
                </a:lnTo>
                <a:lnTo>
                  <a:pt x="2408532" y="1931130"/>
                </a:lnTo>
                <a:lnTo>
                  <a:pt x="2370068" y="1949773"/>
                </a:lnTo>
                <a:lnTo>
                  <a:pt x="2328313" y="1960653"/>
                </a:lnTo>
                <a:close/>
              </a:path>
            </a:pathLst>
          </a:custGeom>
          <a:solidFill>
            <a:srgbClr val="FFC85E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505574" y="6011139"/>
            <a:ext cx="107314" cy="1304290"/>
          </a:xfrm>
          <a:custGeom>
            <a:avLst/>
            <a:gdLst/>
            <a:ahLst/>
            <a:cxnLst/>
            <a:rect l="l" t="t" r="r" b="b"/>
            <a:pathLst>
              <a:path w="107315" h="1304290">
                <a:moveTo>
                  <a:pt x="0" y="1304059"/>
                </a:moveTo>
                <a:lnTo>
                  <a:pt x="0" y="130753"/>
                </a:lnTo>
                <a:lnTo>
                  <a:pt x="2585" y="104618"/>
                </a:lnTo>
                <a:lnTo>
                  <a:pt x="10149" y="79726"/>
                </a:lnTo>
                <a:lnTo>
                  <a:pt x="22402" y="56776"/>
                </a:lnTo>
                <a:lnTo>
                  <a:pt x="39054" y="36468"/>
                </a:lnTo>
                <a:lnTo>
                  <a:pt x="59362" y="19816"/>
                </a:lnTo>
              </a:path>
              <a:path w="107315" h="1304290">
                <a:moveTo>
                  <a:pt x="68675" y="14844"/>
                </a:moveTo>
                <a:lnTo>
                  <a:pt x="82312" y="7564"/>
                </a:lnTo>
              </a:path>
              <a:path w="107315" h="1304290">
                <a:moveTo>
                  <a:pt x="95096" y="3679"/>
                </a:moveTo>
                <a:lnTo>
                  <a:pt x="107204" y="0"/>
                </a:lnTo>
              </a:path>
            </a:pathLst>
          </a:custGeom>
          <a:ln w="13334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227450" y="6296826"/>
            <a:ext cx="605155" cy="1018540"/>
          </a:xfrm>
          <a:custGeom>
            <a:avLst/>
            <a:gdLst/>
            <a:ahLst/>
            <a:cxnLst/>
            <a:rect l="l" t="t" r="r" b="b"/>
            <a:pathLst>
              <a:path w="605154" h="1018540">
                <a:moveTo>
                  <a:pt x="604967" y="1018373"/>
                </a:moveTo>
                <a:lnTo>
                  <a:pt x="0" y="1018373"/>
                </a:lnTo>
                <a:lnTo>
                  <a:pt x="0" y="133345"/>
                </a:lnTo>
                <a:lnTo>
                  <a:pt x="10150" y="82319"/>
                </a:lnTo>
                <a:lnTo>
                  <a:pt x="39057" y="39057"/>
                </a:lnTo>
                <a:lnTo>
                  <a:pt x="82319" y="10150"/>
                </a:lnTo>
                <a:lnTo>
                  <a:pt x="133350" y="0"/>
                </a:lnTo>
                <a:lnTo>
                  <a:pt x="471618" y="0"/>
                </a:lnTo>
                <a:lnTo>
                  <a:pt x="497754" y="2585"/>
                </a:lnTo>
                <a:lnTo>
                  <a:pt x="545600" y="22404"/>
                </a:lnTo>
                <a:lnTo>
                  <a:pt x="582563" y="59367"/>
                </a:lnTo>
                <a:lnTo>
                  <a:pt x="602382" y="107213"/>
                </a:lnTo>
                <a:lnTo>
                  <a:pt x="604967" y="133345"/>
                </a:lnTo>
                <a:lnTo>
                  <a:pt x="604967" y="1018373"/>
                </a:lnTo>
                <a:close/>
              </a:path>
            </a:pathLst>
          </a:custGeom>
          <a:solidFill>
            <a:srgbClr val="FFB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6079" y="0"/>
            <a:ext cx="133350" cy="683895"/>
          </a:xfrm>
          <a:custGeom>
            <a:avLst/>
            <a:gdLst/>
            <a:ahLst/>
            <a:cxnLst/>
            <a:rect l="l" t="t" r="r" b="b"/>
            <a:pathLst>
              <a:path w="133350" h="683895">
                <a:moveTo>
                  <a:pt x="0" y="0"/>
                </a:moveTo>
                <a:lnTo>
                  <a:pt x="133349" y="0"/>
                </a:lnTo>
                <a:lnTo>
                  <a:pt x="133349" y="683655"/>
                </a:lnTo>
                <a:lnTo>
                  <a:pt x="0" y="683655"/>
                </a:lnTo>
                <a:lnTo>
                  <a:pt x="0" y="0"/>
                </a:lnTo>
                <a:close/>
              </a:path>
            </a:pathLst>
          </a:custGeom>
          <a:solidFill>
            <a:srgbClr val="B946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8872" y="0"/>
            <a:ext cx="831850" cy="528955"/>
          </a:xfrm>
          <a:custGeom>
            <a:avLst/>
            <a:gdLst/>
            <a:ahLst/>
            <a:cxnLst/>
            <a:rect l="l" t="t" r="r" b="b"/>
            <a:pathLst>
              <a:path w="831850" h="528955">
                <a:moveTo>
                  <a:pt x="698241" y="528853"/>
                </a:moveTo>
                <a:lnTo>
                  <a:pt x="133350" y="528853"/>
                </a:lnTo>
                <a:lnTo>
                  <a:pt x="107213" y="526267"/>
                </a:lnTo>
                <a:lnTo>
                  <a:pt x="59367" y="506448"/>
                </a:lnTo>
                <a:lnTo>
                  <a:pt x="22404" y="469485"/>
                </a:lnTo>
                <a:lnTo>
                  <a:pt x="2585" y="421639"/>
                </a:lnTo>
                <a:lnTo>
                  <a:pt x="0" y="0"/>
                </a:lnTo>
                <a:lnTo>
                  <a:pt x="831591" y="0"/>
                </a:lnTo>
                <a:lnTo>
                  <a:pt x="831591" y="395504"/>
                </a:lnTo>
                <a:lnTo>
                  <a:pt x="829006" y="421639"/>
                </a:lnTo>
                <a:lnTo>
                  <a:pt x="809187" y="469485"/>
                </a:lnTo>
                <a:lnTo>
                  <a:pt x="772224" y="506448"/>
                </a:lnTo>
                <a:lnTo>
                  <a:pt x="724378" y="526267"/>
                </a:lnTo>
                <a:lnTo>
                  <a:pt x="698241" y="528853"/>
                </a:lnTo>
                <a:close/>
              </a:path>
            </a:pathLst>
          </a:custGeom>
          <a:solidFill>
            <a:srgbClr val="FFB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 u="heavy">
                <a:solidFill>
                  <a:srgbClr val="48321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 u="heavy">
                <a:solidFill>
                  <a:srgbClr val="48321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557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0742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 u="heavy">
                <a:solidFill>
                  <a:srgbClr val="48321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01997" cy="73151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15918" y="1575677"/>
            <a:ext cx="8986520" cy="4481195"/>
          </a:xfrm>
          <a:custGeom>
            <a:avLst/>
            <a:gdLst/>
            <a:ahLst/>
            <a:cxnLst/>
            <a:rect l="l" t="t" r="r" b="b"/>
            <a:pathLst>
              <a:path w="8986520" h="4481195">
                <a:moveTo>
                  <a:pt x="8986003" y="4305963"/>
                </a:moveTo>
                <a:lnTo>
                  <a:pt x="84718" y="4481093"/>
                </a:lnTo>
                <a:lnTo>
                  <a:pt x="0" y="175130"/>
                </a:lnTo>
                <a:lnTo>
                  <a:pt x="8901284" y="0"/>
                </a:lnTo>
                <a:lnTo>
                  <a:pt x="8986003" y="4305963"/>
                </a:lnTo>
                <a:close/>
              </a:path>
            </a:pathLst>
          </a:custGeom>
          <a:solidFill>
            <a:srgbClr val="FFB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4922" y="549207"/>
            <a:ext cx="1009298" cy="13212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1437" y="252242"/>
            <a:ext cx="10949940" cy="1119505"/>
          </a:xfrm>
          <a:custGeom>
            <a:avLst/>
            <a:gdLst/>
            <a:ahLst/>
            <a:cxnLst/>
            <a:rect l="l" t="t" r="r" b="b"/>
            <a:pathLst>
              <a:path w="10949940" h="1119505">
                <a:moveTo>
                  <a:pt x="10390011" y="1118950"/>
                </a:moveTo>
                <a:lnTo>
                  <a:pt x="559471" y="1118950"/>
                </a:lnTo>
                <a:lnTo>
                  <a:pt x="511201" y="1116897"/>
                </a:lnTo>
                <a:lnTo>
                  <a:pt x="464068" y="1110848"/>
                </a:lnTo>
                <a:lnTo>
                  <a:pt x="418243" y="1100972"/>
                </a:lnTo>
                <a:lnTo>
                  <a:pt x="373894" y="1087436"/>
                </a:lnTo>
                <a:lnTo>
                  <a:pt x="331189" y="1070409"/>
                </a:lnTo>
                <a:lnTo>
                  <a:pt x="290296" y="1050059"/>
                </a:lnTo>
                <a:lnTo>
                  <a:pt x="251383" y="1026552"/>
                </a:lnTo>
                <a:lnTo>
                  <a:pt x="214618" y="1000059"/>
                </a:lnTo>
                <a:lnTo>
                  <a:pt x="180169" y="970745"/>
                </a:lnTo>
                <a:lnTo>
                  <a:pt x="148204" y="938780"/>
                </a:lnTo>
                <a:lnTo>
                  <a:pt x="118891" y="904331"/>
                </a:lnTo>
                <a:lnTo>
                  <a:pt x="92397" y="867566"/>
                </a:lnTo>
                <a:lnTo>
                  <a:pt x="68891" y="828654"/>
                </a:lnTo>
                <a:lnTo>
                  <a:pt x="48541" y="787761"/>
                </a:lnTo>
                <a:lnTo>
                  <a:pt x="31514" y="745056"/>
                </a:lnTo>
                <a:lnTo>
                  <a:pt x="17978" y="700707"/>
                </a:lnTo>
                <a:lnTo>
                  <a:pt x="8102" y="654882"/>
                </a:lnTo>
                <a:lnTo>
                  <a:pt x="2053" y="607749"/>
                </a:lnTo>
                <a:lnTo>
                  <a:pt x="0" y="559470"/>
                </a:lnTo>
                <a:lnTo>
                  <a:pt x="2053" y="511201"/>
                </a:lnTo>
                <a:lnTo>
                  <a:pt x="8102" y="464068"/>
                </a:lnTo>
                <a:lnTo>
                  <a:pt x="17978" y="418243"/>
                </a:lnTo>
                <a:lnTo>
                  <a:pt x="31514" y="373894"/>
                </a:lnTo>
                <a:lnTo>
                  <a:pt x="48541" y="331189"/>
                </a:lnTo>
                <a:lnTo>
                  <a:pt x="68891" y="290296"/>
                </a:lnTo>
                <a:lnTo>
                  <a:pt x="92397" y="251383"/>
                </a:lnTo>
                <a:lnTo>
                  <a:pt x="118891" y="214619"/>
                </a:lnTo>
                <a:lnTo>
                  <a:pt x="148204" y="180170"/>
                </a:lnTo>
                <a:lnTo>
                  <a:pt x="180169" y="148204"/>
                </a:lnTo>
                <a:lnTo>
                  <a:pt x="214618" y="118891"/>
                </a:lnTo>
                <a:lnTo>
                  <a:pt x="251383" y="92397"/>
                </a:lnTo>
                <a:lnTo>
                  <a:pt x="290296" y="68891"/>
                </a:lnTo>
                <a:lnTo>
                  <a:pt x="331189" y="48541"/>
                </a:lnTo>
                <a:lnTo>
                  <a:pt x="373894" y="31514"/>
                </a:lnTo>
                <a:lnTo>
                  <a:pt x="418243" y="17978"/>
                </a:lnTo>
                <a:lnTo>
                  <a:pt x="464068" y="8102"/>
                </a:lnTo>
                <a:lnTo>
                  <a:pt x="511201" y="2053"/>
                </a:lnTo>
                <a:lnTo>
                  <a:pt x="559475" y="0"/>
                </a:lnTo>
                <a:lnTo>
                  <a:pt x="10390007" y="0"/>
                </a:lnTo>
                <a:lnTo>
                  <a:pt x="10438281" y="2053"/>
                </a:lnTo>
                <a:lnTo>
                  <a:pt x="10485414" y="8102"/>
                </a:lnTo>
                <a:lnTo>
                  <a:pt x="10531239" y="17978"/>
                </a:lnTo>
                <a:lnTo>
                  <a:pt x="10575588" y="31514"/>
                </a:lnTo>
                <a:lnTo>
                  <a:pt x="10618293" y="48541"/>
                </a:lnTo>
                <a:lnTo>
                  <a:pt x="10659186" y="68891"/>
                </a:lnTo>
                <a:lnTo>
                  <a:pt x="10698099" y="92397"/>
                </a:lnTo>
                <a:lnTo>
                  <a:pt x="10734864" y="118891"/>
                </a:lnTo>
                <a:lnTo>
                  <a:pt x="10769313" y="148204"/>
                </a:lnTo>
                <a:lnTo>
                  <a:pt x="10801278" y="180170"/>
                </a:lnTo>
                <a:lnTo>
                  <a:pt x="10830591" y="214619"/>
                </a:lnTo>
                <a:lnTo>
                  <a:pt x="10857085" y="251383"/>
                </a:lnTo>
                <a:lnTo>
                  <a:pt x="10880591" y="290296"/>
                </a:lnTo>
                <a:lnTo>
                  <a:pt x="10900942" y="331189"/>
                </a:lnTo>
                <a:lnTo>
                  <a:pt x="10917969" y="373894"/>
                </a:lnTo>
                <a:lnTo>
                  <a:pt x="10931504" y="418243"/>
                </a:lnTo>
                <a:lnTo>
                  <a:pt x="10941380" y="464068"/>
                </a:lnTo>
                <a:lnTo>
                  <a:pt x="10947429" y="511201"/>
                </a:lnTo>
                <a:lnTo>
                  <a:pt x="10949482" y="559475"/>
                </a:lnTo>
                <a:lnTo>
                  <a:pt x="10947429" y="607749"/>
                </a:lnTo>
                <a:lnTo>
                  <a:pt x="10941380" y="654882"/>
                </a:lnTo>
                <a:lnTo>
                  <a:pt x="10931504" y="700707"/>
                </a:lnTo>
                <a:lnTo>
                  <a:pt x="10917969" y="745056"/>
                </a:lnTo>
                <a:lnTo>
                  <a:pt x="10900942" y="787761"/>
                </a:lnTo>
                <a:lnTo>
                  <a:pt x="10880591" y="828654"/>
                </a:lnTo>
                <a:lnTo>
                  <a:pt x="10857085" y="867566"/>
                </a:lnTo>
                <a:lnTo>
                  <a:pt x="10830591" y="904331"/>
                </a:lnTo>
                <a:lnTo>
                  <a:pt x="10801278" y="938780"/>
                </a:lnTo>
                <a:lnTo>
                  <a:pt x="10769313" y="970745"/>
                </a:lnTo>
                <a:lnTo>
                  <a:pt x="10734864" y="1000059"/>
                </a:lnTo>
                <a:lnTo>
                  <a:pt x="10698099" y="1026552"/>
                </a:lnTo>
                <a:lnTo>
                  <a:pt x="10659186" y="1050059"/>
                </a:lnTo>
                <a:lnTo>
                  <a:pt x="10618293" y="1070409"/>
                </a:lnTo>
                <a:lnTo>
                  <a:pt x="10575588" y="1087436"/>
                </a:lnTo>
                <a:lnTo>
                  <a:pt x="10531239" y="1100972"/>
                </a:lnTo>
                <a:lnTo>
                  <a:pt x="10485414" y="1110848"/>
                </a:lnTo>
                <a:lnTo>
                  <a:pt x="10438281" y="1116897"/>
                </a:lnTo>
                <a:lnTo>
                  <a:pt x="10390011" y="111895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994" y="-157535"/>
            <a:ext cx="11567160" cy="328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 u="heavy">
                <a:solidFill>
                  <a:srgbClr val="48321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938" y="3559931"/>
            <a:ext cx="12189273" cy="329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5410200" cy="2872581"/>
          </a:xfrm>
          <a:prstGeom prst="rect">
            <a:avLst/>
          </a:prstGeom>
        </p:spPr>
        <p:txBody>
          <a:bodyPr vert="horz" wrap="square" lIns="0" tIns="939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0"/>
              </a:spcBef>
            </a:pPr>
            <a:r>
              <a:rPr lang="en-IN" sz="12500" dirty="0" err="1">
                <a:latin typeface="Tahoma"/>
                <a:cs typeface="Tahoma"/>
              </a:rPr>
              <a:t>Faasos</a:t>
            </a:r>
            <a:endParaRPr sz="125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542" y="0"/>
            <a:ext cx="133350" cy="683895"/>
          </a:xfrm>
          <a:custGeom>
            <a:avLst/>
            <a:gdLst/>
            <a:ahLst/>
            <a:cxnLst/>
            <a:rect l="l" t="t" r="r" b="b"/>
            <a:pathLst>
              <a:path w="133350" h="683895">
                <a:moveTo>
                  <a:pt x="0" y="0"/>
                </a:moveTo>
                <a:lnTo>
                  <a:pt x="133349" y="0"/>
                </a:lnTo>
                <a:lnTo>
                  <a:pt x="133349" y="683655"/>
                </a:lnTo>
                <a:lnTo>
                  <a:pt x="0" y="683655"/>
                </a:lnTo>
                <a:lnTo>
                  <a:pt x="0" y="0"/>
                </a:lnTo>
                <a:close/>
              </a:path>
            </a:pathLst>
          </a:custGeom>
          <a:solidFill>
            <a:srgbClr val="B946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99" y="3505200"/>
            <a:ext cx="5785879" cy="36182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6675" marR="5080" indent="-1324610">
              <a:lnSpc>
                <a:spcPct val="117300"/>
              </a:lnSpc>
              <a:spcBef>
                <a:spcPts val="90"/>
              </a:spcBef>
            </a:pPr>
            <a:r>
              <a:rPr sz="2350" u="heavy" spc="90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S</a:t>
            </a:r>
            <a:r>
              <a:rPr sz="2350" u="heavy" spc="204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k</a:t>
            </a:r>
            <a:r>
              <a:rPr sz="2350" u="heavy" spc="-155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i</a:t>
            </a:r>
            <a:r>
              <a:rPr sz="2350" u="heavy" spc="-210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LL</a:t>
            </a:r>
            <a:r>
              <a:rPr sz="2350" u="heavy" spc="270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s</a:t>
            </a:r>
            <a:r>
              <a:rPr sz="2350" u="heavy" spc="-235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 </a:t>
            </a:r>
            <a:r>
              <a:rPr sz="2350" u="heavy" spc="-305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U</a:t>
            </a:r>
            <a:r>
              <a:rPr sz="2350" u="heavy" spc="265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s</a:t>
            </a:r>
            <a:r>
              <a:rPr sz="2350" u="heavy" spc="-80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e</a:t>
            </a:r>
            <a:r>
              <a:rPr sz="2350" u="heavy" cap="small" spc="110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d</a:t>
            </a:r>
            <a:r>
              <a:rPr sz="2350" u="heavy" spc="85" dirty="0">
                <a:solidFill>
                  <a:srgbClr val="0070C0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-</a:t>
            </a:r>
            <a:r>
              <a:rPr sz="2350" spc="-2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350" spc="90" dirty="0">
                <a:solidFill>
                  <a:srgbClr val="48321B"/>
                </a:solidFill>
                <a:latin typeface="Trebuchet MS"/>
                <a:cs typeface="Trebuchet MS"/>
              </a:rPr>
              <a:t>S</a:t>
            </a:r>
            <a:r>
              <a:rPr sz="2350" spc="-355" dirty="0">
                <a:solidFill>
                  <a:srgbClr val="48321B"/>
                </a:solidFill>
                <a:latin typeface="Trebuchet MS"/>
                <a:cs typeface="Trebuchet MS"/>
              </a:rPr>
              <a:t>T</a:t>
            </a:r>
            <a:r>
              <a:rPr sz="2350" spc="-80" dirty="0">
                <a:solidFill>
                  <a:srgbClr val="48321B"/>
                </a:solidFill>
                <a:latin typeface="Trebuchet MS"/>
                <a:cs typeface="Trebuchet MS"/>
              </a:rPr>
              <a:t>R</a:t>
            </a:r>
            <a:r>
              <a:rPr sz="2350" spc="-305" dirty="0">
                <a:solidFill>
                  <a:srgbClr val="48321B"/>
                </a:solidFill>
                <a:latin typeface="Trebuchet MS"/>
                <a:cs typeface="Trebuchet MS"/>
              </a:rPr>
              <a:t>U</a:t>
            </a:r>
            <a:r>
              <a:rPr sz="2350" spc="-135" dirty="0">
                <a:solidFill>
                  <a:srgbClr val="48321B"/>
                </a:solidFill>
                <a:latin typeface="Trebuchet MS"/>
                <a:cs typeface="Trebuchet MS"/>
              </a:rPr>
              <a:t>C</a:t>
            </a:r>
            <a:r>
              <a:rPr sz="2350" spc="-355" dirty="0">
                <a:solidFill>
                  <a:srgbClr val="48321B"/>
                </a:solidFill>
                <a:latin typeface="Trebuchet MS"/>
                <a:cs typeface="Trebuchet MS"/>
              </a:rPr>
              <a:t>T</a:t>
            </a:r>
            <a:r>
              <a:rPr sz="2350" spc="-305" dirty="0">
                <a:solidFill>
                  <a:srgbClr val="48321B"/>
                </a:solidFill>
                <a:latin typeface="Trebuchet MS"/>
                <a:cs typeface="Trebuchet MS"/>
              </a:rPr>
              <a:t>U</a:t>
            </a:r>
            <a:r>
              <a:rPr sz="2350" spc="-80" dirty="0">
                <a:solidFill>
                  <a:srgbClr val="48321B"/>
                </a:solidFill>
                <a:latin typeface="Trebuchet MS"/>
                <a:cs typeface="Trebuchet MS"/>
              </a:rPr>
              <a:t>R</a:t>
            </a:r>
            <a:r>
              <a:rPr lang="en-IN" sz="2350" spc="-80" dirty="0">
                <a:solidFill>
                  <a:srgbClr val="48321B"/>
                </a:solidFill>
                <a:latin typeface="Trebuchet MS"/>
                <a:cs typeface="Trebuchet MS"/>
              </a:rPr>
              <a:t>E</a:t>
            </a:r>
            <a:r>
              <a:rPr lang="en-IN" sz="2350" cap="small" spc="114" dirty="0">
                <a:solidFill>
                  <a:srgbClr val="48321B"/>
                </a:solidFill>
                <a:latin typeface="Trebuchet MS"/>
                <a:cs typeface="Trebuchet MS"/>
              </a:rPr>
              <a:t>D</a:t>
            </a:r>
            <a:r>
              <a:rPr sz="2350" spc="-235" dirty="0">
                <a:solidFill>
                  <a:srgbClr val="48321B"/>
                </a:solidFill>
                <a:latin typeface="Trebuchet MS"/>
                <a:cs typeface="Trebuchet MS"/>
              </a:rPr>
              <a:t> </a:t>
            </a:r>
            <a:r>
              <a:rPr sz="2350" spc="-130" dirty="0">
                <a:solidFill>
                  <a:srgbClr val="48321B"/>
                </a:solidFill>
                <a:latin typeface="Trebuchet MS"/>
                <a:cs typeface="Trebuchet MS"/>
              </a:rPr>
              <a:t>Q</a:t>
            </a:r>
            <a:r>
              <a:rPr sz="2350" spc="-305" dirty="0">
                <a:solidFill>
                  <a:srgbClr val="48321B"/>
                </a:solidFill>
                <a:latin typeface="Trebuchet MS"/>
                <a:cs typeface="Trebuchet MS"/>
              </a:rPr>
              <a:t>U</a:t>
            </a:r>
            <a:r>
              <a:rPr lang="en-IN" sz="2350" spc="-80" dirty="0">
                <a:solidFill>
                  <a:srgbClr val="48321B"/>
                </a:solidFill>
                <a:latin typeface="Trebuchet MS"/>
                <a:cs typeface="Trebuchet MS"/>
              </a:rPr>
              <a:t>E</a:t>
            </a:r>
            <a:r>
              <a:rPr sz="2350" spc="-80" dirty="0">
                <a:solidFill>
                  <a:srgbClr val="48321B"/>
                </a:solidFill>
                <a:latin typeface="Trebuchet MS"/>
                <a:cs typeface="Trebuchet MS"/>
              </a:rPr>
              <a:t>R</a:t>
            </a:r>
            <a:r>
              <a:rPr lang="en-IN" sz="2350" spc="25" dirty="0">
                <a:solidFill>
                  <a:srgbClr val="48321B"/>
                </a:solidFill>
                <a:latin typeface="Trebuchet MS"/>
                <a:cs typeface="Trebuchet MS"/>
              </a:rPr>
              <a:t>Y </a:t>
            </a:r>
            <a:r>
              <a:rPr sz="2350" spc="-210" dirty="0" err="1">
                <a:solidFill>
                  <a:srgbClr val="48321B"/>
                </a:solidFill>
                <a:latin typeface="Trebuchet MS"/>
                <a:cs typeface="Trebuchet MS"/>
              </a:rPr>
              <a:t>L</a:t>
            </a:r>
            <a:r>
              <a:rPr sz="2350" spc="80" dirty="0" err="1">
                <a:solidFill>
                  <a:srgbClr val="48321B"/>
                </a:solidFill>
                <a:latin typeface="Trebuchet MS"/>
                <a:cs typeface="Trebuchet MS"/>
              </a:rPr>
              <a:t>a</a:t>
            </a:r>
            <a:r>
              <a:rPr sz="2350" spc="35" dirty="0" err="1">
                <a:solidFill>
                  <a:srgbClr val="48321B"/>
                </a:solidFill>
                <a:latin typeface="Trebuchet MS"/>
                <a:cs typeface="Trebuchet MS"/>
              </a:rPr>
              <a:t>n</a:t>
            </a:r>
            <a:r>
              <a:rPr sz="2350" spc="130" dirty="0" err="1">
                <a:solidFill>
                  <a:srgbClr val="48321B"/>
                </a:solidFill>
                <a:latin typeface="Trebuchet MS"/>
                <a:cs typeface="Trebuchet MS"/>
              </a:rPr>
              <a:t>g</a:t>
            </a:r>
            <a:r>
              <a:rPr sz="2350" spc="-305" dirty="0" err="1">
                <a:solidFill>
                  <a:srgbClr val="48321B"/>
                </a:solidFill>
                <a:latin typeface="Trebuchet MS"/>
                <a:cs typeface="Trebuchet MS"/>
              </a:rPr>
              <a:t>U</a:t>
            </a:r>
            <a:r>
              <a:rPr sz="2350" spc="80" dirty="0" err="1">
                <a:solidFill>
                  <a:srgbClr val="48321B"/>
                </a:solidFill>
                <a:latin typeface="Trebuchet MS"/>
                <a:cs typeface="Trebuchet MS"/>
              </a:rPr>
              <a:t>a</a:t>
            </a:r>
            <a:r>
              <a:rPr sz="2350" spc="130" dirty="0" err="1">
                <a:solidFill>
                  <a:srgbClr val="48321B"/>
                </a:solidFill>
                <a:latin typeface="Trebuchet MS"/>
                <a:cs typeface="Trebuchet MS"/>
              </a:rPr>
              <a:t>g</a:t>
            </a:r>
            <a:r>
              <a:rPr sz="2350" spc="-60" dirty="0" err="1">
                <a:solidFill>
                  <a:srgbClr val="48321B"/>
                </a:solidFill>
                <a:latin typeface="Trebuchet MS"/>
                <a:cs typeface="Trebuchet MS"/>
              </a:rPr>
              <a:t>e</a:t>
            </a:r>
            <a:r>
              <a:rPr sz="2350" spc="-60" dirty="0">
                <a:solidFill>
                  <a:srgbClr val="48321B"/>
                </a:solidFill>
                <a:latin typeface="Trebuchet MS"/>
                <a:cs typeface="Trebuchet MS"/>
              </a:rPr>
              <a:t> </a:t>
            </a:r>
            <a:r>
              <a:rPr sz="2350" spc="-65" dirty="0">
                <a:solidFill>
                  <a:srgbClr val="48321B"/>
                </a:solidFill>
                <a:latin typeface="Trebuchet MS"/>
                <a:cs typeface="Trebuchet MS"/>
              </a:rPr>
              <a:t>(</a:t>
            </a:r>
            <a:r>
              <a:rPr sz="2350" spc="-85" dirty="0">
                <a:solidFill>
                  <a:srgbClr val="48321B"/>
                </a:solidFill>
                <a:latin typeface="Trebuchet MS"/>
                <a:cs typeface="Trebuchet MS"/>
              </a:rPr>
              <a:t>A</a:t>
            </a:r>
            <a:r>
              <a:rPr sz="2350" spc="-170" dirty="0">
                <a:solidFill>
                  <a:srgbClr val="48321B"/>
                </a:solidFill>
                <a:latin typeface="Trebuchet MS"/>
                <a:cs typeface="Trebuchet MS"/>
              </a:rPr>
              <a:t>D</a:t>
            </a:r>
            <a:r>
              <a:rPr lang="en-IN" sz="2350" spc="85" dirty="0">
                <a:solidFill>
                  <a:srgbClr val="48321B"/>
                </a:solidFill>
                <a:latin typeface="Trebuchet MS"/>
                <a:cs typeface="Trebuchet MS"/>
              </a:rPr>
              <a:t>VANCE</a:t>
            </a:r>
            <a:r>
              <a:rPr lang="en-IN" sz="2350" spc="-135" dirty="0">
                <a:solidFill>
                  <a:srgbClr val="48321B"/>
                </a:solidFill>
                <a:latin typeface="Trebuchet MS"/>
                <a:cs typeface="Trebuchet MS"/>
              </a:rPr>
              <a:t>D</a:t>
            </a:r>
            <a:r>
              <a:rPr sz="2350" spc="-235" dirty="0">
                <a:solidFill>
                  <a:srgbClr val="48321B"/>
                </a:solidFill>
                <a:latin typeface="Trebuchet MS"/>
                <a:cs typeface="Trebuchet MS"/>
              </a:rPr>
              <a:t> </a:t>
            </a:r>
            <a:r>
              <a:rPr sz="2350" spc="-135" dirty="0">
                <a:solidFill>
                  <a:srgbClr val="48321B"/>
                </a:solidFill>
                <a:latin typeface="Trebuchet MS"/>
                <a:cs typeface="Trebuchet MS"/>
              </a:rPr>
              <a:t>C</a:t>
            </a:r>
            <a:r>
              <a:rPr lang="en-IN" sz="2350" spc="80" dirty="0">
                <a:solidFill>
                  <a:srgbClr val="48321B"/>
                </a:solidFill>
                <a:latin typeface="Trebuchet MS"/>
                <a:cs typeface="Trebuchet MS"/>
              </a:rPr>
              <a:t>ONCEPTS</a:t>
            </a:r>
            <a:r>
              <a:rPr sz="2350" spc="-55" dirty="0">
                <a:solidFill>
                  <a:srgbClr val="48321B"/>
                </a:solidFill>
                <a:latin typeface="Trebuchet MS"/>
                <a:cs typeface="Trebuchet MS"/>
              </a:rPr>
              <a:t>)</a:t>
            </a:r>
            <a:endParaRPr sz="2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Trebuchet MS"/>
              <a:cs typeface="Trebuchet MS"/>
            </a:endParaRPr>
          </a:p>
          <a:p>
            <a:pPr marL="2960370" marR="1451610" indent="-507365">
              <a:lnSpc>
                <a:spcPct val="115999"/>
              </a:lnSpc>
            </a:pPr>
            <a:r>
              <a:rPr sz="1800" u="heavy" spc="-12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C</a:t>
            </a:r>
            <a:r>
              <a:rPr sz="1800" u="heavy" spc="55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o</a:t>
            </a:r>
            <a:r>
              <a:rPr sz="1800" u="heavy" spc="2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n</a:t>
            </a:r>
            <a:r>
              <a:rPr sz="1800" u="heavy" spc="-11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C</a:t>
            </a:r>
            <a:r>
              <a:rPr sz="1800" u="heavy" spc="-7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heavy" spc="-10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p</a:t>
            </a:r>
            <a:r>
              <a:rPr sz="1800" u="heavy" spc="-28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T</a:t>
            </a:r>
            <a:r>
              <a:rPr sz="1800" u="heavy" spc="20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s</a:t>
            </a:r>
            <a:r>
              <a:rPr sz="1800" u="heavy" spc="18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24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U</a:t>
            </a:r>
            <a:r>
              <a:rPr sz="1800" u="heavy" spc="195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s</a:t>
            </a:r>
            <a:r>
              <a:rPr sz="1800" u="heavy" spc="-70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heavy" cap="small" spc="85" dirty="0">
                <a:solidFill>
                  <a:srgbClr val="B94628"/>
                </a:solidFill>
                <a:uFill>
                  <a:solidFill>
                    <a:srgbClr val="B94628"/>
                  </a:solidFill>
                </a:uFill>
                <a:latin typeface="Trebuchet MS"/>
                <a:cs typeface="Trebuchet MS"/>
              </a:rPr>
              <a:t>d</a:t>
            </a:r>
            <a:r>
              <a:rPr sz="1800" spc="50" dirty="0">
                <a:solidFill>
                  <a:srgbClr val="B94628"/>
                </a:solidFill>
                <a:latin typeface="Trebuchet MS"/>
                <a:cs typeface="Trebuchet MS"/>
              </a:rPr>
              <a:t> </a:t>
            </a:r>
            <a:r>
              <a:rPr sz="1800" spc="-235" dirty="0">
                <a:solidFill>
                  <a:srgbClr val="48321B"/>
                </a:solidFill>
                <a:latin typeface="Trebuchet MS"/>
                <a:cs typeface="Trebuchet MS"/>
              </a:rPr>
              <a:t>J</a:t>
            </a:r>
            <a:r>
              <a:rPr sz="1800" spc="55" dirty="0">
                <a:solidFill>
                  <a:srgbClr val="48321B"/>
                </a:solidFill>
                <a:latin typeface="Trebuchet MS"/>
                <a:cs typeface="Trebuchet MS"/>
              </a:rPr>
              <a:t>o</a:t>
            </a:r>
            <a:r>
              <a:rPr sz="1800" spc="-125" dirty="0">
                <a:solidFill>
                  <a:srgbClr val="48321B"/>
                </a:solidFill>
                <a:latin typeface="Trebuchet MS"/>
                <a:cs typeface="Trebuchet MS"/>
              </a:rPr>
              <a:t>i</a:t>
            </a:r>
            <a:r>
              <a:rPr sz="1800" spc="20" dirty="0">
                <a:solidFill>
                  <a:srgbClr val="48321B"/>
                </a:solidFill>
                <a:latin typeface="Trebuchet MS"/>
                <a:cs typeface="Trebuchet MS"/>
              </a:rPr>
              <a:t>n</a:t>
            </a:r>
            <a:r>
              <a:rPr sz="1800" spc="200" dirty="0">
                <a:solidFill>
                  <a:srgbClr val="48321B"/>
                </a:solidFill>
                <a:latin typeface="Trebuchet MS"/>
                <a:cs typeface="Trebuchet MS"/>
              </a:rPr>
              <a:t>s</a:t>
            </a:r>
            <a:endParaRPr lang="en-IN" sz="1800" spc="200" dirty="0">
              <a:solidFill>
                <a:srgbClr val="48321B"/>
              </a:solidFill>
              <a:latin typeface="Trebuchet MS"/>
              <a:cs typeface="Trebuchet MS"/>
            </a:endParaRPr>
          </a:p>
          <a:p>
            <a:pPr marL="2960370" marR="1451610" indent="-507365">
              <a:lnSpc>
                <a:spcPct val="115999"/>
              </a:lnSpc>
            </a:pPr>
            <a:r>
              <a:rPr lang="en-IN" spc="200" dirty="0">
                <a:solidFill>
                  <a:srgbClr val="48321B"/>
                </a:solidFill>
                <a:latin typeface="Trebuchet MS"/>
                <a:cs typeface="Trebuchet MS"/>
              </a:rPr>
              <a:t>Subquery</a:t>
            </a:r>
            <a:endParaRPr lang="en-IN" dirty="0">
              <a:latin typeface="Trebuchet MS"/>
              <a:cs typeface="Trebuchet MS"/>
            </a:endParaRPr>
          </a:p>
          <a:p>
            <a:pPr marL="2960370" marR="1451610" indent="-507365">
              <a:lnSpc>
                <a:spcPct val="115999"/>
              </a:lnSpc>
            </a:pPr>
            <a:r>
              <a:rPr sz="1800" spc="-120" dirty="0" err="1">
                <a:solidFill>
                  <a:srgbClr val="48321B"/>
                </a:solidFill>
                <a:latin typeface="Trebuchet MS"/>
                <a:cs typeface="Trebuchet MS"/>
              </a:rPr>
              <a:t>C</a:t>
            </a:r>
            <a:r>
              <a:rPr sz="1800" spc="-280" dirty="0" err="1">
                <a:solidFill>
                  <a:srgbClr val="48321B"/>
                </a:solidFill>
                <a:latin typeface="Trebuchet MS"/>
                <a:cs typeface="Trebuchet MS"/>
              </a:rPr>
              <a:t>T</a:t>
            </a:r>
            <a:r>
              <a:rPr sz="1800" spc="-50" dirty="0" err="1">
                <a:solidFill>
                  <a:srgbClr val="48321B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48321B"/>
                </a:solidFill>
                <a:latin typeface="Trebuchet MS"/>
                <a:cs typeface="Trebuchet MS"/>
              </a:rPr>
              <a:t> </a:t>
            </a:r>
            <a:r>
              <a:rPr sz="1800" spc="-245" dirty="0">
                <a:solidFill>
                  <a:srgbClr val="48321B"/>
                </a:solidFill>
                <a:latin typeface="Trebuchet MS"/>
                <a:cs typeface="Trebuchet MS"/>
              </a:rPr>
              <a:t>w</a:t>
            </a:r>
            <a:r>
              <a:rPr sz="1800" spc="-125" dirty="0">
                <a:solidFill>
                  <a:srgbClr val="48321B"/>
                </a:solidFill>
                <a:latin typeface="Trebuchet MS"/>
                <a:cs typeface="Trebuchet MS"/>
              </a:rPr>
              <a:t>i</a:t>
            </a:r>
            <a:r>
              <a:rPr sz="1800" spc="20" dirty="0">
                <a:solidFill>
                  <a:srgbClr val="48321B"/>
                </a:solidFill>
                <a:latin typeface="Trebuchet MS"/>
                <a:cs typeface="Trebuchet MS"/>
              </a:rPr>
              <a:t>n</a:t>
            </a:r>
            <a:r>
              <a:rPr sz="1800" cap="small" spc="80" dirty="0">
                <a:solidFill>
                  <a:srgbClr val="48321B"/>
                </a:solidFill>
                <a:latin typeface="Trebuchet MS"/>
                <a:cs typeface="Trebuchet MS"/>
              </a:rPr>
              <a:t>d</a:t>
            </a:r>
            <a:r>
              <a:rPr sz="1800" spc="55" dirty="0">
                <a:solidFill>
                  <a:srgbClr val="48321B"/>
                </a:solidFill>
                <a:latin typeface="Trebuchet MS"/>
                <a:cs typeface="Trebuchet MS"/>
              </a:rPr>
              <a:t>o</a:t>
            </a:r>
            <a:r>
              <a:rPr sz="1800" spc="-240" dirty="0">
                <a:solidFill>
                  <a:srgbClr val="48321B"/>
                </a:solidFill>
                <a:latin typeface="Trebuchet MS"/>
                <a:cs typeface="Trebuchet MS"/>
              </a:rPr>
              <a:t>w</a:t>
            </a:r>
            <a:endParaRPr lang="en-IN" spc="-185" dirty="0">
              <a:solidFill>
                <a:srgbClr val="48321B"/>
              </a:solidFill>
              <a:latin typeface="Trebuchet MS"/>
              <a:cs typeface="Trebuchet MS"/>
            </a:endParaRPr>
          </a:p>
          <a:p>
            <a:pPr marL="2960370" marR="1451610" indent="-507365">
              <a:lnSpc>
                <a:spcPct val="115999"/>
              </a:lnSpc>
            </a:pPr>
            <a:r>
              <a:rPr lang="en-IN" spc="125" dirty="0">
                <a:solidFill>
                  <a:srgbClr val="48321B"/>
                </a:solidFill>
                <a:latin typeface="Trebuchet MS"/>
                <a:cs typeface="Trebuchet MS"/>
              </a:rPr>
              <a:t>F</a:t>
            </a:r>
            <a:r>
              <a:rPr sz="1800" spc="-240" dirty="0" err="1">
                <a:solidFill>
                  <a:srgbClr val="48321B"/>
                </a:solidFill>
                <a:latin typeface="Trebuchet MS"/>
                <a:cs typeface="Trebuchet MS"/>
              </a:rPr>
              <a:t>U</a:t>
            </a:r>
            <a:r>
              <a:rPr sz="1800" spc="20" dirty="0" err="1">
                <a:solidFill>
                  <a:srgbClr val="48321B"/>
                </a:solidFill>
                <a:latin typeface="Trebuchet MS"/>
                <a:cs typeface="Trebuchet MS"/>
              </a:rPr>
              <a:t>n</a:t>
            </a:r>
            <a:r>
              <a:rPr sz="1800" spc="-110" dirty="0" err="1">
                <a:solidFill>
                  <a:srgbClr val="48321B"/>
                </a:solidFill>
                <a:latin typeface="Trebuchet MS"/>
                <a:cs typeface="Trebuchet MS"/>
              </a:rPr>
              <a:t>C</a:t>
            </a:r>
            <a:r>
              <a:rPr sz="1800" spc="-280" dirty="0" err="1">
                <a:solidFill>
                  <a:srgbClr val="48321B"/>
                </a:solidFill>
                <a:latin typeface="Trebuchet MS"/>
                <a:cs typeface="Trebuchet MS"/>
              </a:rPr>
              <a:t>T</a:t>
            </a:r>
            <a:r>
              <a:rPr sz="1800" spc="-125" dirty="0" err="1">
                <a:solidFill>
                  <a:srgbClr val="48321B"/>
                </a:solidFill>
                <a:latin typeface="Trebuchet MS"/>
                <a:cs typeface="Trebuchet MS"/>
              </a:rPr>
              <a:t>i</a:t>
            </a:r>
            <a:r>
              <a:rPr sz="1800" spc="55" dirty="0" err="1">
                <a:solidFill>
                  <a:srgbClr val="48321B"/>
                </a:solidFill>
                <a:latin typeface="Trebuchet MS"/>
                <a:cs typeface="Trebuchet MS"/>
              </a:rPr>
              <a:t>o</a:t>
            </a:r>
            <a:r>
              <a:rPr sz="1800" spc="20" dirty="0" err="1">
                <a:solidFill>
                  <a:srgbClr val="48321B"/>
                </a:solidFill>
                <a:latin typeface="Trebuchet MS"/>
                <a:cs typeface="Trebuchet MS"/>
              </a:rPr>
              <a:t>n</a:t>
            </a:r>
            <a:r>
              <a:rPr sz="1800" spc="200" dirty="0" err="1">
                <a:solidFill>
                  <a:srgbClr val="48321B"/>
                </a:solidFill>
                <a:latin typeface="Trebuchet MS"/>
                <a:cs typeface="Trebuchet MS"/>
              </a:rPr>
              <a:t>s</a:t>
            </a:r>
            <a:endParaRPr sz="1800" dirty="0">
              <a:latin typeface="Trebuchet MS"/>
              <a:cs typeface="Trebuchet MS"/>
            </a:endParaRPr>
          </a:p>
          <a:p>
            <a:pPr marL="2369820" marR="1252855" indent="-114935">
              <a:lnSpc>
                <a:spcPct val="115999"/>
              </a:lnSpc>
            </a:pPr>
            <a:r>
              <a:rPr sz="1800" cap="small" spc="80" dirty="0">
                <a:solidFill>
                  <a:srgbClr val="48321B"/>
                </a:solidFill>
                <a:latin typeface="Trebuchet MS"/>
                <a:cs typeface="Trebuchet MS"/>
              </a:rPr>
              <a:t>d</a:t>
            </a:r>
            <a:r>
              <a:rPr sz="1800" spc="50" dirty="0">
                <a:solidFill>
                  <a:srgbClr val="48321B"/>
                </a:solidFill>
                <a:latin typeface="Trebuchet MS"/>
                <a:cs typeface="Trebuchet MS"/>
              </a:rPr>
              <a:t>a</a:t>
            </a:r>
            <a:r>
              <a:rPr sz="1800" spc="-280" dirty="0">
                <a:solidFill>
                  <a:srgbClr val="48321B"/>
                </a:solidFill>
                <a:latin typeface="Trebuchet MS"/>
                <a:cs typeface="Trebuchet MS"/>
              </a:rPr>
              <a:t>T</a:t>
            </a:r>
            <a:r>
              <a:rPr sz="1800" spc="-70" dirty="0">
                <a:solidFill>
                  <a:srgbClr val="48321B"/>
                </a:solidFill>
                <a:latin typeface="Trebuchet MS"/>
                <a:cs typeface="Trebuchet MS"/>
              </a:rPr>
              <a:t>e</a:t>
            </a:r>
            <a:r>
              <a:rPr sz="1800" spc="-280" dirty="0">
                <a:solidFill>
                  <a:srgbClr val="48321B"/>
                </a:solidFill>
                <a:latin typeface="Trebuchet MS"/>
                <a:cs typeface="Trebuchet MS"/>
              </a:rPr>
              <a:t>T</a:t>
            </a:r>
            <a:r>
              <a:rPr sz="1800" spc="-125" dirty="0">
                <a:solidFill>
                  <a:srgbClr val="48321B"/>
                </a:solidFill>
                <a:latin typeface="Trebuchet MS"/>
                <a:cs typeface="Trebuchet MS"/>
              </a:rPr>
              <a:t>i</a:t>
            </a:r>
            <a:r>
              <a:rPr sz="1800" spc="-365" dirty="0">
                <a:solidFill>
                  <a:srgbClr val="48321B"/>
                </a:solidFill>
                <a:latin typeface="Trebuchet MS"/>
                <a:cs typeface="Trebuchet MS"/>
              </a:rPr>
              <a:t>m</a:t>
            </a:r>
            <a:r>
              <a:rPr sz="1800" spc="-65" dirty="0">
                <a:solidFill>
                  <a:srgbClr val="48321B"/>
                </a:solidFill>
                <a:latin typeface="Trebuchet MS"/>
                <a:cs typeface="Trebuchet MS"/>
              </a:rPr>
              <a:t>e</a:t>
            </a:r>
            <a:r>
              <a:rPr sz="1800" spc="-185" dirty="0">
                <a:solidFill>
                  <a:srgbClr val="48321B"/>
                </a:solidFill>
                <a:latin typeface="Trebuchet MS"/>
                <a:cs typeface="Trebuchet MS"/>
              </a:rPr>
              <a:t> </a:t>
            </a:r>
            <a:r>
              <a:rPr sz="1800" spc="125" dirty="0" err="1">
                <a:solidFill>
                  <a:srgbClr val="48321B"/>
                </a:solidFill>
                <a:latin typeface="Trebuchet MS"/>
                <a:cs typeface="Trebuchet MS"/>
              </a:rPr>
              <a:t>f</a:t>
            </a:r>
            <a:r>
              <a:rPr sz="1800" spc="-240" dirty="0" err="1">
                <a:solidFill>
                  <a:srgbClr val="48321B"/>
                </a:solidFill>
                <a:latin typeface="Trebuchet MS"/>
                <a:cs typeface="Trebuchet MS"/>
              </a:rPr>
              <a:t>U</a:t>
            </a:r>
            <a:r>
              <a:rPr sz="1800" spc="20" dirty="0" err="1">
                <a:solidFill>
                  <a:srgbClr val="48321B"/>
                </a:solidFill>
                <a:latin typeface="Trebuchet MS"/>
                <a:cs typeface="Trebuchet MS"/>
              </a:rPr>
              <a:t>n</a:t>
            </a:r>
            <a:r>
              <a:rPr sz="1800" spc="-110" dirty="0" err="1">
                <a:solidFill>
                  <a:srgbClr val="48321B"/>
                </a:solidFill>
                <a:latin typeface="Trebuchet MS"/>
                <a:cs typeface="Trebuchet MS"/>
              </a:rPr>
              <a:t>C</a:t>
            </a:r>
            <a:r>
              <a:rPr sz="1800" spc="-280" dirty="0" err="1">
                <a:solidFill>
                  <a:srgbClr val="48321B"/>
                </a:solidFill>
                <a:latin typeface="Trebuchet MS"/>
                <a:cs typeface="Trebuchet MS"/>
              </a:rPr>
              <a:t>T</a:t>
            </a:r>
            <a:r>
              <a:rPr sz="1800" spc="-125" dirty="0" err="1">
                <a:solidFill>
                  <a:srgbClr val="48321B"/>
                </a:solidFill>
                <a:latin typeface="Trebuchet MS"/>
                <a:cs typeface="Trebuchet MS"/>
              </a:rPr>
              <a:t>i</a:t>
            </a:r>
            <a:r>
              <a:rPr sz="1800" spc="55" dirty="0" err="1">
                <a:solidFill>
                  <a:srgbClr val="48321B"/>
                </a:solidFill>
                <a:latin typeface="Trebuchet MS"/>
                <a:cs typeface="Trebuchet MS"/>
              </a:rPr>
              <a:t>o</a:t>
            </a:r>
            <a:r>
              <a:rPr sz="1800" spc="20" dirty="0" err="1">
                <a:solidFill>
                  <a:srgbClr val="48321B"/>
                </a:solidFill>
                <a:latin typeface="Trebuchet MS"/>
                <a:cs typeface="Trebuchet MS"/>
              </a:rPr>
              <a:t>n</a:t>
            </a:r>
            <a:r>
              <a:rPr sz="1800" spc="170" dirty="0" err="1">
                <a:solidFill>
                  <a:srgbClr val="48321B"/>
                </a:solidFill>
                <a:latin typeface="Trebuchet MS"/>
                <a:cs typeface="Trebuchet MS"/>
              </a:rPr>
              <a:t>s</a:t>
            </a:r>
            <a:r>
              <a:rPr sz="1800" spc="170" dirty="0">
                <a:solidFill>
                  <a:srgbClr val="48321B"/>
                </a:solidFill>
                <a:latin typeface="Trebuchet MS"/>
                <a:cs typeface="Trebuchet MS"/>
              </a:rPr>
              <a:t> </a:t>
            </a:r>
            <a:r>
              <a:rPr lang="en-IN" spc="195" dirty="0">
                <a:solidFill>
                  <a:srgbClr val="48321B"/>
                </a:solidFill>
                <a:latin typeface="Trebuchet MS"/>
                <a:cs typeface="Trebuchet MS"/>
              </a:rPr>
              <a:t>S</a:t>
            </a:r>
            <a:r>
              <a:rPr sz="1800" spc="-280" dirty="0" err="1">
                <a:solidFill>
                  <a:srgbClr val="48321B"/>
                </a:solidFill>
                <a:latin typeface="Trebuchet MS"/>
                <a:cs typeface="Trebuchet MS"/>
              </a:rPr>
              <a:t>T</a:t>
            </a:r>
            <a:r>
              <a:rPr sz="1800" spc="-70" dirty="0" err="1">
                <a:solidFill>
                  <a:srgbClr val="48321B"/>
                </a:solidFill>
                <a:latin typeface="Trebuchet MS"/>
                <a:cs typeface="Trebuchet MS"/>
              </a:rPr>
              <a:t>R</a:t>
            </a:r>
            <a:r>
              <a:rPr sz="1800" spc="-125" dirty="0" err="1">
                <a:solidFill>
                  <a:srgbClr val="48321B"/>
                </a:solidFill>
                <a:latin typeface="Trebuchet MS"/>
                <a:cs typeface="Trebuchet MS"/>
              </a:rPr>
              <a:t>i</a:t>
            </a:r>
            <a:r>
              <a:rPr sz="1800" spc="20" dirty="0" err="1">
                <a:solidFill>
                  <a:srgbClr val="48321B"/>
                </a:solidFill>
                <a:latin typeface="Trebuchet MS"/>
                <a:cs typeface="Trebuchet MS"/>
              </a:rPr>
              <a:t>n</a:t>
            </a:r>
            <a:r>
              <a:rPr sz="1800" spc="95" dirty="0" err="1">
                <a:solidFill>
                  <a:srgbClr val="48321B"/>
                </a:solidFill>
                <a:latin typeface="Trebuchet MS"/>
                <a:cs typeface="Trebuchet MS"/>
              </a:rPr>
              <a:t>g</a:t>
            </a:r>
            <a:r>
              <a:rPr sz="1800" spc="-185" dirty="0">
                <a:solidFill>
                  <a:srgbClr val="48321B"/>
                </a:solidFill>
                <a:latin typeface="Trebuchet MS"/>
                <a:cs typeface="Trebuchet MS"/>
              </a:rPr>
              <a:t> </a:t>
            </a:r>
            <a:r>
              <a:rPr lang="en-IN" spc="125" dirty="0">
                <a:solidFill>
                  <a:srgbClr val="48321B"/>
                </a:solidFill>
                <a:latin typeface="Trebuchet MS"/>
                <a:cs typeface="Trebuchet MS"/>
              </a:rPr>
              <a:t>function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913" y="252244"/>
            <a:ext cx="11152505" cy="1737995"/>
            <a:chOff x="968913" y="252244"/>
            <a:chExt cx="11152505" cy="1737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13" y="1197647"/>
              <a:ext cx="697561" cy="7920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7601" y="1309835"/>
              <a:ext cx="506784" cy="6803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189400" y="297518"/>
            <a:ext cx="596900" cy="945515"/>
            <a:chOff x="12189400" y="297518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8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4"/>
              <a:ext cx="225640" cy="2141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58" rIns="0" bIns="0" rtlCol="0">
            <a:spAutoFit/>
          </a:bodyPr>
          <a:lstStyle/>
          <a:p>
            <a:pPr marL="3790950" marR="5080" indent="-2318385">
              <a:lnSpc>
                <a:spcPct val="116300"/>
              </a:lnSpc>
              <a:spcBef>
                <a:spcPts val="95"/>
              </a:spcBef>
            </a:pPr>
            <a:r>
              <a:rPr spc="-80" dirty="0"/>
              <a:t>h</a:t>
            </a:r>
            <a:r>
              <a:rPr spc="110" dirty="0"/>
              <a:t>o</a:t>
            </a:r>
            <a:r>
              <a:rPr spc="-450" dirty="0"/>
              <a:t>w</a:t>
            </a:r>
            <a:r>
              <a:rPr spc="-345" dirty="0"/>
              <a:t> </a:t>
            </a:r>
            <a:r>
              <a:rPr spc="-680" dirty="0"/>
              <a:t>m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25" dirty="0"/>
              <a:t>y</a:t>
            </a:r>
            <a:r>
              <a:rPr spc="-345" dirty="0"/>
              <a:t> </a:t>
            </a:r>
            <a:r>
              <a:rPr spc="-125" dirty="0"/>
              <a:t>R</a:t>
            </a:r>
            <a:r>
              <a:rPr spc="110" dirty="0"/>
              <a:t>o</a:t>
            </a:r>
            <a:r>
              <a:rPr spc="-305" dirty="0"/>
              <a:t>LL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450" dirty="0"/>
              <a:t>w</a:t>
            </a:r>
            <a:r>
              <a:rPr spc="-125" dirty="0"/>
              <a:t>eRe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-305" dirty="0"/>
              <a:t>L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eRe</a:t>
            </a:r>
            <a:r>
              <a:rPr cap="small" spc="185" dirty="0"/>
              <a:t>d</a:t>
            </a:r>
            <a:r>
              <a:rPr cap="small" spc="340" dirty="0"/>
              <a:t> </a:t>
            </a:r>
            <a:r>
              <a:rPr spc="-450" dirty="0"/>
              <a:t>w</a:t>
            </a:r>
            <a:r>
              <a:rPr spc="-80" dirty="0"/>
              <a:t>h</a:t>
            </a:r>
            <a:r>
              <a:rPr spc="-220" dirty="0"/>
              <a:t>i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spc="-80" dirty="0"/>
              <a:t>h</a:t>
            </a:r>
            <a:r>
              <a:rPr spc="110" dirty="0"/>
              <a:t>a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-160" dirty="0"/>
              <a:t>b</a:t>
            </a:r>
            <a:r>
              <a:rPr spc="110" dirty="0"/>
              <a:t>o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u="none" spc="-45" dirty="0"/>
              <a:t> </a:t>
            </a:r>
            <a:r>
              <a:rPr spc="-220" dirty="0"/>
              <a:t>i</a:t>
            </a:r>
            <a:r>
              <a:rPr spc="50" dirty="0"/>
              <a:t>n</a:t>
            </a:r>
            <a:r>
              <a:rPr spc="-200" dirty="0"/>
              <a:t>C</a:t>
            </a:r>
            <a:r>
              <a:rPr spc="-305" dirty="0"/>
              <a:t>L</a:t>
            </a:r>
            <a:r>
              <a:rPr spc="-445" dirty="0"/>
              <a:t>U</a:t>
            </a:r>
            <a:r>
              <a:rPr spc="375" dirty="0"/>
              <a:t>s</a:t>
            </a:r>
            <a:r>
              <a:rPr spc="-220" dirty="0"/>
              <a:t>i</a:t>
            </a:r>
            <a:r>
              <a:rPr spc="110" dirty="0"/>
              <a:t>o</a:t>
            </a:r>
            <a:r>
              <a:rPr spc="50" dirty="0"/>
              <a:t>n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110" dirty="0"/>
              <a:t>a</a:t>
            </a:r>
            <a:r>
              <a:rPr spc="50" dirty="0"/>
              <a:t>n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-125" dirty="0"/>
              <a:t>e</a:t>
            </a:r>
            <a:r>
              <a:rPr spc="190" dirty="0"/>
              <a:t>X</a:t>
            </a:r>
            <a:r>
              <a:rPr spc="-515" dirty="0"/>
              <a:t>T</a:t>
            </a:r>
            <a:r>
              <a:rPr spc="-125" dirty="0"/>
              <a:t>R</a:t>
            </a:r>
            <a:r>
              <a:rPr spc="110" dirty="0"/>
              <a:t>a</a:t>
            </a:r>
            <a:r>
              <a:rPr spc="375" dirty="0"/>
              <a:t>s</a:t>
            </a:r>
          </a:p>
        </p:txBody>
      </p:sp>
      <p:sp>
        <p:nvSpPr>
          <p:cNvPr id="9" name="object 9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1" name="object 11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2210" y="0"/>
            <a:ext cx="605155" cy="1223645"/>
            <a:chOff x="432210" y="0"/>
            <a:chExt cx="605155" cy="1223645"/>
          </a:xfrm>
        </p:grpSpPr>
        <p:sp>
          <p:nvSpPr>
            <p:cNvPr id="14" name="object 14"/>
            <p:cNvSpPr/>
            <p:nvPr/>
          </p:nvSpPr>
          <p:spPr>
            <a:xfrm>
              <a:off x="732061" y="0"/>
              <a:ext cx="3175" cy="1090295"/>
            </a:xfrm>
            <a:custGeom>
              <a:avLst/>
              <a:gdLst/>
              <a:ahLst/>
              <a:cxnLst/>
              <a:rect l="l" t="t" r="r" b="b"/>
              <a:pathLst>
                <a:path w="3175" h="1090295">
                  <a:moveTo>
                    <a:pt x="-66674" y="545146"/>
                  </a:moveTo>
                  <a:lnTo>
                    <a:pt x="69260" y="545146"/>
                  </a:lnTo>
                </a:path>
              </a:pathLst>
            </a:custGeom>
            <a:ln w="1223643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5"/>
                  </a:lnTo>
                  <a:lnTo>
                    <a:pt x="22404" y="889002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20"/>
                  </a:lnTo>
                  <a:lnTo>
                    <a:pt x="602382" y="841156"/>
                  </a:lnTo>
                  <a:lnTo>
                    <a:pt x="582563" y="889002"/>
                  </a:lnTo>
                  <a:lnTo>
                    <a:pt x="545600" y="925965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64114" y="1575497"/>
            <a:ext cx="10038080" cy="5496560"/>
            <a:chOff x="1364114" y="1575497"/>
            <a:chExt cx="10038080" cy="54965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001" y="1663127"/>
              <a:ext cx="9852087" cy="34331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50571" y="1651697"/>
              <a:ext cx="9875520" cy="3456304"/>
            </a:xfrm>
            <a:custGeom>
              <a:avLst/>
              <a:gdLst/>
              <a:ahLst/>
              <a:cxnLst/>
              <a:rect l="l" t="t" r="r" b="b"/>
              <a:pathLst>
                <a:path w="9875520" h="3456304">
                  <a:moveTo>
                    <a:pt x="0" y="0"/>
                  </a:moveTo>
                  <a:lnTo>
                    <a:pt x="0" y="3455937"/>
                  </a:lnTo>
                  <a:lnTo>
                    <a:pt x="9874894" y="3455937"/>
                  </a:lnTo>
                  <a:lnTo>
                    <a:pt x="9874894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132" y="5255453"/>
              <a:ext cx="9819956" cy="17286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40314" y="5244023"/>
              <a:ext cx="9885680" cy="1751964"/>
            </a:xfrm>
            <a:custGeom>
              <a:avLst/>
              <a:gdLst/>
              <a:ahLst/>
              <a:cxnLst/>
              <a:rect l="l" t="t" r="r" b="b"/>
              <a:pathLst>
                <a:path w="9885680" h="1751965">
                  <a:moveTo>
                    <a:pt x="0" y="0"/>
                  </a:moveTo>
                  <a:lnTo>
                    <a:pt x="0" y="1751409"/>
                  </a:lnTo>
                  <a:lnTo>
                    <a:pt x="9885164" y="1751409"/>
                  </a:lnTo>
                  <a:lnTo>
                    <a:pt x="9885164" y="0"/>
                  </a:lnTo>
                  <a:lnTo>
                    <a:pt x="0" y="0"/>
                  </a:lnTo>
                </a:path>
              </a:pathLst>
            </a:custGeom>
            <a:ln w="152400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913" y="1483573"/>
            <a:ext cx="697561" cy="7920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7601" y="1595761"/>
            <a:ext cx="506784" cy="6803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89400" y="297518"/>
            <a:ext cx="596900" cy="945515"/>
            <a:chOff x="12189400" y="297518"/>
            <a:chExt cx="596900" cy="945515"/>
          </a:xfrm>
        </p:grpSpPr>
        <p:sp>
          <p:nvSpPr>
            <p:cNvPr id="5" name="object 5"/>
            <p:cNvSpPr/>
            <p:nvPr/>
          </p:nvSpPr>
          <p:spPr>
            <a:xfrm>
              <a:off x="12189400" y="297518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4"/>
              <a:ext cx="225640" cy="2141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7233" y="497605"/>
            <a:ext cx="10518140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-345" dirty="0"/>
              <a:t> </a:t>
            </a:r>
            <a:r>
              <a:rPr spc="-450" dirty="0"/>
              <a:t>w</a:t>
            </a:r>
            <a:r>
              <a:rPr spc="110" dirty="0"/>
              <a:t>a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110" dirty="0"/>
              <a:t>o</a:t>
            </a:r>
            <a:r>
              <a:rPr spc="-515" dirty="0"/>
              <a:t>T</a:t>
            </a:r>
            <a:r>
              <a:rPr spc="110" dirty="0"/>
              <a:t>a</a:t>
            </a:r>
            <a:r>
              <a:rPr spc="-305" dirty="0"/>
              <a:t>L</a:t>
            </a:r>
            <a:r>
              <a:rPr spc="-345" dirty="0"/>
              <a:t> </a:t>
            </a:r>
            <a:r>
              <a:rPr spc="50" dirty="0"/>
              <a:t>n</a:t>
            </a:r>
            <a:r>
              <a:rPr spc="-445" dirty="0"/>
              <a:t>U</a:t>
            </a:r>
            <a:r>
              <a:rPr spc="-680" dirty="0"/>
              <a:t>m</a:t>
            </a:r>
            <a:r>
              <a:rPr spc="-160" dirty="0"/>
              <a:t>b</a:t>
            </a:r>
            <a:r>
              <a:rPr spc="-125" dirty="0"/>
              <a:t>eR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245" dirty="0"/>
              <a:t>f</a:t>
            </a:r>
            <a:r>
              <a:rPr spc="-345" dirty="0"/>
              <a:t> </a:t>
            </a:r>
            <a:r>
              <a:rPr spc="-125" dirty="0"/>
              <a:t>R</a:t>
            </a:r>
            <a:r>
              <a:rPr spc="110" dirty="0"/>
              <a:t>o</a:t>
            </a:r>
            <a:r>
              <a:rPr spc="-305" dirty="0"/>
              <a:t>LL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cap="small" spc="185" dirty="0"/>
              <a:t>d</a:t>
            </a:r>
            <a:r>
              <a:rPr spc="-125" dirty="0"/>
              <a:t>eRe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spc="-80" dirty="0"/>
              <a:t>h</a:t>
            </a:r>
            <a:r>
              <a:rPr spc="110" dirty="0"/>
              <a:t>o</a:t>
            </a:r>
            <a:r>
              <a:rPr spc="-445" dirty="0"/>
              <a:t>U</a:t>
            </a:r>
            <a:r>
              <a:rPr spc="-125" dirty="0"/>
              <a:t>R</a:t>
            </a:r>
          </a:p>
        </p:txBody>
      </p:sp>
      <p:sp>
        <p:nvSpPr>
          <p:cNvPr id="8" name="object 8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0" name="object 10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3" name="object 13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8"/>
                  </a:lnTo>
                  <a:lnTo>
                    <a:pt x="576950" y="1090293"/>
                  </a:lnTo>
                  <a:lnTo>
                    <a:pt x="557134" y="1138135"/>
                  </a:lnTo>
                  <a:lnTo>
                    <a:pt x="520174" y="1175095"/>
                  </a:lnTo>
                  <a:lnTo>
                    <a:pt x="472332" y="1194911"/>
                  </a:lnTo>
                  <a:lnTo>
                    <a:pt x="446197" y="1197497"/>
                  </a:lnTo>
                  <a:lnTo>
                    <a:pt x="133338" y="1197497"/>
                  </a:lnTo>
                  <a:lnTo>
                    <a:pt x="82312" y="1187347"/>
                  </a:lnTo>
                  <a:lnTo>
                    <a:pt x="39054" y="1158443"/>
                  </a:lnTo>
                  <a:lnTo>
                    <a:pt x="10149" y="1115185"/>
                  </a:lnTo>
                  <a:lnTo>
                    <a:pt x="2585" y="1090293"/>
                  </a:lnTo>
                  <a:lnTo>
                    <a:pt x="0" y="1064158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4"/>
                  </a:lnTo>
                  <a:lnTo>
                    <a:pt x="59367" y="925965"/>
                  </a:lnTo>
                  <a:lnTo>
                    <a:pt x="22404" y="889002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20"/>
                  </a:lnTo>
                  <a:lnTo>
                    <a:pt x="602382" y="841156"/>
                  </a:lnTo>
                  <a:lnTo>
                    <a:pt x="582563" y="889002"/>
                  </a:lnTo>
                  <a:lnTo>
                    <a:pt x="545600" y="925965"/>
                  </a:lnTo>
                  <a:lnTo>
                    <a:pt x="497754" y="945784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32688" y="1917803"/>
            <a:ext cx="10069195" cy="1696085"/>
            <a:chOff x="1332688" y="1917803"/>
            <a:chExt cx="10069195" cy="169608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318" y="2005433"/>
              <a:ext cx="9893769" cy="15204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08888" y="1994003"/>
              <a:ext cx="9916795" cy="1543685"/>
            </a:xfrm>
            <a:custGeom>
              <a:avLst/>
              <a:gdLst/>
              <a:ahLst/>
              <a:cxnLst/>
              <a:rect l="l" t="t" r="r" b="b"/>
              <a:pathLst>
                <a:path w="9916795" h="1543685">
                  <a:moveTo>
                    <a:pt x="0" y="0"/>
                  </a:moveTo>
                  <a:lnTo>
                    <a:pt x="0" y="1543198"/>
                  </a:lnTo>
                  <a:lnTo>
                    <a:pt x="9916566" y="1543198"/>
                  </a:lnTo>
                  <a:lnTo>
                    <a:pt x="9916566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08889" y="3883958"/>
            <a:ext cx="9915525" cy="2964180"/>
            <a:chOff x="1408889" y="3883958"/>
            <a:chExt cx="9915525" cy="296418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0164" y="3971588"/>
              <a:ext cx="9863924" cy="28765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08889" y="3883958"/>
              <a:ext cx="9915525" cy="152400"/>
            </a:xfrm>
            <a:custGeom>
              <a:avLst/>
              <a:gdLst/>
              <a:ahLst/>
              <a:cxnLst/>
              <a:rect l="l" t="t" r="r" b="b"/>
              <a:pathLst>
                <a:path w="9915525" h="152400">
                  <a:moveTo>
                    <a:pt x="0" y="0"/>
                  </a:moveTo>
                  <a:lnTo>
                    <a:pt x="9915524" y="0"/>
                  </a:lnTo>
                  <a:lnTo>
                    <a:pt x="9915524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913" y="1483573"/>
            <a:ext cx="697561" cy="7920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7601" y="1595762"/>
            <a:ext cx="506784" cy="6803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5" name="object 5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0296" y="153752"/>
            <a:ext cx="9772015" cy="123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05630" marR="5080" indent="-4393565">
              <a:lnSpc>
                <a:spcPct val="116300"/>
              </a:lnSpc>
              <a:spcBef>
                <a:spcPts val="95"/>
              </a:spcBef>
            </a:pPr>
            <a:r>
              <a:rPr spc="-45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-345" dirty="0"/>
              <a:t> </a:t>
            </a:r>
            <a:r>
              <a:rPr spc="-450" dirty="0"/>
              <a:t>w</a:t>
            </a:r>
            <a:r>
              <a:rPr spc="110" dirty="0"/>
              <a:t>a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50" dirty="0"/>
              <a:t>n</a:t>
            </a:r>
            <a:r>
              <a:rPr spc="-445" dirty="0"/>
              <a:t>U</a:t>
            </a:r>
            <a:r>
              <a:rPr spc="-680" dirty="0"/>
              <a:t>m</a:t>
            </a:r>
            <a:r>
              <a:rPr spc="-160" dirty="0"/>
              <a:t>b</a:t>
            </a:r>
            <a:r>
              <a:rPr spc="-125" dirty="0"/>
              <a:t>eR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245" dirty="0"/>
              <a:t>f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cap="small" spc="185" dirty="0"/>
              <a:t>d</a:t>
            </a:r>
            <a:r>
              <a:rPr spc="-125" dirty="0"/>
              <a:t>eR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245" dirty="0"/>
              <a:t>f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110" dirty="0"/>
              <a:t>a</a:t>
            </a:r>
            <a:r>
              <a:rPr spc="25" dirty="0"/>
              <a:t>y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245" dirty="0"/>
              <a:t>f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u="none" spc="-70" dirty="0"/>
              <a:t> </a:t>
            </a:r>
            <a:r>
              <a:rPr spc="-450" dirty="0"/>
              <a:t>w</a:t>
            </a:r>
            <a:r>
              <a:rPr spc="-125" dirty="0"/>
              <a:t>ee</a:t>
            </a:r>
            <a:r>
              <a:rPr spc="290" dirty="0"/>
              <a:t>k</a:t>
            </a:r>
          </a:p>
        </p:txBody>
      </p:sp>
      <p:sp>
        <p:nvSpPr>
          <p:cNvPr id="8" name="object 8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0" name="object 10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3" name="object 13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8"/>
                  </a:lnTo>
                  <a:lnTo>
                    <a:pt x="576950" y="1090293"/>
                  </a:lnTo>
                  <a:lnTo>
                    <a:pt x="557134" y="1138135"/>
                  </a:lnTo>
                  <a:lnTo>
                    <a:pt x="520174" y="1175095"/>
                  </a:lnTo>
                  <a:lnTo>
                    <a:pt x="472332" y="1194911"/>
                  </a:lnTo>
                  <a:lnTo>
                    <a:pt x="446197" y="1197497"/>
                  </a:lnTo>
                  <a:lnTo>
                    <a:pt x="133338" y="1197497"/>
                  </a:lnTo>
                  <a:lnTo>
                    <a:pt x="82312" y="1187347"/>
                  </a:lnTo>
                  <a:lnTo>
                    <a:pt x="39054" y="1158443"/>
                  </a:lnTo>
                  <a:lnTo>
                    <a:pt x="10149" y="1115185"/>
                  </a:lnTo>
                  <a:lnTo>
                    <a:pt x="2585" y="1090293"/>
                  </a:lnTo>
                  <a:lnTo>
                    <a:pt x="0" y="1064158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38663" y="1950065"/>
            <a:ext cx="9782175" cy="1449070"/>
            <a:chOff x="1538663" y="1950065"/>
            <a:chExt cx="9782175" cy="144907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0093" y="2037695"/>
              <a:ext cx="9763995" cy="136134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38663" y="1950065"/>
              <a:ext cx="9782175" cy="152400"/>
            </a:xfrm>
            <a:custGeom>
              <a:avLst/>
              <a:gdLst/>
              <a:ahLst/>
              <a:cxnLst/>
              <a:rect l="l" t="t" r="r" b="b"/>
              <a:pathLst>
                <a:path w="9782175" h="152400">
                  <a:moveTo>
                    <a:pt x="0" y="0"/>
                  </a:moveTo>
                  <a:lnTo>
                    <a:pt x="9782174" y="0"/>
                  </a:lnTo>
                  <a:lnTo>
                    <a:pt x="9782174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38663" y="3581400"/>
            <a:ext cx="9782175" cy="2645410"/>
            <a:chOff x="1538663" y="3581400"/>
            <a:chExt cx="9782175" cy="264541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0093" y="3669030"/>
              <a:ext cx="9763995" cy="246971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38655" y="3581412"/>
              <a:ext cx="9782175" cy="2645410"/>
            </a:xfrm>
            <a:custGeom>
              <a:avLst/>
              <a:gdLst/>
              <a:ahLst/>
              <a:cxnLst/>
              <a:rect l="l" t="t" r="r" b="b"/>
              <a:pathLst>
                <a:path w="9782175" h="2645410">
                  <a:moveTo>
                    <a:pt x="9782175" y="2492565"/>
                  </a:moveTo>
                  <a:lnTo>
                    <a:pt x="0" y="2492565"/>
                  </a:lnTo>
                  <a:lnTo>
                    <a:pt x="0" y="2644965"/>
                  </a:lnTo>
                  <a:lnTo>
                    <a:pt x="9782175" y="2644965"/>
                  </a:lnTo>
                  <a:lnTo>
                    <a:pt x="9782175" y="2492565"/>
                  </a:lnTo>
                  <a:close/>
                </a:path>
                <a:path w="9782175" h="2645410">
                  <a:moveTo>
                    <a:pt x="978217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782175" y="152400"/>
                  </a:lnTo>
                  <a:lnTo>
                    <a:pt x="9782175" y="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913" y="252242"/>
            <a:ext cx="11152505" cy="1911985"/>
            <a:chOff x="968913" y="252242"/>
            <a:chExt cx="11152505" cy="1911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13" y="1371198"/>
              <a:ext cx="697561" cy="7920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275" y="1483383"/>
              <a:ext cx="506784" cy="6803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353" rIns="0" bIns="0" rtlCol="0">
            <a:spAutoFit/>
          </a:bodyPr>
          <a:lstStyle/>
          <a:p>
            <a:pPr marL="5003165" marR="5080" indent="-3931285">
              <a:lnSpc>
                <a:spcPct val="116300"/>
              </a:lnSpc>
              <a:spcBef>
                <a:spcPts val="95"/>
              </a:spcBef>
            </a:pPr>
            <a:r>
              <a:rPr spc="-45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-345" dirty="0"/>
              <a:t> </a:t>
            </a:r>
            <a:r>
              <a:rPr spc="-450" dirty="0"/>
              <a:t>w</a:t>
            </a:r>
            <a:r>
              <a:rPr spc="110" dirty="0"/>
              <a:t>a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110" dirty="0"/>
              <a:t>a</a:t>
            </a:r>
            <a:r>
              <a:rPr spc="120" dirty="0"/>
              <a:t>v</a:t>
            </a:r>
            <a:r>
              <a:rPr spc="-125" dirty="0"/>
              <a:t>eR</a:t>
            </a:r>
            <a:r>
              <a:rPr spc="110" dirty="0"/>
              <a:t>a</a:t>
            </a:r>
            <a:r>
              <a:rPr spc="180" dirty="0"/>
              <a:t>g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220" dirty="0"/>
              <a:t>i</a:t>
            </a:r>
            <a:r>
              <a:rPr spc="375" dirty="0"/>
              <a:t>s</a:t>
            </a:r>
            <a:r>
              <a:rPr spc="-515" dirty="0"/>
              <a:t>T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-200" dirty="0"/>
              <a:t>C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125" dirty="0"/>
              <a:t>R</a:t>
            </a:r>
            <a:r>
              <a:rPr spc="110" dirty="0"/>
              <a:t>a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-305" dirty="0"/>
              <a:t>LL</a:t>
            </a:r>
            <a:r>
              <a:rPr spc="-125" dirty="0"/>
              <a:t>e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245" dirty="0"/>
              <a:t>f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u="none" spc="-45" dirty="0"/>
              <a:t> </a:t>
            </a:r>
            <a:r>
              <a:rPr spc="-200" dirty="0"/>
              <a:t>C</a:t>
            </a:r>
            <a:r>
              <a:rPr spc="-445" dirty="0"/>
              <a:t>U</a:t>
            </a:r>
            <a:r>
              <a:rPr spc="375" dirty="0"/>
              <a:t>s</a:t>
            </a:r>
            <a:r>
              <a:rPr spc="-515" dirty="0"/>
              <a:t>T</a:t>
            </a:r>
            <a:r>
              <a:rPr spc="110" dirty="0"/>
              <a:t>o</a:t>
            </a:r>
            <a:r>
              <a:rPr spc="-680" dirty="0"/>
              <a:t>m</a:t>
            </a:r>
            <a:r>
              <a:rPr spc="-125" dirty="0"/>
              <a:t>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1581093" y="5983993"/>
            <a:ext cx="605155" cy="1398270"/>
            <a:chOff x="11581093" y="5983993"/>
            <a:chExt cx="605155" cy="1398270"/>
          </a:xfrm>
        </p:grpSpPr>
        <p:sp>
          <p:nvSpPr>
            <p:cNvPr id="10" name="object 10"/>
            <p:cNvSpPr/>
            <p:nvPr/>
          </p:nvSpPr>
          <p:spPr>
            <a:xfrm>
              <a:off x="11986662" y="6050668"/>
              <a:ext cx="82550" cy="1264920"/>
            </a:xfrm>
            <a:custGeom>
              <a:avLst/>
              <a:gdLst/>
              <a:ahLst/>
              <a:cxnLst/>
              <a:rect l="l" t="t" r="r" b="b"/>
              <a:pathLst>
                <a:path w="82550" h="1264920">
                  <a:moveTo>
                    <a:pt x="0" y="1264531"/>
                  </a:moveTo>
                  <a:lnTo>
                    <a:pt x="0" y="123188"/>
                  </a:lnTo>
                  <a:lnTo>
                    <a:pt x="2585" y="97054"/>
                  </a:lnTo>
                  <a:lnTo>
                    <a:pt x="10149" y="72162"/>
                  </a:lnTo>
                  <a:lnTo>
                    <a:pt x="22402" y="49212"/>
                  </a:lnTo>
                  <a:lnTo>
                    <a:pt x="39054" y="28904"/>
                  </a:lnTo>
                  <a:lnTo>
                    <a:pt x="59362" y="12252"/>
                  </a:lnTo>
                </a:path>
                <a:path w="82550" h="1264920">
                  <a:moveTo>
                    <a:pt x="80125" y="1167"/>
                  </a:moveTo>
                  <a:lnTo>
                    <a:pt x="82312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81093" y="6328793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5"/>
                  </a:moveTo>
                  <a:lnTo>
                    <a:pt x="0" y="986405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6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5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3" name="object 13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7"/>
                  </a:lnTo>
                  <a:lnTo>
                    <a:pt x="576950" y="1090291"/>
                  </a:lnTo>
                  <a:lnTo>
                    <a:pt x="557134" y="1138133"/>
                  </a:lnTo>
                  <a:lnTo>
                    <a:pt x="520174" y="1175093"/>
                  </a:lnTo>
                  <a:lnTo>
                    <a:pt x="472332" y="1194910"/>
                  </a:lnTo>
                  <a:lnTo>
                    <a:pt x="446197" y="1197496"/>
                  </a:lnTo>
                  <a:lnTo>
                    <a:pt x="133338" y="1197496"/>
                  </a:lnTo>
                  <a:lnTo>
                    <a:pt x="82312" y="1187346"/>
                  </a:lnTo>
                  <a:lnTo>
                    <a:pt x="39054" y="1158441"/>
                  </a:lnTo>
                  <a:lnTo>
                    <a:pt x="10149" y="1115183"/>
                  </a:lnTo>
                  <a:lnTo>
                    <a:pt x="2585" y="1090291"/>
                  </a:lnTo>
                  <a:lnTo>
                    <a:pt x="0" y="1064157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18018" y="1861423"/>
            <a:ext cx="10144125" cy="2031364"/>
            <a:chOff x="1318018" y="1861423"/>
            <a:chExt cx="10144125" cy="2031364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448" y="1949053"/>
              <a:ext cx="10122312" cy="19435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18018" y="1861423"/>
              <a:ext cx="10144125" cy="152400"/>
            </a:xfrm>
            <a:custGeom>
              <a:avLst/>
              <a:gdLst/>
              <a:ahLst/>
              <a:cxnLst/>
              <a:rect l="l" t="t" r="r" b="b"/>
              <a:pathLst>
                <a:path w="10144125" h="152400">
                  <a:moveTo>
                    <a:pt x="0" y="0"/>
                  </a:moveTo>
                  <a:lnTo>
                    <a:pt x="10144125" y="0"/>
                  </a:lnTo>
                  <a:lnTo>
                    <a:pt x="10144125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9448" y="4030610"/>
            <a:ext cx="10122312" cy="26963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913" y="252242"/>
            <a:ext cx="11152505" cy="1911985"/>
            <a:chOff x="968913" y="252242"/>
            <a:chExt cx="11152505" cy="1911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13" y="1371198"/>
              <a:ext cx="697561" cy="7920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275" y="1483383"/>
              <a:ext cx="506784" cy="6803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95136" y="497604"/>
            <a:ext cx="10126980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-345" dirty="0"/>
              <a:t> </a:t>
            </a:r>
            <a:r>
              <a:rPr spc="-450" dirty="0"/>
              <a:t>w</a:t>
            </a:r>
            <a:r>
              <a:rPr spc="110" dirty="0"/>
              <a:t>a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110" dirty="0"/>
              <a:t>a</a:t>
            </a:r>
            <a:r>
              <a:rPr spc="120" dirty="0"/>
              <a:t>v</a:t>
            </a:r>
            <a:r>
              <a:rPr spc="-125" dirty="0"/>
              <a:t>eR</a:t>
            </a:r>
            <a:r>
              <a:rPr spc="110" dirty="0"/>
              <a:t>a</a:t>
            </a:r>
            <a:r>
              <a:rPr spc="180" dirty="0"/>
              <a:t>g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220" dirty="0"/>
              <a:t>i</a:t>
            </a:r>
            <a:r>
              <a:rPr spc="-680" dirty="0"/>
              <a:t>m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110" dirty="0"/>
              <a:t>a</a:t>
            </a:r>
            <a:r>
              <a:rPr spc="290" dirty="0"/>
              <a:t>k</a:t>
            </a:r>
            <a:r>
              <a:rPr spc="-125" dirty="0"/>
              <a:t>e</a:t>
            </a:r>
            <a:r>
              <a:rPr spc="50" dirty="0"/>
              <a:t>n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110" dirty="0"/>
              <a:t>o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-305" dirty="0"/>
              <a:t>L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eR</a:t>
            </a:r>
            <a:r>
              <a:rPr spc="-345" dirty="0"/>
              <a:t> 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cap="small" spc="185" dirty="0"/>
              <a:t>d</a:t>
            </a:r>
            <a:r>
              <a:rPr spc="-125" dirty="0"/>
              <a:t>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329448" y="4193021"/>
            <a:ext cx="10857230" cy="3188970"/>
            <a:chOff x="1329448" y="4193021"/>
            <a:chExt cx="10857230" cy="3188970"/>
          </a:xfrm>
        </p:grpSpPr>
        <p:sp>
          <p:nvSpPr>
            <p:cNvPr id="10" name="object 10"/>
            <p:cNvSpPr/>
            <p:nvPr/>
          </p:nvSpPr>
          <p:spPr>
            <a:xfrm>
              <a:off x="11986662" y="6050668"/>
              <a:ext cx="82550" cy="1264920"/>
            </a:xfrm>
            <a:custGeom>
              <a:avLst/>
              <a:gdLst/>
              <a:ahLst/>
              <a:cxnLst/>
              <a:rect l="l" t="t" r="r" b="b"/>
              <a:pathLst>
                <a:path w="82550" h="1264920">
                  <a:moveTo>
                    <a:pt x="0" y="1264531"/>
                  </a:moveTo>
                  <a:lnTo>
                    <a:pt x="0" y="123188"/>
                  </a:lnTo>
                  <a:lnTo>
                    <a:pt x="2585" y="97054"/>
                  </a:lnTo>
                  <a:lnTo>
                    <a:pt x="10149" y="72162"/>
                  </a:lnTo>
                  <a:lnTo>
                    <a:pt x="22402" y="49212"/>
                  </a:lnTo>
                  <a:lnTo>
                    <a:pt x="39054" y="28904"/>
                  </a:lnTo>
                  <a:lnTo>
                    <a:pt x="59362" y="12252"/>
                  </a:lnTo>
                </a:path>
                <a:path w="82550" h="1264920">
                  <a:moveTo>
                    <a:pt x="80125" y="1167"/>
                  </a:moveTo>
                  <a:lnTo>
                    <a:pt x="82312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81092" y="6328794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5"/>
                  </a:moveTo>
                  <a:lnTo>
                    <a:pt x="0" y="986405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6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5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448" y="4193021"/>
              <a:ext cx="10240214" cy="212434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4" name="object 14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7"/>
                  </a:lnTo>
                  <a:lnTo>
                    <a:pt x="576950" y="1090291"/>
                  </a:lnTo>
                  <a:lnTo>
                    <a:pt x="557134" y="1138133"/>
                  </a:lnTo>
                  <a:lnTo>
                    <a:pt x="520174" y="1175093"/>
                  </a:lnTo>
                  <a:lnTo>
                    <a:pt x="472332" y="1194910"/>
                  </a:lnTo>
                  <a:lnTo>
                    <a:pt x="446197" y="1197496"/>
                  </a:lnTo>
                  <a:lnTo>
                    <a:pt x="133338" y="1197496"/>
                  </a:lnTo>
                  <a:lnTo>
                    <a:pt x="82312" y="1187346"/>
                  </a:lnTo>
                  <a:lnTo>
                    <a:pt x="39054" y="1158441"/>
                  </a:lnTo>
                  <a:lnTo>
                    <a:pt x="10149" y="1115183"/>
                  </a:lnTo>
                  <a:lnTo>
                    <a:pt x="2585" y="1090291"/>
                  </a:lnTo>
                  <a:lnTo>
                    <a:pt x="0" y="1064157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9448" y="1984480"/>
            <a:ext cx="10240214" cy="20636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332" y="252244"/>
            <a:ext cx="11299190" cy="1911985"/>
            <a:chOff x="822332" y="252244"/>
            <a:chExt cx="11299190" cy="1911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332" y="1371196"/>
              <a:ext cx="697561" cy="7920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275" y="1483384"/>
              <a:ext cx="506784" cy="6803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189400" y="297518"/>
            <a:ext cx="596900" cy="945515"/>
            <a:chOff x="12189400" y="297518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8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4"/>
              <a:ext cx="225640" cy="2141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351" rIns="0" bIns="0" rtlCol="0">
            <a:spAutoFit/>
          </a:bodyPr>
          <a:lstStyle/>
          <a:p>
            <a:pPr marL="2310765" marR="5080" indent="-1243330">
              <a:lnSpc>
                <a:spcPct val="116300"/>
              </a:lnSpc>
              <a:spcBef>
                <a:spcPts val="95"/>
              </a:spcBef>
            </a:pPr>
            <a:r>
              <a:rPr spc="-45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355" dirty="0"/>
              <a:t>t</a:t>
            </a:r>
            <a:r>
              <a:rPr spc="-345" dirty="0"/>
              <a:t> </a:t>
            </a:r>
            <a:r>
              <a:rPr spc="-220" dirty="0"/>
              <a:t>i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35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220" dirty="0"/>
              <a:t>i</a:t>
            </a:r>
            <a:r>
              <a:rPr spc="245" dirty="0"/>
              <a:t>ff</a:t>
            </a:r>
            <a:r>
              <a:rPr spc="-125" dirty="0"/>
              <a:t>e</a:t>
            </a:r>
            <a:r>
              <a:rPr spc="535" dirty="0"/>
              <a:t>r</a:t>
            </a:r>
            <a:r>
              <a:rPr spc="-125" dirty="0"/>
              <a:t>e</a:t>
            </a:r>
            <a:r>
              <a:rPr spc="50" dirty="0"/>
              <a:t>n</a:t>
            </a:r>
            <a:r>
              <a:rPr spc="150" dirty="0"/>
              <a:t>c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-160" dirty="0"/>
              <a:t>b</a:t>
            </a:r>
            <a:r>
              <a:rPr spc="-125" dirty="0"/>
              <a:t>e</a:t>
            </a:r>
            <a:r>
              <a:rPr spc="-355" dirty="0"/>
              <a:t>t</a:t>
            </a:r>
            <a:r>
              <a:rPr spc="-450" dirty="0"/>
              <a:t>w</a:t>
            </a:r>
            <a:r>
              <a:rPr spc="-125" dirty="0"/>
              <a:t>ee</a:t>
            </a:r>
            <a:r>
              <a:rPr spc="50" dirty="0"/>
              <a:t>n</a:t>
            </a:r>
            <a:r>
              <a:rPr spc="-345" dirty="0"/>
              <a:t> </a:t>
            </a:r>
            <a:r>
              <a:rPr spc="-35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-180" dirty="0"/>
              <a:t>l</a:t>
            </a:r>
            <a:r>
              <a:rPr spc="110" dirty="0"/>
              <a:t>o</a:t>
            </a:r>
            <a:r>
              <a:rPr spc="114" dirty="0"/>
              <a:t>ng</a:t>
            </a:r>
            <a:r>
              <a:rPr spc="-125" dirty="0"/>
              <a:t>e</a:t>
            </a:r>
            <a:r>
              <a:rPr spc="375" dirty="0"/>
              <a:t>s</a:t>
            </a:r>
            <a:r>
              <a:rPr spc="-355" dirty="0"/>
              <a:t>t</a:t>
            </a:r>
            <a:r>
              <a:rPr spc="-345" dirty="0"/>
              <a:t> </a:t>
            </a:r>
            <a:r>
              <a:rPr spc="110" dirty="0"/>
              <a:t>a</a:t>
            </a:r>
            <a:r>
              <a:rPr spc="50" dirty="0"/>
              <a:t>n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-35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u="none" spc="-70" dirty="0"/>
              <a:t> </a:t>
            </a:r>
            <a:r>
              <a:rPr spc="375" dirty="0"/>
              <a:t>s</a:t>
            </a:r>
            <a:r>
              <a:rPr spc="-80" dirty="0"/>
              <a:t>h</a:t>
            </a:r>
            <a:r>
              <a:rPr spc="110" dirty="0"/>
              <a:t>o</a:t>
            </a:r>
            <a:r>
              <a:rPr spc="535" dirty="0"/>
              <a:t>r</a:t>
            </a:r>
            <a:r>
              <a:rPr spc="-355" dirty="0"/>
              <a:t>t</a:t>
            </a:r>
            <a:r>
              <a:rPr spc="-125" dirty="0"/>
              <a:t>e</a:t>
            </a:r>
            <a:r>
              <a:rPr spc="375" dirty="0"/>
              <a:t>s</a:t>
            </a:r>
            <a:r>
              <a:rPr spc="-355" dirty="0"/>
              <a:t>t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-180" dirty="0"/>
              <a:t>l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535" dirty="0"/>
              <a:t>r</a:t>
            </a:r>
            <a:r>
              <a:rPr spc="25" dirty="0"/>
              <a:t>y</a:t>
            </a:r>
            <a:r>
              <a:rPr spc="-345" dirty="0"/>
              <a:t> </a:t>
            </a:r>
            <a:r>
              <a:rPr spc="-355" dirty="0"/>
              <a:t>t</a:t>
            </a:r>
            <a:r>
              <a:rPr spc="-220" dirty="0"/>
              <a:t>i</a:t>
            </a:r>
            <a:r>
              <a:rPr spc="-680" dirty="0"/>
              <a:t>m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245" dirty="0"/>
              <a:t>f</a:t>
            </a:r>
            <a:r>
              <a:rPr spc="110" dirty="0"/>
              <a:t>o</a:t>
            </a:r>
            <a:r>
              <a:rPr spc="535" dirty="0"/>
              <a:t>r</a:t>
            </a:r>
            <a:r>
              <a:rPr spc="-345" dirty="0"/>
              <a:t> </a:t>
            </a:r>
            <a:r>
              <a:rPr spc="110" dirty="0"/>
              <a:t>a</a:t>
            </a:r>
            <a:r>
              <a:rPr spc="-180" dirty="0"/>
              <a:t>ll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535" dirty="0"/>
              <a:t>r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535" dirty="0"/>
              <a:t>r</a:t>
            </a:r>
            <a:r>
              <a:rPr spc="375" dirty="0"/>
              <a:t>s</a:t>
            </a:r>
          </a:p>
        </p:txBody>
      </p:sp>
      <p:sp>
        <p:nvSpPr>
          <p:cNvPr id="9" name="object 9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1" name="object 11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2210" y="0"/>
            <a:ext cx="605155" cy="1223645"/>
            <a:chOff x="432210" y="0"/>
            <a:chExt cx="605155" cy="1223645"/>
          </a:xfrm>
        </p:grpSpPr>
        <p:sp>
          <p:nvSpPr>
            <p:cNvPr id="14" name="object 14"/>
            <p:cNvSpPr/>
            <p:nvPr/>
          </p:nvSpPr>
          <p:spPr>
            <a:xfrm>
              <a:off x="732061" y="0"/>
              <a:ext cx="3175" cy="1090295"/>
            </a:xfrm>
            <a:custGeom>
              <a:avLst/>
              <a:gdLst/>
              <a:ahLst/>
              <a:cxnLst/>
              <a:rect l="l" t="t" r="r" b="b"/>
              <a:pathLst>
                <a:path w="3175" h="1090295">
                  <a:moveTo>
                    <a:pt x="-66674" y="545146"/>
                  </a:moveTo>
                  <a:lnTo>
                    <a:pt x="69260" y="545146"/>
                  </a:lnTo>
                </a:path>
              </a:pathLst>
            </a:custGeom>
            <a:ln w="1223643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5"/>
                  </a:lnTo>
                  <a:lnTo>
                    <a:pt x="22404" y="889002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20"/>
                  </a:lnTo>
                  <a:lnTo>
                    <a:pt x="602382" y="841156"/>
                  </a:lnTo>
                  <a:lnTo>
                    <a:pt x="582563" y="889002"/>
                  </a:lnTo>
                  <a:lnTo>
                    <a:pt x="545600" y="925965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201193" y="1901319"/>
            <a:ext cx="10456545" cy="1750695"/>
            <a:chOff x="1201193" y="1901319"/>
            <a:chExt cx="10456545" cy="17506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8823" y="1988949"/>
              <a:ext cx="10280838" cy="15748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77393" y="1977519"/>
              <a:ext cx="10304145" cy="1598295"/>
            </a:xfrm>
            <a:custGeom>
              <a:avLst/>
              <a:gdLst/>
              <a:ahLst/>
              <a:cxnLst/>
              <a:rect l="l" t="t" r="r" b="b"/>
              <a:pathLst>
                <a:path w="10304145" h="1598295">
                  <a:moveTo>
                    <a:pt x="0" y="0"/>
                  </a:moveTo>
                  <a:lnTo>
                    <a:pt x="0" y="1597669"/>
                  </a:lnTo>
                  <a:lnTo>
                    <a:pt x="10303668" y="1597669"/>
                  </a:lnTo>
                  <a:lnTo>
                    <a:pt x="10303668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7774" y="3891495"/>
            <a:ext cx="10162937" cy="17840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63" y="1618463"/>
            <a:ext cx="1299953" cy="14790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3720" y="1740017"/>
            <a:ext cx="925592" cy="124239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89400" y="297518"/>
            <a:ext cx="596900" cy="945515"/>
            <a:chOff x="12189400" y="297518"/>
            <a:chExt cx="596900" cy="945515"/>
          </a:xfrm>
        </p:grpSpPr>
        <p:sp>
          <p:nvSpPr>
            <p:cNvPr id="5" name="object 5"/>
            <p:cNvSpPr/>
            <p:nvPr/>
          </p:nvSpPr>
          <p:spPr>
            <a:xfrm>
              <a:off x="12189400" y="297518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4"/>
              <a:ext cx="225640" cy="2141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6168" y="497605"/>
            <a:ext cx="970470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-345" dirty="0"/>
              <a:t> </a:t>
            </a:r>
            <a:r>
              <a:rPr spc="-220" dirty="0"/>
              <a:t>i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375" dirty="0"/>
              <a:t>s</a:t>
            </a:r>
            <a:r>
              <a:rPr spc="-180" dirty="0"/>
              <a:t>p</a:t>
            </a:r>
            <a:r>
              <a:rPr spc="-125" dirty="0"/>
              <a:t>ee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110" dirty="0"/>
              <a:t>o</a:t>
            </a:r>
            <a:r>
              <a:rPr spc="245" dirty="0"/>
              <a:t>f</a:t>
            </a:r>
            <a:r>
              <a:rPr spc="340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15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535" dirty="0"/>
              <a:t>r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535" dirty="0"/>
              <a:t>r</a:t>
            </a:r>
            <a:r>
              <a:rPr spc="-345" dirty="0"/>
              <a:t> </a:t>
            </a:r>
            <a:r>
              <a:rPr spc="245" dirty="0"/>
              <a:t>f</a:t>
            </a:r>
            <a:r>
              <a:rPr spc="110" dirty="0"/>
              <a:t>o</a:t>
            </a:r>
            <a:r>
              <a:rPr spc="535" dirty="0"/>
              <a:t>r</a:t>
            </a:r>
            <a:r>
              <a:rPr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15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-305" dirty="0"/>
              <a:t>L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535" dirty="0"/>
              <a:t>r</a:t>
            </a:r>
            <a:r>
              <a:rPr spc="25" dirty="0"/>
              <a:t>y</a:t>
            </a:r>
          </a:p>
        </p:txBody>
      </p:sp>
      <p:sp>
        <p:nvSpPr>
          <p:cNvPr id="8" name="object 8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0" name="object 10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3" name="object 13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8"/>
                  </a:lnTo>
                  <a:lnTo>
                    <a:pt x="576950" y="1090293"/>
                  </a:lnTo>
                  <a:lnTo>
                    <a:pt x="557134" y="1138135"/>
                  </a:lnTo>
                  <a:lnTo>
                    <a:pt x="520174" y="1175095"/>
                  </a:lnTo>
                  <a:lnTo>
                    <a:pt x="472332" y="1194911"/>
                  </a:lnTo>
                  <a:lnTo>
                    <a:pt x="446197" y="1197497"/>
                  </a:lnTo>
                  <a:lnTo>
                    <a:pt x="133338" y="1197497"/>
                  </a:lnTo>
                  <a:lnTo>
                    <a:pt x="82312" y="1187347"/>
                  </a:lnTo>
                  <a:lnTo>
                    <a:pt x="39054" y="1158443"/>
                  </a:lnTo>
                  <a:lnTo>
                    <a:pt x="10149" y="1115185"/>
                  </a:lnTo>
                  <a:lnTo>
                    <a:pt x="2585" y="1090293"/>
                  </a:lnTo>
                  <a:lnTo>
                    <a:pt x="0" y="1064158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4"/>
                  </a:lnTo>
                  <a:lnTo>
                    <a:pt x="59367" y="925965"/>
                  </a:lnTo>
                  <a:lnTo>
                    <a:pt x="22404" y="889002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20"/>
                  </a:lnTo>
                  <a:lnTo>
                    <a:pt x="602382" y="841156"/>
                  </a:lnTo>
                  <a:lnTo>
                    <a:pt x="582563" y="889002"/>
                  </a:lnTo>
                  <a:lnTo>
                    <a:pt x="545600" y="925965"/>
                  </a:lnTo>
                  <a:lnTo>
                    <a:pt x="497754" y="945784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3074" y="2645102"/>
            <a:ext cx="11170285" cy="2914650"/>
            <a:chOff x="893074" y="2645102"/>
            <a:chExt cx="11170285" cy="29146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074" y="2656532"/>
              <a:ext cx="11082158" cy="289465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910403" y="2645102"/>
              <a:ext cx="152400" cy="2914650"/>
            </a:xfrm>
            <a:custGeom>
              <a:avLst/>
              <a:gdLst/>
              <a:ahLst/>
              <a:cxnLst/>
              <a:rect l="l" t="t" r="r" b="b"/>
              <a:pathLst>
                <a:path w="152400" h="2914650">
                  <a:moveTo>
                    <a:pt x="0" y="0"/>
                  </a:moveTo>
                  <a:lnTo>
                    <a:pt x="152399" y="0"/>
                  </a:lnTo>
                  <a:lnTo>
                    <a:pt x="152399" y="2914649"/>
                  </a:lnTo>
                  <a:lnTo>
                    <a:pt x="0" y="2914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12551" y="6479344"/>
            <a:ext cx="266763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u="heavy" spc="37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s</a:t>
            </a:r>
            <a:r>
              <a:rPr sz="3400" u="heavy" spc="11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o</a:t>
            </a:r>
            <a:r>
              <a:rPr sz="3400" u="heavy" spc="-30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L</a:t>
            </a:r>
            <a:r>
              <a:rPr sz="3400" u="heavy" spc="-44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U</a:t>
            </a:r>
            <a:r>
              <a:rPr sz="3400" u="heavy" spc="-51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u="heavy" spc="-22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i</a:t>
            </a:r>
            <a:r>
              <a:rPr sz="3400" u="heavy" spc="11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o</a:t>
            </a:r>
            <a:r>
              <a:rPr sz="3400" u="heavy" spc="5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n</a:t>
            </a:r>
            <a:r>
              <a:rPr sz="3400" u="heavy" spc="-34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u="heavy" spc="5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n</a:t>
            </a:r>
            <a:r>
              <a:rPr sz="3400" u="heavy" spc="-12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e</a:t>
            </a:r>
            <a:r>
              <a:rPr sz="3400" u="heavy" spc="19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X</a:t>
            </a:r>
            <a:r>
              <a:rPr sz="3400" u="heavy" spc="-51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T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51412" y="6551715"/>
            <a:ext cx="1464310" cy="422275"/>
          </a:xfrm>
          <a:custGeom>
            <a:avLst/>
            <a:gdLst/>
            <a:ahLst/>
            <a:cxnLst/>
            <a:rect l="l" t="t" r="r" b="b"/>
            <a:pathLst>
              <a:path w="1464309" h="422275">
                <a:moveTo>
                  <a:pt x="1403009" y="137189"/>
                </a:moveTo>
                <a:lnTo>
                  <a:pt x="1291730" y="137189"/>
                </a:lnTo>
                <a:lnTo>
                  <a:pt x="1201783" y="49689"/>
                </a:lnTo>
                <a:lnTo>
                  <a:pt x="1192555" y="29609"/>
                </a:lnTo>
                <a:lnTo>
                  <a:pt x="1198333" y="10481"/>
                </a:lnTo>
                <a:lnTo>
                  <a:pt x="1214133" y="0"/>
                </a:lnTo>
                <a:lnTo>
                  <a:pt x="1234975" y="5860"/>
                </a:lnTo>
                <a:lnTo>
                  <a:pt x="1322334" y="73299"/>
                </a:lnTo>
                <a:lnTo>
                  <a:pt x="1365689" y="107356"/>
                </a:lnTo>
                <a:lnTo>
                  <a:pt x="1403009" y="137189"/>
                </a:lnTo>
                <a:close/>
              </a:path>
              <a:path w="1464309" h="422275">
                <a:moveTo>
                  <a:pt x="1176783" y="254223"/>
                </a:moveTo>
                <a:lnTo>
                  <a:pt x="276501" y="241324"/>
                </a:lnTo>
                <a:lnTo>
                  <a:pt x="191787" y="237933"/>
                </a:lnTo>
                <a:lnTo>
                  <a:pt x="147798" y="233993"/>
                </a:lnTo>
                <a:lnTo>
                  <a:pt x="104447" y="227714"/>
                </a:lnTo>
                <a:lnTo>
                  <a:pt x="61216" y="220826"/>
                </a:lnTo>
                <a:lnTo>
                  <a:pt x="17586" y="215061"/>
                </a:lnTo>
                <a:lnTo>
                  <a:pt x="3519" y="207362"/>
                </a:lnTo>
                <a:lnTo>
                  <a:pt x="0" y="192880"/>
                </a:lnTo>
                <a:lnTo>
                  <a:pt x="5925" y="178439"/>
                </a:lnTo>
                <a:lnTo>
                  <a:pt x="20192" y="170859"/>
                </a:lnTo>
                <a:lnTo>
                  <a:pt x="61159" y="165417"/>
                </a:lnTo>
                <a:lnTo>
                  <a:pt x="101781" y="158758"/>
                </a:lnTo>
                <a:lnTo>
                  <a:pt x="142513" y="152578"/>
                </a:lnTo>
                <a:lnTo>
                  <a:pt x="183809" y="148572"/>
                </a:lnTo>
                <a:lnTo>
                  <a:pt x="227740" y="146443"/>
                </a:lnTo>
                <a:lnTo>
                  <a:pt x="315644" y="143882"/>
                </a:lnTo>
                <a:lnTo>
                  <a:pt x="1180201" y="132548"/>
                </a:lnTo>
                <a:lnTo>
                  <a:pt x="1236070" y="133697"/>
                </a:lnTo>
                <a:lnTo>
                  <a:pt x="1291730" y="137189"/>
                </a:lnTo>
                <a:lnTo>
                  <a:pt x="1403009" y="137189"/>
                </a:lnTo>
                <a:lnTo>
                  <a:pt x="1408765" y="141789"/>
                </a:lnTo>
                <a:lnTo>
                  <a:pt x="1451516" y="176710"/>
                </a:lnTo>
                <a:lnTo>
                  <a:pt x="1462178" y="191951"/>
                </a:lnTo>
                <a:lnTo>
                  <a:pt x="1463883" y="209755"/>
                </a:lnTo>
                <a:lnTo>
                  <a:pt x="1457889" y="226901"/>
                </a:lnTo>
                <a:lnTo>
                  <a:pt x="1445452" y="240167"/>
                </a:lnTo>
                <a:lnTo>
                  <a:pt x="1430789" y="250061"/>
                </a:lnTo>
                <a:lnTo>
                  <a:pt x="1290453" y="250061"/>
                </a:lnTo>
                <a:lnTo>
                  <a:pt x="1233728" y="253409"/>
                </a:lnTo>
                <a:lnTo>
                  <a:pt x="1176783" y="254223"/>
                </a:lnTo>
                <a:close/>
              </a:path>
              <a:path w="1464309" h="422275">
                <a:moveTo>
                  <a:pt x="1147303" y="421829"/>
                </a:moveTo>
                <a:lnTo>
                  <a:pt x="1124411" y="421829"/>
                </a:lnTo>
                <a:lnTo>
                  <a:pt x="1117741" y="415286"/>
                </a:lnTo>
                <a:lnTo>
                  <a:pt x="1114703" y="405582"/>
                </a:lnTo>
                <a:lnTo>
                  <a:pt x="1116571" y="395220"/>
                </a:lnTo>
                <a:lnTo>
                  <a:pt x="1138477" y="362383"/>
                </a:lnTo>
                <a:lnTo>
                  <a:pt x="1168392" y="334788"/>
                </a:lnTo>
                <a:lnTo>
                  <a:pt x="1202038" y="310733"/>
                </a:lnTo>
                <a:lnTo>
                  <a:pt x="1235134" y="288518"/>
                </a:lnTo>
                <a:lnTo>
                  <a:pt x="1290453" y="250061"/>
                </a:lnTo>
                <a:lnTo>
                  <a:pt x="1430789" y="250061"/>
                </a:lnTo>
                <a:lnTo>
                  <a:pt x="1291411" y="344103"/>
                </a:lnTo>
                <a:lnTo>
                  <a:pt x="1255506" y="369416"/>
                </a:lnTo>
                <a:lnTo>
                  <a:pt x="1217608" y="394734"/>
                </a:lnTo>
                <a:lnTo>
                  <a:pt x="1177595" y="414857"/>
                </a:lnTo>
                <a:lnTo>
                  <a:pt x="1147303" y="421829"/>
                </a:lnTo>
                <a:close/>
              </a:path>
            </a:pathLst>
          </a:custGeom>
          <a:solidFill>
            <a:srgbClr val="B946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8877" y="1923131"/>
            <a:ext cx="8773795" cy="4193540"/>
            <a:chOff x="2118877" y="1923131"/>
            <a:chExt cx="8773795" cy="4193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6507" y="2010761"/>
              <a:ext cx="8598134" cy="40183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95077" y="1999331"/>
              <a:ext cx="8621395" cy="4041140"/>
            </a:xfrm>
            <a:custGeom>
              <a:avLst/>
              <a:gdLst/>
              <a:ahLst/>
              <a:cxnLst/>
              <a:rect l="l" t="t" r="r" b="b"/>
              <a:pathLst>
                <a:path w="8621395" h="4041140">
                  <a:moveTo>
                    <a:pt x="0" y="0"/>
                  </a:moveTo>
                  <a:lnTo>
                    <a:pt x="0" y="4041129"/>
                  </a:lnTo>
                  <a:lnTo>
                    <a:pt x="8620868" y="4041129"/>
                  </a:lnTo>
                  <a:lnTo>
                    <a:pt x="8620868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71437" y="252244"/>
            <a:ext cx="10949940" cy="1119505"/>
          </a:xfrm>
          <a:custGeom>
            <a:avLst/>
            <a:gdLst/>
            <a:ahLst/>
            <a:cxnLst/>
            <a:rect l="l" t="t" r="r" b="b"/>
            <a:pathLst>
              <a:path w="10949940" h="1119505">
                <a:moveTo>
                  <a:pt x="10390008" y="1118950"/>
                </a:moveTo>
                <a:lnTo>
                  <a:pt x="559474" y="1118950"/>
                </a:lnTo>
                <a:lnTo>
                  <a:pt x="511201" y="1116896"/>
                </a:lnTo>
                <a:lnTo>
                  <a:pt x="464068" y="1110848"/>
                </a:lnTo>
                <a:lnTo>
                  <a:pt x="418243" y="1100971"/>
                </a:lnTo>
                <a:lnTo>
                  <a:pt x="373894" y="1087436"/>
                </a:lnTo>
                <a:lnTo>
                  <a:pt x="331189" y="1070409"/>
                </a:lnTo>
                <a:lnTo>
                  <a:pt x="290296" y="1050058"/>
                </a:lnTo>
                <a:lnTo>
                  <a:pt x="251383" y="1026552"/>
                </a:lnTo>
                <a:lnTo>
                  <a:pt x="214618" y="1000058"/>
                </a:lnTo>
                <a:lnTo>
                  <a:pt x="180169" y="970745"/>
                </a:lnTo>
                <a:lnTo>
                  <a:pt x="148204" y="938780"/>
                </a:lnTo>
                <a:lnTo>
                  <a:pt x="118891" y="904331"/>
                </a:lnTo>
                <a:lnTo>
                  <a:pt x="92397" y="867566"/>
                </a:lnTo>
                <a:lnTo>
                  <a:pt x="68891" y="828653"/>
                </a:lnTo>
                <a:lnTo>
                  <a:pt x="48541" y="787761"/>
                </a:lnTo>
                <a:lnTo>
                  <a:pt x="31514" y="745056"/>
                </a:lnTo>
                <a:lnTo>
                  <a:pt x="17978" y="700707"/>
                </a:lnTo>
                <a:lnTo>
                  <a:pt x="8102" y="654882"/>
                </a:lnTo>
                <a:lnTo>
                  <a:pt x="2053" y="607748"/>
                </a:lnTo>
                <a:lnTo>
                  <a:pt x="0" y="559470"/>
                </a:lnTo>
                <a:lnTo>
                  <a:pt x="2053" y="511201"/>
                </a:lnTo>
                <a:lnTo>
                  <a:pt x="8102" y="464068"/>
                </a:lnTo>
                <a:lnTo>
                  <a:pt x="17978" y="418242"/>
                </a:lnTo>
                <a:lnTo>
                  <a:pt x="31514" y="373894"/>
                </a:lnTo>
                <a:lnTo>
                  <a:pt x="48541" y="331189"/>
                </a:lnTo>
                <a:lnTo>
                  <a:pt x="68891" y="290296"/>
                </a:lnTo>
                <a:lnTo>
                  <a:pt x="92397" y="251383"/>
                </a:lnTo>
                <a:lnTo>
                  <a:pt x="118891" y="214618"/>
                </a:lnTo>
                <a:lnTo>
                  <a:pt x="148204" y="180169"/>
                </a:lnTo>
                <a:lnTo>
                  <a:pt x="180169" y="148204"/>
                </a:lnTo>
                <a:lnTo>
                  <a:pt x="214618" y="118891"/>
                </a:lnTo>
                <a:lnTo>
                  <a:pt x="251383" y="92397"/>
                </a:lnTo>
                <a:lnTo>
                  <a:pt x="290296" y="68891"/>
                </a:lnTo>
                <a:lnTo>
                  <a:pt x="331189" y="48540"/>
                </a:lnTo>
                <a:lnTo>
                  <a:pt x="373894" y="31513"/>
                </a:lnTo>
                <a:lnTo>
                  <a:pt x="418243" y="17978"/>
                </a:lnTo>
                <a:lnTo>
                  <a:pt x="464068" y="8102"/>
                </a:lnTo>
                <a:lnTo>
                  <a:pt x="511201" y="2053"/>
                </a:lnTo>
                <a:lnTo>
                  <a:pt x="559469" y="0"/>
                </a:lnTo>
                <a:lnTo>
                  <a:pt x="10390013" y="0"/>
                </a:lnTo>
                <a:lnTo>
                  <a:pt x="10438281" y="2053"/>
                </a:lnTo>
                <a:lnTo>
                  <a:pt x="10485414" y="8102"/>
                </a:lnTo>
                <a:lnTo>
                  <a:pt x="10531239" y="17978"/>
                </a:lnTo>
                <a:lnTo>
                  <a:pt x="10575588" y="31513"/>
                </a:lnTo>
                <a:lnTo>
                  <a:pt x="10618293" y="48540"/>
                </a:lnTo>
                <a:lnTo>
                  <a:pt x="10659186" y="68891"/>
                </a:lnTo>
                <a:lnTo>
                  <a:pt x="10698099" y="92397"/>
                </a:lnTo>
                <a:lnTo>
                  <a:pt x="10734864" y="118891"/>
                </a:lnTo>
                <a:lnTo>
                  <a:pt x="10769313" y="148204"/>
                </a:lnTo>
                <a:lnTo>
                  <a:pt x="10801278" y="180169"/>
                </a:lnTo>
                <a:lnTo>
                  <a:pt x="10830591" y="214618"/>
                </a:lnTo>
                <a:lnTo>
                  <a:pt x="10857085" y="251383"/>
                </a:lnTo>
                <a:lnTo>
                  <a:pt x="10880591" y="290296"/>
                </a:lnTo>
                <a:lnTo>
                  <a:pt x="10900942" y="331189"/>
                </a:lnTo>
                <a:lnTo>
                  <a:pt x="10917969" y="373894"/>
                </a:lnTo>
                <a:lnTo>
                  <a:pt x="10931504" y="418242"/>
                </a:lnTo>
                <a:lnTo>
                  <a:pt x="10941380" y="464068"/>
                </a:lnTo>
                <a:lnTo>
                  <a:pt x="10947429" y="511201"/>
                </a:lnTo>
                <a:lnTo>
                  <a:pt x="10949482" y="559475"/>
                </a:lnTo>
                <a:lnTo>
                  <a:pt x="10947429" y="607748"/>
                </a:lnTo>
                <a:lnTo>
                  <a:pt x="10941380" y="654882"/>
                </a:lnTo>
                <a:lnTo>
                  <a:pt x="10931504" y="700707"/>
                </a:lnTo>
                <a:lnTo>
                  <a:pt x="10917969" y="745056"/>
                </a:lnTo>
                <a:lnTo>
                  <a:pt x="10900942" y="787761"/>
                </a:lnTo>
                <a:lnTo>
                  <a:pt x="10880591" y="828653"/>
                </a:lnTo>
                <a:lnTo>
                  <a:pt x="10857085" y="867566"/>
                </a:lnTo>
                <a:lnTo>
                  <a:pt x="10830591" y="904331"/>
                </a:lnTo>
                <a:lnTo>
                  <a:pt x="10801278" y="938780"/>
                </a:lnTo>
                <a:lnTo>
                  <a:pt x="10769313" y="970745"/>
                </a:lnTo>
                <a:lnTo>
                  <a:pt x="10734864" y="1000058"/>
                </a:lnTo>
                <a:lnTo>
                  <a:pt x="10698099" y="1026552"/>
                </a:lnTo>
                <a:lnTo>
                  <a:pt x="10659186" y="1050058"/>
                </a:lnTo>
                <a:lnTo>
                  <a:pt x="10618293" y="1070409"/>
                </a:lnTo>
                <a:lnTo>
                  <a:pt x="10575588" y="1087436"/>
                </a:lnTo>
                <a:lnTo>
                  <a:pt x="10531239" y="1100971"/>
                </a:lnTo>
                <a:lnTo>
                  <a:pt x="10485414" y="1110848"/>
                </a:lnTo>
                <a:lnTo>
                  <a:pt x="10438281" y="1116896"/>
                </a:lnTo>
                <a:lnTo>
                  <a:pt x="10390008" y="1118950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6168" y="497606"/>
            <a:ext cx="970470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-345" dirty="0"/>
              <a:t> </a:t>
            </a:r>
            <a:r>
              <a:rPr spc="-220" dirty="0"/>
              <a:t>i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375" dirty="0"/>
              <a:t>s</a:t>
            </a:r>
            <a:r>
              <a:rPr spc="-180" dirty="0"/>
              <a:t>p</a:t>
            </a:r>
            <a:r>
              <a:rPr spc="-125" dirty="0"/>
              <a:t>ee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110" dirty="0"/>
              <a:t>o</a:t>
            </a:r>
            <a:r>
              <a:rPr spc="245" dirty="0"/>
              <a:t>f</a:t>
            </a:r>
            <a:r>
              <a:rPr spc="340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15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535" dirty="0"/>
              <a:t>r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535" dirty="0"/>
              <a:t>r</a:t>
            </a:r>
            <a:r>
              <a:rPr spc="-345" dirty="0"/>
              <a:t> </a:t>
            </a:r>
            <a:r>
              <a:rPr spc="245" dirty="0"/>
              <a:t>f</a:t>
            </a:r>
            <a:r>
              <a:rPr spc="110" dirty="0"/>
              <a:t>o</a:t>
            </a:r>
            <a:r>
              <a:rPr spc="535" dirty="0"/>
              <a:t>r</a:t>
            </a:r>
            <a:r>
              <a:rPr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15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-305" dirty="0"/>
              <a:t>L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535" dirty="0"/>
              <a:t>r</a:t>
            </a:r>
            <a:r>
              <a:rPr spc="25" dirty="0"/>
              <a:t>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8" name="object 8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8"/>
                  </a:lnTo>
                  <a:lnTo>
                    <a:pt x="576950" y="1090293"/>
                  </a:lnTo>
                  <a:lnTo>
                    <a:pt x="557134" y="1138135"/>
                  </a:lnTo>
                  <a:lnTo>
                    <a:pt x="520174" y="1175095"/>
                  </a:lnTo>
                  <a:lnTo>
                    <a:pt x="472332" y="1194911"/>
                  </a:lnTo>
                  <a:lnTo>
                    <a:pt x="446197" y="1197497"/>
                  </a:lnTo>
                  <a:lnTo>
                    <a:pt x="133338" y="1197497"/>
                  </a:lnTo>
                  <a:lnTo>
                    <a:pt x="82312" y="1187347"/>
                  </a:lnTo>
                  <a:lnTo>
                    <a:pt x="39054" y="1158443"/>
                  </a:lnTo>
                  <a:lnTo>
                    <a:pt x="10149" y="1115185"/>
                  </a:lnTo>
                  <a:lnTo>
                    <a:pt x="2585" y="1090293"/>
                  </a:lnTo>
                  <a:lnTo>
                    <a:pt x="0" y="1064158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2471195" y="6050669"/>
            <a:ext cx="82550" cy="1264920"/>
          </a:xfrm>
          <a:custGeom>
            <a:avLst/>
            <a:gdLst/>
            <a:ahLst/>
            <a:cxnLst/>
            <a:rect l="l" t="t" r="r" b="b"/>
            <a:pathLst>
              <a:path w="82550" h="1264920">
                <a:moveTo>
                  <a:pt x="0" y="0"/>
                </a:moveTo>
                <a:lnTo>
                  <a:pt x="43258" y="28904"/>
                </a:lnTo>
                <a:lnTo>
                  <a:pt x="72162" y="72162"/>
                </a:lnTo>
                <a:lnTo>
                  <a:pt x="82312" y="123189"/>
                </a:lnTo>
                <a:lnTo>
                  <a:pt x="82312" y="1264530"/>
                </a:lnTo>
              </a:path>
            </a:pathLst>
          </a:custGeom>
          <a:ln w="13334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87913" y="6077268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5">
                <a:moveTo>
                  <a:pt x="0" y="38460"/>
                </a:moveTo>
                <a:lnTo>
                  <a:pt x="8460" y="22614"/>
                </a:lnTo>
                <a:lnTo>
                  <a:pt x="17905" y="11094"/>
                </a:lnTo>
              </a:path>
              <a:path w="27940" h="38735">
                <a:moveTo>
                  <a:pt x="25112" y="2305"/>
                </a:moveTo>
                <a:lnTo>
                  <a:pt x="27924" y="0"/>
                </a:lnTo>
              </a:path>
            </a:pathLst>
          </a:custGeom>
          <a:ln w="13334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71486" y="6328792"/>
            <a:ext cx="605155" cy="986790"/>
          </a:xfrm>
          <a:custGeom>
            <a:avLst/>
            <a:gdLst/>
            <a:ahLst/>
            <a:cxnLst/>
            <a:rect l="l" t="t" r="r" b="b"/>
            <a:pathLst>
              <a:path w="605154" h="986790">
                <a:moveTo>
                  <a:pt x="604968" y="986407"/>
                </a:moveTo>
                <a:lnTo>
                  <a:pt x="0" y="986407"/>
                </a:lnTo>
                <a:lnTo>
                  <a:pt x="0" y="133347"/>
                </a:lnTo>
                <a:lnTo>
                  <a:pt x="10150" y="82319"/>
                </a:lnTo>
                <a:lnTo>
                  <a:pt x="39056" y="39057"/>
                </a:lnTo>
                <a:lnTo>
                  <a:pt x="82318" y="10150"/>
                </a:lnTo>
                <a:lnTo>
                  <a:pt x="133349" y="0"/>
                </a:lnTo>
                <a:lnTo>
                  <a:pt x="471618" y="0"/>
                </a:lnTo>
                <a:lnTo>
                  <a:pt x="522648" y="10150"/>
                </a:lnTo>
                <a:lnTo>
                  <a:pt x="565910" y="39057"/>
                </a:lnTo>
                <a:lnTo>
                  <a:pt x="594817" y="82319"/>
                </a:lnTo>
                <a:lnTo>
                  <a:pt x="604968" y="133347"/>
                </a:lnTo>
                <a:lnTo>
                  <a:pt x="604968" y="986407"/>
                </a:lnTo>
                <a:close/>
              </a:path>
            </a:pathLst>
          </a:custGeom>
          <a:solidFill>
            <a:srgbClr val="FFB5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4411" y="1455246"/>
            <a:ext cx="812951" cy="108487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8854" y="1455194"/>
            <a:ext cx="813991" cy="108493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16" name="object 16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332" y="252242"/>
            <a:ext cx="11299190" cy="1911985"/>
            <a:chOff x="822332" y="252242"/>
            <a:chExt cx="11299190" cy="1911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332" y="1371198"/>
              <a:ext cx="697561" cy="7920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275" y="1483383"/>
              <a:ext cx="506784" cy="6803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36085" y="457601"/>
            <a:ext cx="942022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-345" dirty="0"/>
              <a:t> </a:t>
            </a:r>
            <a:r>
              <a:rPr spc="-220" dirty="0"/>
              <a:t>i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150" dirty="0"/>
              <a:t>c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150" dirty="0"/>
              <a:t>c</a:t>
            </a:r>
            <a:r>
              <a:rPr spc="-125" dirty="0"/>
              <a:t>e</a:t>
            </a:r>
            <a:r>
              <a:rPr spc="-305" dirty="0"/>
              <a:t>LL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-220" dirty="0"/>
              <a:t>i</a:t>
            </a:r>
            <a:r>
              <a:rPr spc="110" dirty="0"/>
              <a:t>o</a:t>
            </a:r>
            <a:r>
              <a:rPr spc="50" dirty="0"/>
              <a:t>n</a:t>
            </a:r>
            <a:r>
              <a:rPr spc="-345" dirty="0"/>
              <a:t> </a:t>
            </a:r>
            <a:r>
              <a:rPr spc="-180" dirty="0"/>
              <a:t>p</a:t>
            </a:r>
            <a:r>
              <a:rPr spc="-125" dirty="0"/>
              <a:t>e</a:t>
            </a:r>
            <a:r>
              <a:rPr spc="535" dirty="0"/>
              <a:t>r</a:t>
            </a:r>
            <a:r>
              <a:rPr spc="150" dirty="0"/>
              <a:t>c</a:t>
            </a:r>
            <a:r>
              <a:rPr spc="-125" dirty="0"/>
              <a:t>e</a:t>
            </a:r>
            <a:r>
              <a:rPr spc="50" dirty="0"/>
              <a:t>n</a:t>
            </a:r>
            <a:r>
              <a:rPr spc="-515" dirty="0"/>
              <a:t>T</a:t>
            </a:r>
            <a:r>
              <a:rPr spc="110" dirty="0"/>
              <a:t>a</a:t>
            </a:r>
            <a:r>
              <a:rPr spc="180" dirty="0"/>
              <a:t>g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245" dirty="0"/>
              <a:t>f</a:t>
            </a:r>
            <a:r>
              <a:rPr spc="110" dirty="0"/>
              <a:t>o</a:t>
            </a:r>
            <a:r>
              <a:rPr spc="535" dirty="0"/>
              <a:t>r</a:t>
            </a:r>
            <a:r>
              <a:rPr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15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535" dirty="0"/>
              <a:t>r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535" dirty="0"/>
              <a:t>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0" name="object 10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7"/>
                  </a:lnTo>
                  <a:lnTo>
                    <a:pt x="576950" y="1090291"/>
                  </a:lnTo>
                  <a:lnTo>
                    <a:pt x="557134" y="1138133"/>
                  </a:lnTo>
                  <a:lnTo>
                    <a:pt x="520174" y="1175093"/>
                  </a:lnTo>
                  <a:lnTo>
                    <a:pt x="472332" y="1194910"/>
                  </a:lnTo>
                  <a:lnTo>
                    <a:pt x="446197" y="1197496"/>
                  </a:lnTo>
                  <a:lnTo>
                    <a:pt x="133338" y="1197496"/>
                  </a:lnTo>
                  <a:lnTo>
                    <a:pt x="82312" y="1187346"/>
                  </a:lnTo>
                  <a:lnTo>
                    <a:pt x="39054" y="1158441"/>
                  </a:lnTo>
                  <a:lnTo>
                    <a:pt x="10149" y="1115183"/>
                  </a:lnTo>
                  <a:lnTo>
                    <a:pt x="2585" y="1090291"/>
                  </a:lnTo>
                  <a:lnTo>
                    <a:pt x="0" y="1064157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95237" y="1821907"/>
            <a:ext cx="10562590" cy="2448560"/>
            <a:chOff x="1095237" y="1821907"/>
            <a:chExt cx="10562590" cy="24485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867" y="1909537"/>
              <a:ext cx="10386795" cy="22729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71437" y="1898107"/>
              <a:ext cx="10410190" cy="2296160"/>
            </a:xfrm>
            <a:custGeom>
              <a:avLst/>
              <a:gdLst/>
              <a:ahLst/>
              <a:cxnLst/>
              <a:rect l="l" t="t" r="r" b="b"/>
              <a:pathLst>
                <a:path w="10410190" h="2296160">
                  <a:moveTo>
                    <a:pt x="0" y="0"/>
                  </a:moveTo>
                  <a:lnTo>
                    <a:pt x="0" y="2295673"/>
                  </a:lnTo>
                  <a:lnTo>
                    <a:pt x="10409633" y="2295673"/>
                  </a:lnTo>
                  <a:lnTo>
                    <a:pt x="10409633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95237" y="4359955"/>
            <a:ext cx="11181715" cy="2955290"/>
            <a:chOff x="1095237" y="4359955"/>
            <a:chExt cx="11181715" cy="295529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0806" y="4447585"/>
              <a:ext cx="10368856" cy="21246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71437" y="4436155"/>
              <a:ext cx="10410190" cy="2143125"/>
            </a:xfrm>
            <a:custGeom>
              <a:avLst/>
              <a:gdLst/>
              <a:ahLst/>
              <a:cxnLst/>
              <a:rect l="l" t="t" r="r" b="b"/>
              <a:pathLst>
                <a:path w="10410190" h="2143125">
                  <a:moveTo>
                    <a:pt x="10409633" y="2143124"/>
                  </a:moveTo>
                  <a:lnTo>
                    <a:pt x="10409633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71485" y="6328794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5"/>
                  </a:moveTo>
                  <a:lnTo>
                    <a:pt x="0" y="986405"/>
                  </a:lnTo>
                  <a:lnTo>
                    <a:pt x="0" y="133347"/>
                  </a:lnTo>
                  <a:lnTo>
                    <a:pt x="10150" y="82319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6"/>
                  </a:lnTo>
                  <a:lnTo>
                    <a:pt x="594817" y="82319"/>
                  </a:lnTo>
                  <a:lnTo>
                    <a:pt x="604968" y="133347"/>
                  </a:lnTo>
                  <a:lnTo>
                    <a:pt x="604968" y="986405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2494145" y="6062921"/>
            <a:ext cx="59690" cy="1252855"/>
          </a:xfrm>
          <a:custGeom>
            <a:avLst/>
            <a:gdLst/>
            <a:ahLst/>
            <a:cxnLst/>
            <a:rect l="l" t="t" r="r" b="b"/>
            <a:pathLst>
              <a:path w="59690" h="1252854">
                <a:moveTo>
                  <a:pt x="0" y="0"/>
                </a:moveTo>
                <a:lnTo>
                  <a:pt x="36959" y="36959"/>
                </a:lnTo>
                <a:lnTo>
                  <a:pt x="56776" y="84801"/>
                </a:lnTo>
                <a:lnTo>
                  <a:pt x="59362" y="110936"/>
                </a:lnTo>
                <a:lnTo>
                  <a:pt x="59362" y="1252278"/>
                </a:lnTo>
              </a:path>
            </a:pathLst>
          </a:custGeom>
          <a:ln w="13334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11150" cy="7312025"/>
            <a:chOff x="0" y="0"/>
            <a:chExt cx="13011150" cy="7312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11149" cy="73118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38802" y="2152325"/>
              <a:ext cx="5342890" cy="2893695"/>
            </a:xfrm>
            <a:custGeom>
              <a:avLst/>
              <a:gdLst/>
              <a:ahLst/>
              <a:cxnLst/>
              <a:rect l="l" t="t" r="r" b="b"/>
              <a:pathLst>
                <a:path w="5342890" h="2893695">
                  <a:moveTo>
                    <a:pt x="5157846" y="2160880"/>
                  </a:moveTo>
                  <a:lnTo>
                    <a:pt x="524932" y="2890989"/>
                  </a:lnTo>
                  <a:lnTo>
                    <a:pt x="481856" y="2893477"/>
                  </a:lnTo>
                  <a:lnTo>
                    <a:pt x="439523" y="2887567"/>
                  </a:lnTo>
                  <a:lnTo>
                    <a:pt x="399142" y="2873552"/>
                  </a:lnTo>
                  <a:lnTo>
                    <a:pt x="361923" y="2851721"/>
                  </a:lnTo>
                  <a:lnTo>
                    <a:pt x="329704" y="2823020"/>
                  </a:lnTo>
                  <a:lnTo>
                    <a:pt x="303949" y="2788907"/>
                  </a:lnTo>
                  <a:lnTo>
                    <a:pt x="285306" y="2750443"/>
                  </a:lnTo>
                  <a:lnTo>
                    <a:pt x="274425" y="2708689"/>
                  </a:lnTo>
                  <a:lnTo>
                    <a:pt x="2487" y="983103"/>
                  </a:lnTo>
                  <a:lnTo>
                    <a:pt x="0" y="940027"/>
                  </a:lnTo>
                  <a:lnTo>
                    <a:pt x="5909" y="897694"/>
                  </a:lnTo>
                  <a:lnTo>
                    <a:pt x="19925" y="857313"/>
                  </a:lnTo>
                  <a:lnTo>
                    <a:pt x="41756" y="820094"/>
                  </a:lnTo>
                  <a:lnTo>
                    <a:pt x="70457" y="787875"/>
                  </a:lnTo>
                  <a:lnTo>
                    <a:pt x="104570" y="762120"/>
                  </a:lnTo>
                  <a:lnTo>
                    <a:pt x="143034" y="743477"/>
                  </a:lnTo>
                  <a:lnTo>
                    <a:pt x="184788" y="732596"/>
                  </a:lnTo>
                  <a:lnTo>
                    <a:pt x="4817699" y="2487"/>
                  </a:lnTo>
                  <a:lnTo>
                    <a:pt x="4860776" y="0"/>
                  </a:lnTo>
                  <a:lnTo>
                    <a:pt x="4903109" y="5909"/>
                  </a:lnTo>
                  <a:lnTo>
                    <a:pt x="4943490" y="19925"/>
                  </a:lnTo>
                  <a:lnTo>
                    <a:pt x="4980709" y="41756"/>
                  </a:lnTo>
                  <a:lnTo>
                    <a:pt x="5012928" y="70457"/>
                  </a:lnTo>
                  <a:lnTo>
                    <a:pt x="5038683" y="104570"/>
                  </a:lnTo>
                  <a:lnTo>
                    <a:pt x="5057326" y="143034"/>
                  </a:lnTo>
                  <a:lnTo>
                    <a:pt x="5068207" y="184787"/>
                  </a:lnTo>
                  <a:lnTo>
                    <a:pt x="5340145" y="1910373"/>
                  </a:lnTo>
                  <a:lnTo>
                    <a:pt x="5342633" y="1953450"/>
                  </a:lnTo>
                  <a:lnTo>
                    <a:pt x="5336723" y="1995783"/>
                  </a:lnTo>
                  <a:lnTo>
                    <a:pt x="5322707" y="2036164"/>
                  </a:lnTo>
                  <a:lnTo>
                    <a:pt x="5300877" y="2073382"/>
                  </a:lnTo>
                  <a:lnTo>
                    <a:pt x="5272175" y="2105601"/>
                  </a:lnTo>
                  <a:lnTo>
                    <a:pt x="5238062" y="2131357"/>
                  </a:lnTo>
                  <a:lnTo>
                    <a:pt x="5199598" y="2150000"/>
                  </a:lnTo>
                  <a:lnTo>
                    <a:pt x="5157846" y="2160880"/>
                  </a:lnTo>
                  <a:close/>
                </a:path>
              </a:pathLst>
            </a:custGeom>
            <a:solidFill>
              <a:srgbClr val="FFC85E">
                <a:alpha val="2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5347" y="1816739"/>
            <a:ext cx="5032375" cy="3658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495" marR="5080" indent="-11430">
              <a:lnSpc>
                <a:spcPct val="100000"/>
              </a:lnSpc>
              <a:spcBef>
                <a:spcPts val="135"/>
              </a:spcBef>
            </a:pPr>
            <a:r>
              <a:rPr sz="11900" u="none" spc="-2160" dirty="0">
                <a:latin typeface="Tahoma"/>
                <a:cs typeface="Tahoma"/>
              </a:rPr>
              <a:t>T</a:t>
            </a:r>
            <a:r>
              <a:rPr sz="11900" u="none" spc="-2120" dirty="0">
                <a:latin typeface="Tahoma"/>
                <a:cs typeface="Tahoma"/>
              </a:rPr>
              <a:t>h</a:t>
            </a:r>
            <a:r>
              <a:rPr sz="11900" u="none" spc="-1789" dirty="0">
                <a:latin typeface="Tahoma"/>
                <a:cs typeface="Tahoma"/>
              </a:rPr>
              <a:t>a</a:t>
            </a:r>
            <a:r>
              <a:rPr sz="11900" u="none" spc="-1889" dirty="0">
                <a:latin typeface="Tahoma"/>
                <a:cs typeface="Tahoma"/>
              </a:rPr>
              <a:t>n</a:t>
            </a:r>
            <a:r>
              <a:rPr sz="11900" u="none" spc="-1739" dirty="0">
                <a:latin typeface="Tahoma"/>
                <a:cs typeface="Tahoma"/>
              </a:rPr>
              <a:t>k</a:t>
            </a:r>
            <a:r>
              <a:rPr sz="11900" u="none" spc="-1095" dirty="0">
                <a:latin typeface="Tahoma"/>
                <a:cs typeface="Tahoma"/>
              </a:rPr>
              <a:t> </a:t>
            </a:r>
            <a:r>
              <a:rPr sz="11900" u="none" spc="-1220" dirty="0">
                <a:latin typeface="Tahoma"/>
                <a:cs typeface="Tahoma"/>
              </a:rPr>
              <a:t>y</a:t>
            </a:r>
            <a:r>
              <a:rPr sz="11900" u="none" spc="-1980" dirty="0">
                <a:latin typeface="Tahoma"/>
                <a:cs typeface="Tahoma"/>
              </a:rPr>
              <a:t>o</a:t>
            </a:r>
            <a:r>
              <a:rPr sz="11900" u="none" spc="-1320" dirty="0">
                <a:latin typeface="Tahoma"/>
                <a:cs typeface="Tahoma"/>
              </a:rPr>
              <a:t>u  </a:t>
            </a:r>
            <a:r>
              <a:rPr sz="11900" u="none" spc="-2160" dirty="0">
                <a:solidFill>
                  <a:srgbClr val="FACC7E"/>
                </a:solidFill>
                <a:latin typeface="Tahoma"/>
                <a:cs typeface="Tahoma"/>
              </a:rPr>
              <a:t>T</a:t>
            </a:r>
            <a:r>
              <a:rPr sz="11900" u="none" spc="-2120" dirty="0">
                <a:solidFill>
                  <a:srgbClr val="FACC7E"/>
                </a:solidFill>
                <a:latin typeface="Tahoma"/>
                <a:cs typeface="Tahoma"/>
              </a:rPr>
              <a:t>h</a:t>
            </a:r>
            <a:r>
              <a:rPr sz="11900" u="none" spc="-1789" dirty="0">
                <a:solidFill>
                  <a:srgbClr val="FACC7E"/>
                </a:solidFill>
                <a:latin typeface="Tahoma"/>
                <a:cs typeface="Tahoma"/>
              </a:rPr>
              <a:t>a</a:t>
            </a:r>
            <a:r>
              <a:rPr sz="11900" u="none" spc="-1889" dirty="0">
                <a:solidFill>
                  <a:srgbClr val="FACC7E"/>
                </a:solidFill>
                <a:latin typeface="Tahoma"/>
                <a:cs typeface="Tahoma"/>
              </a:rPr>
              <a:t>n</a:t>
            </a:r>
            <a:r>
              <a:rPr sz="11900" u="none" spc="-1739" dirty="0">
                <a:solidFill>
                  <a:srgbClr val="FACC7E"/>
                </a:solidFill>
                <a:latin typeface="Tahoma"/>
                <a:cs typeface="Tahoma"/>
              </a:rPr>
              <a:t>k</a:t>
            </a:r>
            <a:r>
              <a:rPr sz="11900" u="none" spc="-1095" dirty="0">
                <a:solidFill>
                  <a:srgbClr val="FACC7E"/>
                </a:solidFill>
                <a:latin typeface="Tahoma"/>
                <a:cs typeface="Tahoma"/>
              </a:rPr>
              <a:t> </a:t>
            </a:r>
            <a:r>
              <a:rPr sz="11900" u="none" spc="-1220" dirty="0">
                <a:solidFill>
                  <a:srgbClr val="FACC7E"/>
                </a:solidFill>
                <a:latin typeface="Tahoma"/>
                <a:cs typeface="Tahoma"/>
              </a:rPr>
              <a:t>y</a:t>
            </a:r>
            <a:r>
              <a:rPr sz="11900" u="none" spc="-1980" dirty="0">
                <a:solidFill>
                  <a:srgbClr val="FACC7E"/>
                </a:solidFill>
                <a:latin typeface="Tahoma"/>
                <a:cs typeface="Tahoma"/>
              </a:rPr>
              <a:t>o</a:t>
            </a:r>
            <a:r>
              <a:rPr sz="11900" u="none" spc="-1864" dirty="0">
                <a:solidFill>
                  <a:srgbClr val="FACC7E"/>
                </a:solidFill>
                <a:latin typeface="Tahoma"/>
                <a:cs typeface="Tahoma"/>
              </a:rPr>
              <a:t>u</a:t>
            </a:r>
            <a:endParaRPr sz="1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8781" y="252244"/>
            <a:ext cx="10474960" cy="1102995"/>
          </a:xfrm>
          <a:custGeom>
            <a:avLst/>
            <a:gdLst/>
            <a:ahLst/>
            <a:cxnLst/>
            <a:rect l="l" t="t" r="r" b="b"/>
            <a:pathLst>
              <a:path w="10474960" h="1102995">
                <a:moveTo>
                  <a:pt x="9923489" y="1102611"/>
                </a:moveTo>
                <a:lnTo>
                  <a:pt x="551305" y="1102611"/>
                </a:lnTo>
                <a:lnTo>
                  <a:pt x="502831" y="1100477"/>
                </a:lnTo>
                <a:lnTo>
                  <a:pt x="455054" y="1094146"/>
                </a:lnTo>
                <a:lnTo>
                  <a:pt x="408228" y="1083723"/>
                </a:lnTo>
                <a:lnTo>
                  <a:pt x="362608" y="1069312"/>
                </a:lnTo>
                <a:lnTo>
                  <a:pt x="318447" y="1051020"/>
                </a:lnTo>
                <a:lnTo>
                  <a:pt x="275999" y="1028952"/>
                </a:lnTo>
                <a:lnTo>
                  <a:pt x="235519" y="1003211"/>
                </a:lnTo>
                <a:lnTo>
                  <a:pt x="197258" y="973905"/>
                </a:lnTo>
                <a:lnTo>
                  <a:pt x="161473" y="941137"/>
                </a:lnTo>
                <a:lnTo>
                  <a:pt x="128705" y="905352"/>
                </a:lnTo>
                <a:lnTo>
                  <a:pt x="99399" y="867092"/>
                </a:lnTo>
                <a:lnTo>
                  <a:pt x="73659" y="826611"/>
                </a:lnTo>
                <a:lnTo>
                  <a:pt x="51590" y="784163"/>
                </a:lnTo>
                <a:lnTo>
                  <a:pt x="33298" y="740002"/>
                </a:lnTo>
                <a:lnTo>
                  <a:pt x="18887" y="694382"/>
                </a:lnTo>
                <a:lnTo>
                  <a:pt x="8464" y="647556"/>
                </a:lnTo>
                <a:lnTo>
                  <a:pt x="2133" y="599779"/>
                </a:lnTo>
                <a:lnTo>
                  <a:pt x="0" y="551306"/>
                </a:lnTo>
                <a:lnTo>
                  <a:pt x="2133" y="502831"/>
                </a:lnTo>
                <a:lnTo>
                  <a:pt x="8464" y="455054"/>
                </a:lnTo>
                <a:lnTo>
                  <a:pt x="18887" y="408228"/>
                </a:lnTo>
                <a:lnTo>
                  <a:pt x="33298" y="362608"/>
                </a:lnTo>
                <a:lnTo>
                  <a:pt x="51590" y="318447"/>
                </a:lnTo>
                <a:lnTo>
                  <a:pt x="73659" y="275999"/>
                </a:lnTo>
                <a:lnTo>
                  <a:pt x="99399" y="235518"/>
                </a:lnTo>
                <a:lnTo>
                  <a:pt x="128705" y="197258"/>
                </a:lnTo>
                <a:lnTo>
                  <a:pt x="161473" y="161473"/>
                </a:lnTo>
                <a:lnTo>
                  <a:pt x="197258" y="128705"/>
                </a:lnTo>
                <a:lnTo>
                  <a:pt x="235519" y="99399"/>
                </a:lnTo>
                <a:lnTo>
                  <a:pt x="275999" y="73658"/>
                </a:lnTo>
                <a:lnTo>
                  <a:pt x="318447" y="51590"/>
                </a:lnTo>
                <a:lnTo>
                  <a:pt x="362608" y="33298"/>
                </a:lnTo>
                <a:lnTo>
                  <a:pt x="408228" y="18887"/>
                </a:lnTo>
                <a:lnTo>
                  <a:pt x="455054" y="8464"/>
                </a:lnTo>
                <a:lnTo>
                  <a:pt x="502831" y="2133"/>
                </a:lnTo>
                <a:lnTo>
                  <a:pt x="551299" y="0"/>
                </a:lnTo>
                <a:lnTo>
                  <a:pt x="9923495" y="0"/>
                </a:lnTo>
                <a:lnTo>
                  <a:pt x="9971963" y="2133"/>
                </a:lnTo>
                <a:lnTo>
                  <a:pt x="10019740" y="8464"/>
                </a:lnTo>
                <a:lnTo>
                  <a:pt x="10066565" y="18887"/>
                </a:lnTo>
                <a:lnTo>
                  <a:pt x="10112186" y="33298"/>
                </a:lnTo>
                <a:lnTo>
                  <a:pt x="10156347" y="51590"/>
                </a:lnTo>
                <a:lnTo>
                  <a:pt x="10198795" y="73658"/>
                </a:lnTo>
                <a:lnTo>
                  <a:pt x="10239276" y="99399"/>
                </a:lnTo>
                <a:lnTo>
                  <a:pt x="10277536" y="128705"/>
                </a:lnTo>
                <a:lnTo>
                  <a:pt x="10313321" y="161473"/>
                </a:lnTo>
                <a:lnTo>
                  <a:pt x="10346089" y="197258"/>
                </a:lnTo>
                <a:lnTo>
                  <a:pt x="10375395" y="235518"/>
                </a:lnTo>
                <a:lnTo>
                  <a:pt x="10401135" y="275999"/>
                </a:lnTo>
                <a:lnTo>
                  <a:pt x="10423204" y="318447"/>
                </a:lnTo>
                <a:lnTo>
                  <a:pt x="10441496" y="362608"/>
                </a:lnTo>
                <a:lnTo>
                  <a:pt x="10455906" y="408228"/>
                </a:lnTo>
                <a:lnTo>
                  <a:pt x="10466330" y="455054"/>
                </a:lnTo>
                <a:lnTo>
                  <a:pt x="10472661" y="502831"/>
                </a:lnTo>
                <a:lnTo>
                  <a:pt x="10474794" y="551304"/>
                </a:lnTo>
                <a:lnTo>
                  <a:pt x="10472661" y="599779"/>
                </a:lnTo>
                <a:lnTo>
                  <a:pt x="10466330" y="647556"/>
                </a:lnTo>
                <a:lnTo>
                  <a:pt x="10455906" y="694382"/>
                </a:lnTo>
                <a:lnTo>
                  <a:pt x="10441496" y="740002"/>
                </a:lnTo>
                <a:lnTo>
                  <a:pt x="10423204" y="784163"/>
                </a:lnTo>
                <a:lnTo>
                  <a:pt x="10401135" y="826611"/>
                </a:lnTo>
                <a:lnTo>
                  <a:pt x="10375395" y="867092"/>
                </a:lnTo>
                <a:lnTo>
                  <a:pt x="10346089" y="905352"/>
                </a:lnTo>
                <a:lnTo>
                  <a:pt x="10313321" y="941137"/>
                </a:lnTo>
                <a:lnTo>
                  <a:pt x="10277536" y="973905"/>
                </a:lnTo>
                <a:lnTo>
                  <a:pt x="10239276" y="1003211"/>
                </a:lnTo>
                <a:lnTo>
                  <a:pt x="10198795" y="1028952"/>
                </a:lnTo>
                <a:lnTo>
                  <a:pt x="10156347" y="1051020"/>
                </a:lnTo>
                <a:lnTo>
                  <a:pt x="10112186" y="1069312"/>
                </a:lnTo>
                <a:lnTo>
                  <a:pt x="10066565" y="1083723"/>
                </a:lnTo>
                <a:lnTo>
                  <a:pt x="10019740" y="1094146"/>
                </a:lnTo>
                <a:lnTo>
                  <a:pt x="9971963" y="1100477"/>
                </a:lnTo>
                <a:lnTo>
                  <a:pt x="9923489" y="1102611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333" y="1460664"/>
            <a:ext cx="697561" cy="792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5275" y="1572853"/>
            <a:ext cx="506784" cy="68035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990002" y="257325"/>
            <a:ext cx="596900" cy="945515"/>
            <a:chOff x="11990002" y="257325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1990002" y="257325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7358" y="988131"/>
              <a:ext cx="225640" cy="21419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0" name="object 10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3" name="object 13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8"/>
                  </a:lnTo>
                  <a:lnTo>
                    <a:pt x="576950" y="1090293"/>
                  </a:lnTo>
                  <a:lnTo>
                    <a:pt x="557134" y="1138135"/>
                  </a:lnTo>
                  <a:lnTo>
                    <a:pt x="520174" y="1175095"/>
                  </a:lnTo>
                  <a:lnTo>
                    <a:pt x="472332" y="1194911"/>
                  </a:lnTo>
                  <a:lnTo>
                    <a:pt x="446197" y="1197497"/>
                  </a:lnTo>
                  <a:lnTo>
                    <a:pt x="133338" y="1197497"/>
                  </a:lnTo>
                  <a:lnTo>
                    <a:pt x="82312" y="1187347"/>
                  </a:lnTo>
                  <a:lnTo>
                    <a:pt x="39054" y="1158443"/>
                  </a:lnTo>
                  <a:lnTo>
                    <a:pt x="10149" y="1115185"/>
                  </a:lnTo>
                  <a:lnTo>
                    <a:pt x="2585" y="1090293"/>
                  </a:lnTo>
                  <a:lnTo>
                    <a:pt x="0" y="1064158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827957" y="3822400"/>
            <a:ext cx="9355455" cy="2506345"/>
            <a:chOff x="1827957" y="3822400"/>
            <a:chExt cx="9355455" cy="250634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9387" y="3833830"/>
              <a:ext cx="9332374" cy="24835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27957" y="3822400"/>
              <a:ext cx="9355455" cy="2506345"/>
            </a:xfrm>
            <a:custGeom>
              <a:avLst/>
              <a:gdLst/>
              <a:ahLst/>
              <a:cxnLst/>
              <a:rect l="l" t="t" r="r" b="b"/>
              <a:pathLst>
                <a:path w="9355455" h="2506345">
                  <a:moveTo>
                    <a:pt x="0" y="0"/>
                  </a:moveTo>
                  <a:lnTo>
                    <a:pt x="0" y="2506265"/>
                  </a:lnTo>
                  <a:lnTo>
                    <a:pt x="9355187" y="2506265"/>
                  </a:lnTo>
                  <a:lnTo>
                    <a:pt x="9355187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53357" y="2056858"/>
            <a:ext cx="9355455" cy="1302751"/>
            <a:chOff x="1751757" y="2124441"/>
            <a:chExt cx="9507855" cy="123571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9387" y="2212071"/>
              <a:ext cx="9332374" cy="106045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27957" y="2200641"/>
              <a:ext cx="9355455" cy="1083310"/>
            </a:xfrm>
            <a:custGeom>
              <a:avLst/>
              <a:gdLst/>
              <a:ahLst/>
              <a:cxnLst/>
              <a:rect l="l" t="t" r="r" b="b"/>
              <a:pathLst>
                <a:path w="9355455" h="1083310">
                  <a:moveTo>
                    <a:pt x="0" y="0"/>
                  </a:moveTo>
                  <a:lnTo>
                    <a:pt x="0" y="1083171"/>
                  </a:lnTo>
                  <a:lnTo>
                    <a:pt x="9355187" y="1083171"/>
                  </a:lnTo>
                  <a:lnTo>
                    <a:pt x="9355187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909944" y="1071096"/>
            <a:ext cx="9472930" cy="67945"/>
          </a:xfrm>
          <a:custGeom>
            <a:avLst/>
            <a:gdLst/>
            <a:ahLst/>
            <a:cxnLst/>
            <a:rect l="l" t="t" r="r" b="b"/>
            <a:pathLst>
              <a:path w="9472930" h="67944">
                <a:moveTo>
                  <a:pt x="9472400" y="67733"/>
                </a:moveTo>
                <a:lnTo>
                  <a:pt x="0" y="67733"/>
                </a:lnTo>
                <a:lnTo>
                  <a:pt x="0" y="0"/>
                </a:lnTo>
                <a:lnTo>
                  <a:pt x="9472400" y="0"/>
                </a:lnTo>
                <a:lnTo>
                  <a:pt x="9472400" y="67733"/>
                </a:lnTo>
                <a:close/>
              </a:path>
            </a:pathLst>
          </a:custGeom>
          <a:solidFill>
            <a:srgbClr val="4832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897244" y="295312"/>
            <a:ext cx="9498330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u="none" spc="-790" dirty="0"/>
              <a:t>H</a:t>
            </a:r>
            <a:r>
              <a:rPr sz="5650" u="none" spc="190" dirty="0"/>
              <a:t>o</a:t>
            </a:r>
            <a:r>
              <a:rPr sz="5650" u="none" spc="-735" dirty="0"/>
              <a:t>w</a:t>
            </a:r>
            <a:r>
              <a:rPr sz="5650" u="none" spc="-565" dirty="0"/>
              <a:t> </a:t>
            </a:r>
            <a:r>
              <a:rPr sz="5650" u="none" spc="-1120" dirty="0"/>
              <a:t>m</a:t>
            </a:r>
            <a:r>
              <a:rPr sz="5650" u="none" spc="185" dirty="0"/>
              <a:t>a</a:t>
            </a:r>
            <a:r>
              <a:rPr sz="5650" u="none" spc="85" dirty="0"/>
              <a:t>n</a:t>
            </a:r>
            <a:r>
              <a:rPr sz="5650" u="none" spc="55" dirty="0"/>
              <a:t>y</a:t>
            </a:r>
            <a:r>
              <a:rPr sz="5650" u="none" spc="-565" dirty="0"/>
              <a:t> </a:t>
            </a:r>
            <a:r>
              <a:rPr sz="5650" u="none" spc="-200" dirty="0" err="1"/>
              <a:t>R</a:t>
            </a:r>
            <a:r>
              <a:rPr sz="5650" u="none" spc="190" dirty="0" err="1"/>
              <a:t>o</a:t>
            </a:r>
            <a:r>
              <a:rPr sz="5650" u="none" spc="-509" dirty="0" err="1"/>
              <a:t>LL</a:t>
            </a:r>
            <a:r>
              <a:rPr sz="5650" u="none" spc="635" dirty="0" err="1"/>
              <a:t>s</a:t>
            </a:r>
            <a:r>
              <a:rPr sz="5650" u="none" spc="-565" dirty="0"/>
              <a:t> </a:t>
            </a:r>
            <a:r>
              <a:rPr sz="5650" u="none" spc="-740" dirty="0"/>
              <a:t>w</a:t>
            </a:r>
            <a:r>
              <a:rPr sz="5650" u="none" spc="-200" dirty="0"/>
              <a:t>e</a:t>
            </a:r>
            <a:r>
              <a:rPr lang="en-IN" sz="5650" u="none" spc="-200" dirty="0"/>
              <a:t>r</a:t>
            </a:r>
            <a:r>
              <a:rPr sz="5650" u="none" spc="-195" dirty="0"/>
              <a:t>e</a:t>
            </a:r>
            <a:r>
              <a:rPr sz="5650" u="none" spc="-565" dirty="0"/>
              <a:t> </a:t>
            </a:r>
            <a:r>
              <a:rPr lang="en-IN" sz="5650" u="none" spc="190" dirty="0"/>
              <a:t>Or</a:t>
            </a:r>
            <a:r>
              <a:rPr lang="en-IN" sz="5650" u="none" cap="small" spc="305" dirty="0"/>
              <a:t>d</a:t>
            </a:r>
            <a:r>
              <a:rPr sz="5650" u="none" spc="-200" dirty="0"/>
              <a:t>e</a:t>
            </a:r>
            <a:r>
              <a:rPr lang="en-IN" sz="5650" u="none" spc="-200" dirty="0"/>
              <a:t>r</a:t>
            </a:r>
            <a:r>
              <a:rPr sz="5650" u="none" spc="-200" dirty="0"/>
              <a:t>e</a:t>
            </a:r>
            <a:r>
              <a:rPr sz="5650" u="none" cap="small" spc="310" dirty="0"/>
              <a:t>d</a:t>
            </a:r>
            <a:endParaRPr sz="5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437" y="252243"/>
            <a:ext cx="10949940" cy="1102995"/>
          </a:xfrm>
          <a:custGeom>
            <a:avLst/>
            <a:gdLst/>
            <a:ahLst/>
            <a:cxnLst/>
            <a:rect l="l" t="t" r="r" b="b"/>
            <a:pathLst>
              <a:path w="10949940" h="1102995">
                <a:moveTo>
                  <a:pt x="10398183" y="1102611"/>
                </a:moveTo>
                <a:lnTo>
                  <a:pt x="551298" y="1102611"/>
                </a:lnTo>
                <a:lnTo>
                  <a:pt x="502831" y="1100477"/>
                </a:lnTo>
                <a:lnTo>
                  <a:pt x="455054" y="1094146"/>
                </a:lnTo>
                <a:lnTo>
                  <a:pt x="408228" y="1083723"/>
                </a:lnTo>
                <a:lnTo>
                  <a:pt x="362608" y="1069313"/>
                </a:lnTo>
                <a:lnTo>
                  <a:pt x="318447" y="1051021"/>
                </a:lnTo>
                <a:lnTo>
                  <a:pt x="275999" y="1028952"/>
                </a:lnTo>
                <a:lnTo>
                  <a:pt x="235518" y="1003212"/>
                </a:lnTo>
                <a:lnTo>
                  <a:pt x="197258" y="973905"/>
                </a:lnTo>
                <a:lnTo>
                  <a:pt x="161473" y="941137"/>
                </a:lnTo>
                <a:lnTo>
                  <a:pt x="128705" y="905352"/>
                </a:lnTo>
                <a:lnTo>
                  <a:pt x="99399" y="867092"/>
                </a:lnTo>
                <a:lnTo>
                  <a:pt x="73658" y="826611"/>
                </a:lnTo>
                <a:lnTo>
                  <a:pt x="51590" y="784163"/>
                </a:lnTo>
                <a:lnTo>
                  <a:pt x="33298" y="740002"/>
                </a:lnTo>
                <a:lnTo>
                  <a:pt x="18887" y="694382"/>
                </a:lnTo>
                <a:lnTo>
                  <a:pt x="8464" y="647556"/>
                </a:lnTo>
                <a:lnTo>
                  <a:pt x="2133" y="599779"/>
                </a:lnTo>
                <a:lnTo>
                  <a:pt x="0" y="551300"/>
                </a:lnTo>
                <a:lnTo>
                  <a:pt x="2133" y="502831"/>
                </a:lnTo>
                <a:lnTo>
                  <a:pt x="8464" y="455054"/>
                </a:lnTo>
                <a:lnTo>
                  <a:pt x="18887" y="408229"/>
                </a:lnTo>
                <a:lnTo>
                  <a:pt x="33298" y="362608"/>
                </a:lnTo>
                <a:lnTo>
                  <a:pt x="51590" y="318447"/>
                </a:lnTo>
                <a:lnTo>
                  <a:pt x="73658" y="275999"/>
                </a:lnTo>
                <a:lnTo>
                  <a:pt x="99399" y="235519"/>
                </a:lnTo>
                <a:lnTo>
                  <a:pt x="128705" y="197258"/>
                </a:lnTo>
                <a:lnTo>
                  <a:pt x="161473" y="161473"/>
                </a:lnTo>
                <a:lnTo>
                  <a:pt x="197258" y="128705"/>
                </a:lnTo>
                <a:lnTo>
                  <a:pt x="235518" y="99399"/>
                </a:lnTo>
                <a:lnTo>
                  <a:pt x="275999" y="73659"/>
                </a:lnTo>
                <a:lnTo>
                  <a:pt x="318447" y="51590"/>
                </a:lnTo>
                <a:lnTo>
                  <a:pt x="362608" y="33298"/>
                </a:lnTo>
                <a:lnTo>
                  <a:pt x="408228" y="18888"/>
                </a:lnTo>
                <a:lnTo>
                  <a:pt x="455054" y="8464"/>
                </a:lnTo>
                <a:lnTo>
                  <a:pt x="502831" y="2133"/>
                </a:lnTo>
                <a:lnTo>
                  <a:pt x="551305" y="0"/>
                </a:lnTo>
                <a:lnTo>
                  <a:pt x="10398176" y="0"/>
                </a:lnTo>
                <a:lnTo>
                  <a:pt x="10446651" y="2133"/>
                </a:lnTo>
                <a:lnTo>
                  <a:pt x="10494428" y="8464"/>
                </a:lnTo>
                <a:lnTo>
                  <a:pt x="10541253" y="18888"/>
                </a:lnTo>
                <a:lnTo>
                  <a:pt x="10586874" y="33298"/>
                </a:lnTo>
                <a:lnTo>
                  <a:pt x="10631035" y="51590"/>
                </a:lnTo>
                <a:lnTo>
                  <a:pt x="10673483" y="73659"/>
                </a:lnTo>
                <a:lnTo>
                  <a:pt x="10713964" y="99399"/>
                </a:lnTo>
                <a:lnTo>
                  <a:pt x="10752224" y="128705"/>
                </a:lnTo>
                <a:lnTo>
                  <a:pt x="10788010" y="161473"/>
                </a:lnTo>
                <a:lnTo>
                  <a:pt x="10820777" y="197258"/>
                </a:lnTo>
                <a:lnTo>
                  <a:pt x="10850084" y="235519"/>
                </a:lnTo>
                <a:lnTo>
                  <a:pt x="10875824" y="275999"/>
                </a:lnTo>
                <a:lnTo>
                  <a:pt x="10897893" y="318447"/>
                </a:lnTo>
                <a:lnTo>
                  <a:pt x="10916185" y="362608"/>
                </a:lnTo>
                <a:lnTo>
                  <a:pt x="10930595" y="408229"/>
                </a:lnTo>
                <a:lnTo>
                  <a:pt x="10941018" y="455054"/>
                </a:lnTo>
                <a:lnTo>
                  <a:pt x="10947349" y="502831"/>
                </a:lnTo>
                <a:lnTo>
                  <a:pt x="10949482" y="551305"/>
                </a:lnTo>
                <a:lnTo>
                  <a:pt x="10947349" y="599779"/>
                </a:lnTo>
                <a:lnTo>
                  <a:pt x="10941018" y="647556"/>
                </a:lnTo>
                <a:lnTo>
                  <a:pt x="10930595" y="694382"/>
                </a:lnTo>
                <a:lnTo>
                  <a:pt x="10916185" y="740002"/>
                </a:lnTo>
                <a:lnTo>
                  <a:pt x="10897893" y="784163"/>
                </a:lnTo>
                <a:lnTo>
                  <a:pt x="10875824" y="826611"/>
                </a:lnTo>
                <a:lnTo>
                  <a:pt x="10850084" y="867092"/>
                </a:lnTo>
                <a:lnTo>
                  <a:pt x="10820777" y="905352"/>
                </a:lnTo>
                <a:lnTo>
                  <a:pt x="10788010" y="941137"/>
                </a:lnTo>
                <a:lnTo>
                  <a:pt x="10752224" y="973905"/>
                </a:lnTo>
                <a:lnTo>
                  <a:pt x="10713964" y="1003212"/>
                </a:lnTo>
                <a:lnTo>
                  <a:pt x="10673483" y="1028952"/>
                </a:lnTo>
                <a:lnTo>
                  <a:pt x="10631035" y="1051021"/>
                </a:lnTo>
                <a:lnTo>
                  <a:pt x="10586874" y="1069313"/>
                </a:lnTo>
                <a:lnTo>
                  <a:pt x="10541253" y="1083723"/>
                </a:lnTo>
                <a:lnTo>
                  <a:pt x="10494428" y="1094146"/>
                </a:lnTo>
                <a:lnTo>
                  <a:pt x="10446651" y="1100477"/>
                </a:lnTo>
                <a:lnTo>
                  <a:pt x="10398183" y="1102611"/>
                </a:lnTo>
                <a:close/>
              </a:path>
            </a:pathLst>
          </a:custGeom>
          <a:solidFill>
            <a:srgbClr val="FFC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570" y="1399835"/>
            <a:ext cx="697561" cy="792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7601" y="1512024"/>
            <a:ext cx="506784" cy="68035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581093" y="5983993"/>
            <a:ext cx="605155" cy="1398270"/>
            <a:chOff x="11581093" y="5983993"/>
            <a:chExt cx="605155" cy="1398270"/>
          </a:xfrm>
        </p:grpSpPr>
        <p:sp>
          <p:nvSpPr>
            <p:cNvPr id="9" name="object 9"/>
            <p:cNvSpPr/>
            <p:nvPr/>
          </p:nvSpPr>
          <p:spPr>
            <a:xfrm>
              <a:off x="11986662" y="6050668"/>
              <a:ext cx="82550" cy="1264920"/>
            </a:xfrm>
            <a:custGeom>
              <a:avLst/>
              <a:gdLst/>
              <a:ahLst/>
              <a:cxnLst/>
              <a:rect l="l" t="t" r="r" b="b"/>
              <a:pathLst>
                <a:path w="82550" h="1264920">
                  <a:moveTo>
                    <a:pt x="0" y="1264531"/>
                  </a:moveTo>
                  <a:lnTo>
                    <a:pt x="0" y="123188"/>
                  </a:lnTo>
                  <a:lnTo>
                    <a:pt x="2585" y="97054"/>
                  </a:lnTo>
                  <a:lnTo>
                    <a:pt x="10149" y="72162"/>
                  </a:lnTo>
                  <a:lnTo>
                    <a:pt x="22402" y="49212"/>
                  </a:lnTo>
                  <a:lnTo>
                    <a:pt x="39054" y="28904"/>
                  </a:lnTo>
                  <a:lnTo>
                    <a:pt x="59362" y="12252"/>
                  </a:lnTo>
                </a:path>
                <a:path w="82550" h="1264920">
                  <a:moveTo>
                    <a:pt x="80125" y="1167"/>
                  </a:moveTo>
                  <a:lnTo>
                    <a:pt x="82312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81093" y="6328793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5"/>
                  </a:moveTo>
                  <a:lnTo>
                    <a:pt x="0" y="986405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6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5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2" name="object 12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7"/>
                  </a:lnTo>
                  <a:lnTo>
                    <a:pt x="576950" y="1090291"/>
                  </a:lnTo>
                  <a:lnTo>
                    <a:pt x="557134" y="1138133"/>
                  </a:lnTo>
                  <a:lnTo>
                    <a:pt x="520174" y="1175093"/>
                  </a:lnTo>
                  <a:lnTo>
                    <a:pt x="472332" y="1194910"/>
                  </a:lnTo>
                  <a:lnTo>
                    <a:pt x="446197" y="1197496"/>
                  </a:lnTo>
                  <a:lnTo>
                    <a:pt x="133338" y="1197496"/>
                  </a:lnTo>
                  <a:lnTo>
                    <a:pt x="82312" y="1187346"/>
                  </a:lnTo>
                  <a:lnTo>
                    <a:pt x="39054" y="1158441"/>
                  </a:lnTo>
                  <a:lnTo>
                    <a:pt x="10149" y="1115183"/>
                  </a:lnTo>
                  <a:lnTo>
                    <a:pt x="2585" y="1090291"/>
                  </a:lnTo>
                  <a:lnTo>
                    <a:pt x="0" y="1064157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41818" y="1986827"/>
            <a:ext cx="10160000" cy="1129665"/>
            <a:chOff x="1241818" y="1986827"/>
            <a:chExt cx="10160000" cy="112966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448" y="2074457"/>
              <a:ext cx="9984639" cy="9541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18018" y="2063027"/>
              <a:ext cx="10007600" cy="977265"/>
            </a:xfrm>
            <a:custGeom>
              <a:avLst/>
              <a:gdLst/>
              <a:ahLst/>
              <a:cxnLst/>
              <a:rect l="l" t="t" r="r" b="b"/>
              <a:pathLst>
                <a:path w="10007600" h="977264">
                  <a:moveTo>
                    <a:pt x="0" y="0"/>
                  </a:moveTo>
                  <a:lnTo>
                    <a:pt x="0" y="976907"/>
                  </a:lnTo>
                  <a:lnTo>
                    <a:pt x="10007499" y="976907"/>
                  </a:lnTo>
                  <a:lnTo>
                    <a:pt x="10007499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241818" y="3581400"/>
            <a:ext cx="10160000" cy="2905125"/>
            <a:chOff x="1241818" y="3581400"/>
            <a:chExt cx="10160000" cy="29051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9271" y="3669030"/>
              <a:ext cx="9914816" cy="273302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18018" y="3657599"/>
              <a:ext cx="10007600" cy="2752725"/>
            </a:xfrm>
            <a:custGeom>
              <a:avLst/>
              <a:gdLst/>
              <a:ahLst/>
              <a:cxnLst/>
              <a:rect l="l" t="t" r="r" b="b"/>
              <a:pathLst>
                <a:path w="10007600" h="2752725">
                  <a:moveTo>
                    <a:pt x="10007499" y="2752724"/>
                  </a:moveTo>
                  <a:lnTo>
                    <a:pt x="10007499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71437" y="307503"/>
            <a:ext cx="11532313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50" b="1" spc="-750" dirty="0"/>
              <a:t>H</a:t>
            </a:r>
            <a:r>
              <a:rPr sz="5250" b="1" spc="165" dirty="0"/>
              <a:t>o</a:t>
            </a:r>
            <a:r>
              <a:rPr sz="5250" b="1" spc="-700" dirty="0"/>
              <a:t>w</a:t>
            </a:r>
            <a:r>
              <a:rPr sz="5250" b="1" spc="-530" dirty="0"/>
              <a:t> </a:t>
            </a:r>
            <a:r>
              <a:rPr sz="5250" b="1" spc="-1055" dirty="0"/>
              <a:t>m</a:t>
            </a:r>
            <a:r>
              <a:rPr sz="5250" b="1" spc="160" dirty="0"/>
              <a:t>a</a:t>
            </a:r>
            <a:r>
              <a:rPr sz="5250" b="1" spc="65" dirty="0"/>
              <a:t>n</a:t>
            </a:r>
            <a:r>
              <a:rPr sz="5250" b="1" spc="40" dirty="0"/>
              <a:t>y</a:t>
            </a:r>
            <a:r>
              <a:rPr sz="5250" b="1" spc="-530" dirty="0"/>
              <a:t> </a:t>
            </a:r>
            <a:r>
              <a:rPr sz="5250" b="1" spc="-315" dirty="0"/>
              <a:t>C</a:t>
            </a:r>
            <a:r>
              <a:rPr sz="5250" b="1" spc="-695" dirty="0"/>
              <a:t>U</a:t>
            </a:r>
            <a:r>
              <a:rPr lang="en-IN" sz="5250" b="1" spc="570" dirty="0" err="1"/>
              <a:t>s</a:t>
            </a:r>
            <a:r>
              <a:rPr lang="en-IN" sz="5250" b="1" spc="-805" dirty="0" err="1"/>
              <a:t>T</a:t>
            </a:r>
            <a:r>
              <a:rPr sz="5250" b="1" spc="165" dirty="0" err="1"/>
              <a:t>o</a:t>
            </a:r>
            <a:r>
              <a:rPr sz="5250" b="1" spc="-1055" dirty="0" err="1"/>
              <a:t>m</a:t>
            </a:r>
            <a:r>
              <a:rPr sz="5250" b="1" spc="-200" dirty="0" err="1"/>
              <a:t>eR</a:t>
            </a:r>
            <a:r>
              <a:rPr sz="5250" b="1" spc="575" dirty="0" err="1"/>
              <a:t>s</a:t>
            </a:r>
            <a:r>
              <a:rPr sz="5250" b="1" spc="-530" dirty="0"/>
              <a:t> </a:t>
            </a:r>
            <a:r>
              <a:rPr sz="5250" b="1" spc="165" dirty="0" err="1"/>
              <a:t>o</a:t>
            </a:r>
            <a:r>
              <a:rPr sz="5250" b="1" spc="-200" dirty="0" err="1"/>
              <a:t>R</a:t>
            </a:r>
            <a:r>
              <a:rPr sz="5250" b="1" cap="small" spc="260" dirty="0" err="1"/>
              <a:t>d</a:t>
            </a:r>
            <a:r>
              <a:rPr sz="5250" b="1" spc="-200" dirty="0" err="1"/>
              <a:t>eRe</a:t>
            </a:r>
            <a:r>
              <a:rPr sz="5250" b="1" cap="small" spc="265" dirty="0" err="1"/>
              <a:t>d</a:t>
            </a:r>
            <a:r>
              <a:rPr sz="5250" b="1" cap="small" spc="-530" dirty="0"/>
              <a:t> </a:t>
            </a:r>
            <a:r>
              <a:rPr sz="5250" b="1" spc="-200" dirty="0" err="1"/>
              <a:t>R</a:t>
            </a:r>
            <a:r>
              <a:rPr sz="5250" b="1" spc="165" dirty="0" err="1"/>
              <a:t>o</a:t>
            </a:r>
            <a:r>
              <a:rPr sz="5250" b="1" spc="-480" dirty="0" err="1"/>
              <a:t>LL</a:t>
            </a:r>
            <a:r>
              <a:rPr lang="en-IN" sz="5250" b="1" spc="575" dirty="0"/>
              <a:t>s</a:t>
            </a:r>
            <a:endParaRPr sz="525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332" y="252242"/>
            <a:ext cx="11299190" cy="2459990"/>
            <a:chOff x="822332" y="252242"/>
            <a:chExt cx="11299190" cy="2459990"/>
          </a:xfrm>
        </p:grpSpPr>
        <p:sp>
          <p:nvSpPr>
            <p:cNvPr id="3" name="object 3"/>
            <p:cNvSpPr/>
            <p:nvPr/>
          </p:nvSpPr>
          <p:spPr>
            <a:xfrm>
              <a:off x="1171437" y="252242"/>
              <a:ext cx="10949940" cy="1615440"/>
            </a:xfrm>
            <a:custGeom>
              <a:avLst/>
              <a:gdLst/>
              <a:ahLst/>
              <a:cxnLst/>
              <a:rect l="l" t="t" r="r" b="b"/>
              <a:pathLst>
                <a:path w="10949940" h="1615439">
                  <a:moveTo>
                    <a:pt x="10141787" y="1615393"/>
                  </a:moveTo>
                  <a:lnTo>
                    <a:pt x="807695" y="1615393"/>
                  </a:lnTo>
                  <a:lnTo>
                    <a:pt x="760238" y="1614022"/>
                  </a:lnTo>
                  <a:lnTo>
                    <a:pt x="713501" y="1609959"/>
                  </a:lnTo>
                  <a:lnTo>
                    <a:pt x="667563" y="1603280"/>
                  </a:lnTo>
                  <a:lnTo>
                    <a:pt x="622498" y="1594061"/>
                  </a:lnTo>
                  <a:lnTo>
                    <a:pt x="578383" y="1582378"/>
                  </a:lnTo>
                  <a:lnTo>
                    <a:pt x="535293" y="1568305"/>
                  </a:lnTo>
                  <a:lnTo>
                    <a:pt x="493304" y="1551920"/>
                  </a:lnTo>
                  <a:lnTo>
                    <a:pt x="452491" y="1533298"/>
                  </a:lnTo>
                  <a:lnTo>
                    <a:pt x="412931" y="1512514"/>
                  </a:lnTo>
                  <a:lnTo>
                    <a:pt x="374699" y="1489644"/>
                  </a:lnTo>
                  <a:lnTo>
                    <a:pt x="337871" y="1464765"/>
                  </a:lnTo>
                  <a:lnTo>
                    <a:pt x="302523" y="1437951"/>
                  </a:lnTo>
                  <a:lnTo>
                    <a:pt x="268730" y="1409279"/>
                  </a:lnTo>
                  <a:lnTo>
                    <a:pt x="236568" y="1378824"/>
                  </a:lnTo>
                  <a:lnTo>
                    <a:pt x="206113" y="1346662"/>
                  </a:lnTo>
                  <a:lnTo>
                    <a:pt x="177441" y="1312869"/>
                  </a:lnTo>
                  <a:lnTo>
                    <a:pt x="150627" y="1277521"/>
                  </a:lnTo>
                  <a:lnTo>
                    <a:pt x="125748" y="1240693"/>
                  </a:lnTo>
                  <a:lnTo>
                    <a:pt x="102878" y="1202461"/>
                  </a:lnTo>
                  <a:lnTo>
                    <a:pt x="82095" y="1162901"/>
                  </a:lnTo>
                  <a:lnTo>
                    <a:pt x="63472" y="1122088"/>
                  </a:lnTo>
                  <a:lnTo>
                    <a:pt x="47087" y="1080099"/>
                  </a:lnTo>
                  <a:lnTo>
                    <a:pt x="33015" y="1037009"/>
                  </a:lnTo>
                  <a:lnTo>
                    <a:pt x="21331" y="992894"/>
                  </a:lnTo>
                  <a:lnTo>
                    <a:pt x="12112" y="947829"/>
                  </a:lnTo>
                  <a:lnTo>
                    <a:pt x="5433" y="901891"/>
                  </a:lnTo>
                  <a:lnTo>
                    <a:pt x="1370" y="855155"/>
                  </a:lnTo>
                  <a:lnTo>
                    <a:pt x="0" y="807689"/>
                  </a:lnTo>
                  <a:lnTo>
                    <a:pt x="1370" y="760238"/>
                  </a:lnTo>
                  <a:lnTo>
                    <a:pt x="5433" y="713502"/>
                  </a:lnTo>
                  <a:lnTo>
                    <a:pt x="12112" y="667563"/>
                  </a:lnTo>
                  <a:lnTo>
                    <a:pt x="21331" y="622499"/>
                  </a:lnTo>
                  <a:lnTo>
                    <a:pt x="33015" y="578384"/>
                  </a:lnTo>
                  <a:lnTo>
                    <a:pt x="47087" y="535293"/>
                  </a:lnTo>
                  <a:lnTo>
                    <a:pt x="63472" y="493304"/>
                  </a:lnTo>
                  <a:lnTo>
                    <a:pt x="82095" y="452492"/>
                  </a:lnTo>
                  <a:lnTo>
                    <a:pt x="102878" y="412932"/>
                  </a:lnTo>
                  <a:lnTo>
                    <a:pt x="125748" y="374700"/>
                  </a:lnTo>
                  <a:lnTo>
                    <a:pt x="150627" y="337872"/>
                  </a:lnTo>
                  <a:lnTo>
                    <a:pt x="177441" y="302523"/>
                  </a:lnTo>
                  <a:lnTo>
                    <a:pt x="206113" y="268730"/>
                  </a:lnTo>
                  <a:lnTo>
                    <a:pt x="236568" y="236568"/>
                  </a:lnTo>
                  <a:lnTo>
                    <a:pt x="268730" y="206114"/>
                  </a:lnTo>
                  <a:lnTo>
                    <a:pt x="302523" y="177441"/>
                  </a:lnTo>
                  <a:lnTo>
                    <a:pt x="337871" y="150628"/>
                  </a:lnTo>
                  <a:lnTo>
                    <a:pt x="374699" y="125748"/>
                  </a:lnTo>
                  <a:lnTo>
                    <a:pt x="412931" y="102879"/>
                  </a:lnTo>
                  <a:lnTo>
                    <a:pt x="452491" y="82095"/>
                  </a:lnTo>
                  <a:lnTo>
                    <a:pt x="493304" y="63472"/>
                  </a:lnTo>
                  <a:lnTo>
                    <a:pt x="535293" y="47087"/>
                  </a:lnTo>
                  <a:lnTo>
                    <a:pt x="578383" y="33015"/>
                  </a:lnTo>
                  <a:lnTo>
                    <a:pt x="622498" y="21331"/>
                  </a:lnTo>
                  <a:lnTo>
                    <a:pt x="667563" y="12112"/>
                  </a:lnTo>
                  <a:lnTo>
                    <a:pt x="713501" y="5433"/>
                  </a:lnTo>
                  <a:lnTo>
                    <a:pt x="760238" y="1371"/>
                  </a:lnTo>
                  <a:lnTo>
                    <a:pt x="807695" y="0"/>
                  </a:lnTo>
                  <a:lnTo>
                    <a:pt x="10141786" y="0"/>
                  </a:lnTo>
                  <a:lnTo>
                    <a:pt x="10189244" y="1371"/>
                  </a:lnTo>
                  <a:lnTo>
                    <a:pt x="10235980" y="5433"/>
                  </a:lnTo>
                  <a:lnTo>
                    <a:pt x="10281919" y="12112"/>
                  </a:lnTo>
                  <a:lnTo>
                    <a:pt x="10326983" y="21331"/>
                  </a:lnTo>
                  <a:lnTo>
                    <a:pt x="10371099" y="33015"/>
                  </a:lnTo>
                  <a:lnTo>
                    <a:pt x="10414189" y="47087"/>
                  </a:lnTo>
                  <a:lnTo>
                    <a:pt x="10456178" y="63472"/>
                  </a:lnTo>
                  <a:lnTo>
                    <a:pt x="10496991" y="82095"/>
                  </a:lnTo>
                  <a:lnTo>
                    <a:pt x="10536551" y="102879"/>
                  </a:lnTo>
                  <a:lnTo>
                    <a:pt x="10574783" y="125748"/>
                  </a:lnTo>
                  <a:lnTo>
                    <a:pt x="10611611" y="150628"/>
                  </a:lnTo>
                  <a:lnTo>
                    <a:pt x="10646959" y="177441"/>
                  </a:lnTo>
                  <a:lnTo>
                    <a:pt x="10680752" y="206114"/>
                  </a:lnTo>
                  <a:lnTo>
                    <a:pt x="10712914" y="236568"/>
                  </a:lnTo>
                  <a:lnTo>
                    <a:pt x="10743369" y="268730"/>
                  </a:lnTo>
                  <a:lnTo>
                    <a:pt x="10772041" y="302523"/>
                  </a:lnTo>
                  <a:lnTo>
                    <a:pt x="10798855" y="337872"/>
                  </a:lnTo>
                  <a:lnTo>
                    <a:pt x="10823734" y="374700"/>
                  </a:lnTo>
                  <a:lnTo>
                    <a:pt x="10846604" y="412932"/>
                  </a:lnTo>
                  <a:lnTo>
                    <a:pt x="10867388" y="452492"/>
                  </a:lnTo>
                  <a:lnTo>
                    <a:pt x="10886010" y="493304"/>
                  </a:lnTo>
                  <a:lnTo>
                    <a:pt x="10902395" y="535293"/>
                  </a:lnTo>
                  <a:lnTo>
                    <a:pt x="10916467" y="578384"/>
                  </a:lnTo>
                  <a:lnTo>
                    <a:pt x="10928151" y="622499"/>
                  </a:lnTo>
                  <a:lnTo>
                    <a:pt x="10937370" y="667563"/>
                  </a:lnTo>
                  <a:lnTo>
                    <a:pt x="10944049" y="713502"/>
                  </a:lnTo>
                  <a:lnTo>
                    <a:pt x="10948112" y="760238"/>
                  </a:lnTo>
                  <a:lnTo>
                    <a:pt x="10949482" y="807696"/>
                  </a:lnTo>
                  <a:lnTo>
                    <a:pt x="10948112" y="855155"/>
                  </a:lnTo>
                  <a:lnTo>
                    <a:pt x="10944049" y="901891"/>
                  </a:lnTo>
                  <a:lnTo>
                    <a:pt x="10937370" y="947829"/>
                  </a:lnTo>
                  <a:lnTo>
                    <a:pt x="10928151" y="992894"/>
                  </a:lnTo>
                  <a:lnTo>
                    <a:pt x="10916467" y="1037009"/>
                  </a:lnTo>
                  <a:lnTo>
                    <a:pt x="10902395" y="1080099"/>
                  </a:lnTo>
                  <a:lnTo>
                    <a:pt x="10886010" y="1122088"/>
                  </a:lnTo>
                  <a:lnTo>
                    <a:pt x="10867388" y="1162901"/>
                  </a:lnTo>
                  <a:lnTo>
                    <a:pt x="10846604" y="1202461"/>
                  </a:lnTo>
                  <a:lnTo>
                    <a:pt x="10823734" y="1240693"/>
                  </a:lnTo>
                  <a:lnTo>
                    <a:pt x="10798855" y="1277521"/>
                  </a:lnTo>
                  <a:lnTo>
                    <a:pt x="10772041" y="1312869"/>
                  </a:lnTo>
                  <a:lnTo>
                    <a:pt x="10743369" y="1346662"/>
                  </a:lnTo>
                  <a:lnTo>
                    <a:pt x="10712914" y="1378824"/>
                  </a:lnTo>
                  <a:lnTo>
                    <a:pt x="10680752" y="1409279"/>
                  </a:lnTo>
                  <a:lnTo>
                    <a:pt x="10646959" y="1437951"/>
                  </a:lnTo>
                  <a:lnTo>
                    <a:pt x="10611611" y="1464765"/>
                  </a:lnTo>
                  <a:lnTo>
                    <a:pt x="10574783" y="1489644"/>
                  </a:lnTo>
                  <a:lnTo>
                    <a:pt x="10536551" y="1512514"/>
                  </a:lnTo>
                  <a:lnTo>
                    <a:pt x="10496991" y="1533298"/>
                  </a:lnTo>
                  <a:lnTo>
                    <a:pt x="10456178" y="1551920"/>
                  </a:lnTo>
                  <a:lnTo>
                    <a:pt x="10414189" y="1568305"/>
                  </a:lnTo>
                  <a:lnTo>
                    <a:pt x="10371099" y="1582378"/>
                  </a:lnTo>
                  <a:lnTo>
                    <a:pt x="10326983" y="1594061"/>
                  </a:lnTo>
                  <a:lnTo>
                    <a:pt x="10281919" y="1603280"/>
                  </a:lnTo>
                  <a:lnTo>
                    <a:pt x="10235980" y="1609959"/>
                  </a:lnTo>
                  <a:lnTo>
                    <a:pt x="10189244" y="1614022"/>
                  </a:lnTo>
                  <a:lnTo>
                    <a:pt x="10141787" y="1615393"/>
                  </a:lnTo>
                  <a:close/>
                </a:path>
              </a:pathLst>
            </a:custGeom>
            <a:solidFill>
              <a:srgbClr val="FFC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332" y="1867638"/>
              <a:ext cx="697561" cy="7920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7602" y="2031458"/>
              <a:ext cx="506784" cy="68035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7" name="object 7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1581093" y="5983993"/>
            <a:ext cx="605155" cy="1398270"/>
            <a:chOff x="11581093" y="5983993"/>
            <a:chExt cx="605155" cy="1398270"/>
          </a:xfrm>
        </p:grpSpPr>
        <p:sp>
          <p:nvSpPr>
            <p:cNvPr id="10" name="object 10"/>
            <p:cNvSpPr/>
            <p:nvPr/>
          </p:nvSpPr>
          <p:spPr>
            <a:xfrm>
              <a:off x="11986662" y="6050668"/>
              <a:ext cx="82550" cy="1264920"/>
            </a:xfrm>
            <a:custGeom>
              <a:avLst/>
              <a:gdLst/>
              <a:ahLst/>
              <a:cxnLst/>
              <a:rect l="l" t="t" r="r" b="b"/>
              <a:pathLst>
                <a:path w="82550" h="1264920">
                  <a:moveTo>
                    <a:pt x="0" y="1264531"/>
                  </a:moveTo>
                  <a:lnTo>
                    <a:pt x="0" y="123188"/>
                  </a:lnTo>
                  <a:lnTo>
                    <a:pt x="2585" y="97054"/>
                  </a:lnTo>
                  <a:lnTo>
                    <a:pt x="10149" y="72162"/>
                  </a:lnTo>
                  <a:lnTo>
                    <a:pt x="22402" y="49212"/>
                  </a:lnTo>
                  <a:lnTo>
                    <a:pt x="39054" y="28904"/>
                  </a:lnTo>
                  <a:lnTo>
                    <a:pt x="59362" y="12252"/>
                  </a:lnTo>
                </a:path>
                <a:path w="82550" h="1264920">
                  <a:moveTo>
                    <a:pt x="80125" y="1167"/>
                  </a:moveTo>
                  <a:lnTo>
                    <a:pt x="82312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81093" y="6328793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5"/>
                  </a:moveTo>
                  <a:lnTo>
                    <a:pt x="0" y="986405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6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5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3" name="object 13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7"/>
                  </a:lnTo>
                  <a:lnTo>
                    <a:pt x="576950" y="1090291"/>
                  </a:lnTo>
                  <a:lnTo>
                    <a:pt x="557134" y="1138133"/>
                  </a:lnTo>
                  <a:lnTo>
                    <a:pt x="520174" y="1175093"/>
                  </a:lnTo>
                  <a:lnTo>
                    <a:pt x="472332" y="1194910"/>
                  </a:lnTo>
                  <a:lnTo>
                    <a:pt x="446197" y="1197496"/>
                  </a:lnTo>
                  <a:lnTo>
                    <a:pt x="133338" y="1197496"/>
                  </a:lnTo>
                  <a:lnTo>
                    <a:pt x="82312" y="1187346"/>
                  </a:lnTo>
                  <a:lnTo>
                    <a:pt x="39054" y="1158441"/>
                  </a:lnTo>
                  <a:lnTo>
                    <a:pt x="10149" y="1115183"/>
                  </a:lnTo>
                  <a:lnTo>
                    <a:pt x="2585" y="1090291"/>
                  </a:lnTo>
                  <a:lnTo>
                    <a:pt x="0" y="1064157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41818" y="2297120"/>
            <a:ext cx="10160000" cy="1240155"/>
            <a:chOff x="1241818" y="2297120"/>
            <a:chExt cx="10160000" cy="124015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448" y="2384750"/>
              <a:ext cx="9984639" cy="106475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18018" y="2373320"/>
              <a:ext cx="10007600" cy="1087755"/>
            </a:xfrm>
            <a:custGeom>
              <a:avLst/>
              <a:gdLst/>
              <a:ahLst/>
              <a:cxnLst/>
              <a:rect l="l" t="t" r="r" b="b"/>
              <a:pathLst>
                <a:path w="10007600" h="1087754">
                  <a:moveTo>
                    <a:pt x="0" y="0"/>
                  </a:moveTo>
                  <a:lnTo>
                    <a:pt x="0" y="1087487"/>
                  </a:lnTo>
                  <a:lnTo>
                    <a:pt x="10007499" y="1087487"/>
                  </a:lnTo>
                  <a:lnTo>
                    <a:pt x="10007499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41818" y="3889557"/>
            <a:ext cx="10160000" cy="2782570"/>
            <a:chOff x="1241818" y="3889557"/>
            <a:chExt cx="10160000" cy="278257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9448" y="3977187"/>
              <a:ext cx="9984639" cy="26073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18018" y="3965757"/>
              <a:ext cx="10007600" cy="2630170"/>
            </a:xfrm>
            <a:custGeom>
              <a:avLst/>
              <a:gdLst/>
              <a:ahLst/>
              <a:cxnLst/>
              <a:rect l="l" t="t" r="r" b="b"/>
              <a:pathLst>
                <a:path w="10007600" h="2630170">
                  <a:moveTo>
                    <a:pt x="0" y="0"/>
                  </a:moveTo>
                  <a:lnTo>
                    <a:pt x="0" y="2630090"/>
                  </a:lnTo>
                  <a:lnTo>
                    <a:pt x="10007499" y="2630090"/>
                  </a:lnTo>
                  <a:lnTo>
                    <a:pt x="10007499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766" rIns="0" bIns="0" rtlCol="0">
            <a:spAutoFit/>
          </a:bodyPr>
          <a:lstStyle/>
          <a:p>
            <a:pPr marL="2767965" marR="5080" indent="-1482725">
              <a:lnSpc>
                <a:spcPct val="116199"/>
              </a:lnSpc>
              <a:spcBef>
                <a:spcPts val="100"/>
              </a:spcBef>
            </a:pPr>
            <a:r>
              <a:rPr sz="4550" spc="-655" dirty="0"/>
              <a:t>H</a:t>
            </a:r>
            <a:r>
              <a:rPr sz="4550" spc="135" dirty="0"/>
              <a:t>o</a:t>
            </a:r>
            <a:r>
              <a:rPr sz="4550" spc="-615" dirty="0"/>
              <a:t>w</a:t>
            </a:r>
            <a:r>
              <a:rPr sz="4550" spc="-465" dirty="0"/>
              <a:t> </a:t>
            </a:r>
            <a:r>
              <a:rPr sz="4550" spc="-919" dirty="0"/>
              <a:t>m</a:t>
            </a:r>
            <a:r>
              <a:rPr sz="4550" spc="130" dirty="0"/>
              <a:t>a</a:t>
            </a:r>
            <a:r>
              <a:rPr sz="4550" spc="50" dirty="0"/>
              <a:t>n</a:t>
            </a:r>
            <a:r>
              <a:rPr sz="4550" spc="30" dirty="0"/>
              <a:t>y</a:t>
            </a:r>
            <a:r>
              <a:rPr sz="4550" spc="-465" dirty="0"/>
              <a:t> </a:t>
            </a:r>
            <a:r>
              <a:rPr sz="4550" spc="-490" dirty="0"/>
              <a:t>O</a:t>
            </a:r>
            <a:r>
              <a:rPr sz="4550" spc="-180" dirty="0"/>
              <a:t>R</a:t>
            </a:r>
            <a:r>
              <a:rPr sz="4550" cap="small" spc="210" dirty="0"/>
              <a:t>d</a:t>
            </a:r>
            <a:r>
              <a:rPr sz="4550" spc="-180" dirty="0"/>
              <a:t>eR</a:t>
            </a:r>
            <a:r>
              <a:rPr sz="4550" spc="495" dirty="0"/>
              <a:t>s</a:t>
            </a:r>
            <a:r>
              <a:rPr sz="4550" spc="-465" dirty="0"/>
              <a:t> </a:t>
            </a:r>
            <a:r>
              <a:rPr sz="4550" spc="-620" dirty="0"/>
              <a:t>w</a:t>
            </a:r>
            <a:r>
              <a:rPr sz="4550" spc="-180" dirty="0"/>
              <a:t>eR</a:t>
            </a:r>
            <a:r>
              <a:rPr sz="4550" spc="-175" dirty="0"/>
              <a:t>e</a:t>
            </a:r>
            <a:r>
              <a:rPr sz="4550" spc="-465" dirty="0"/>
              <a:t> </a:t>
            </a:r>
            <a:r>
              <a:rPr sz="4550" spc="490" dirty="0"/>
              <a:t>s</a:t>
            </a:r>
            <a:r>
              <a:rPr sz="4550" spc="-610" dirty="0"/>
              <a:t>U</a:t>
            </a:r>
            <a:r>
              <a:rPr sz="4550" spc="-280" dirty="0"/>
              <a:t>CC</a:t>
            </a:r>
            <a:r>
              <a:rPr sz="4550" spc="-180" dirty="0"/>
              <a:t>e</a:t>
            </a:r>
            <a:r>
              <a:rPr sz="4550" spc="490" dirty="0"/>
              <a:t>ss</a:t>
            </a:r>
            <a:r>
              <a:rPr sz="4550" spc="320" dirty="0"/>
              <a:t>f</a:t>
            </a:r>
            <a:r>
              <a:rPr sz="4550" spc="-610" dirty="0"/>
              <a:t>U</a:t>
            </a:r>
            <a:r>
              <a:rPr sz="4550" spc="-420" dirty="0"/>
              <a:t>LL</a:t>
            </a:r>
            <a:r>
              <a:rPr sz="4550" spc="30" dirty="0"/>
              <a:t>y</a:t>
            </a:r>
            <a:r>
              <a:rPr sz="4550" u="none" spc="15" dirty="0"/>
              <a:t> </a:t>
            </a:r>
            <a:r>
              <a:rPr sz="4550" cap="small" spc="210" dirty="0"/>
              <a:t>d</a:t>
            </a:r>
            <a:r>
              <a:rPr sz="4550" spc="-180" dirty="0"/>
              <a:t>e</a:t>
            </a:r>
            <a:r>
              <a:rPr sz="4550" spc="-420" dirty="0"/>
              <a:t>L</a:t>
            </a:r>
            <a:r>
              <a:rPr sz="4550" spc="-300" dirty="0"/>
              <a:t>i</a:t>
            </a:r>
            <a:r>
              <a:rPr sz="4550" spc="150" dirty="0"/>
              <a:t>v</a:t>
            </a:r>
            <a:r>
              <a:rPr sz="4550" spc="-180" dirty="0"/>
              <a:t>eRe</a:t>
            </a:r>
            <a:r>
              <a:rPr sz="4550" cap="small" spc="215" dirty="0"/>
              <a:t>d</a:t>
            </a:r>
            <a:r>
              <a:rPr sz="4550" cap="small" spc="-465" dirty="0"/>
              <a:t> </a:t>
            </a:r>
            <a:r>
              <a:rPr sz="4550" spc="-225" dirty="0"/>
              <a:t>b</a:t>
            </a:r>
            <a:r>
              <a:rPr sz="4550" spc="30" dirty="0"/>
              <a:t>y</a:t>
            </a:r>
            <a:r>
              <a:rPr sz="4550" spc="-465" dirty="0"/>
              <a:t> </a:t>
            </a:r>
            <a:r>
              <a:rPr sz="4550" spc="-180" dirty="0"/>
              <a:t>e</a:t>
            </a:r>
            <a:r>
              <a:rPr sz="4550" spc="130" dirty="0"/>
              <a:t>a</a:t>
            </a:r>
            <a:r>
              <a:rPr sz="4550" spc="-280" dirty="0"/>
              <a:t>C</a:t>
            </a:r>
            <a:r>
              <a:rPr sz="4550" spc="-114" dirty="0"/>
              <a:t>h</a:t>
            </a:r>
            <a:r>
              <a:rPr sz="4550" spc="-465" dirty="0"/>
              <a:t> </a:t>
            </a:r>
            <a:r>
              <a:rPr sz="4550" cap="small" spc="210" dirty="0"/>
              <a:t>d</a:t>
            </a:r>
            <a:r>
              <a:rPr sz="4550" spc="-180" dirty="0"/>
              <a:t>R</a:t>
            </a:r>
            <a:r>
              <a:rPr sz="4550" spc="-300" dirty="0"/>
              <a:t>i</a:t>
            </a:r>
            <a:r>
              <a:rPr sz="4550" spc="150" dirty="0"/>
              <a:t>v</a:t>
            </a:r>
            <a:r>
              <a:rPr sz="4550" spc="-180" dirty="0"/>
              <a:t>e</a:t>
            </a:r>
            <a:r>
              <a:rPr sz="4550" spc="-175" dirty="0"/>
              <a:t>R</a:t>
            </a:r>
            <a:endParaRPr sz="4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913" y="252243"/>
            <a:ext cx="11152505" cy="1737995"/>
            <a:chOff x="968913" y="252243"/>
            <a:chExt cx="11152505" cy="1737995"/>
          </a:xfrm>
        </p:grpSpPr>
        <p:sp>
          <p:nvSpPr>
            <p:cNvPr id="3" name="object 3"/>
            <p:cNvSpPr/>
            <p:nvPr/>
          </p:nvSpPr>
          <p:spPr>
            <a:xfrm>
              <a:off x="1171437" y="252243"/>
              <a:ext cx="10949940" cy="998855"/>
            </a:xfrm>
            <a:custGeom>
              <a:avLst/>
              <a:gdLst/>
              <a:ahLst/>
              <a:cxnLst/>
              <a:rect l="l" t="t" r="r" b="b"/>
              <a:pathLst>
                <a:path w="10949940" h="998855">
                  <a:moveTo>
                    <a:pt x="10450113" y="998745"/>
                  </a:moveTo>
                  <a:lnTo>
                    <a:pt x="499369" y="998745"/>
                  </a:lnTo>
                  <a:lnTo>
                    <a:pt x="451279" y="996460"/>
                  </a:lnTo>
                  <a:lnTo>
                    <a:pt x="404480" y="989741"/>
                  </a:lnTo>
                  <a:lnTo>
                    <a:pt x="359183" y="978799"/>
                  </a:lnTo>
                  <a:lnTo>
                    <a:pt x="315598" y="963844"/>
                  </a:lnTo>
                  <a:lnTo>
                    <a:pt x="273934" y="945084"/>
                  </a:lnTo>
                  <a:lnTo>
                    <a:pt x="234401" y="922728"/>
                  </a:lnTo>
                  <a:lnTo>
                    <a:pt x="197208" y="896986"/>
                  </a:lnTo>
                  <a:lnTo>
                    <a:pt x="162563" y="868068"/>
                  </a:lnTo>
                  <a:lnTo>
                    <a:pt x="130677" y="836182"/>
                  </a:lnTo>
                  <a:lnTo>
                    <a:pt x="101758" y="801537"/>
                  </a:lnTo>
                  <a:lnTo>
                    <a:pt x="76017" y="764344"/>
                  </a:lnTo>
                  <a:lnTo>
                    <a:pt x="53661" y="724811"/>
                  </a:lnTo>
                  <a:lnTo>
                    <a:pt x="34901" y="683147"/>
                  </a:lnTo>
                  <a:lnTo>
                    <a:pt x="19945" y="639562"/>
                  </a:lnTo>
                  <a:lnTo>
                    <a:pt x="9004" y="594265"/>
                  </a:lnTo>
                  <a:lnTo>
                    <a:pt x="2285" y="547465"/>
                  </a:lnTo>
                  <a:lnTo>
                    <a:pt x="0" y="499368"/>
                  </a:lnTo>
                  <a:lnTo>
                    <a:pt x="2285" y="451280"/>
                  </a:lnTo>
                  <a:lnTo>
                    <a:pt x="9004" y="404480"/>
                  </a:lnTo>
                  <a:lnTo>
                    <a:pt x="19945" y="359183"/>
                  </a:lnTo>
                  <a:lnTo>
                    <a:pt x="34901" y="315598"/>
                  </a:lnTo>
                  <a:lnTo>
                    <a:pt x="53661" y="273934"/>
                  </a:lnTo>
                  <a:lnTo>
                    <a:pt x="76017" y="234401"/>
                  </a:lnTo>
                  <a:lnTo>
                    <a:pt x="101758" y="197208"/>
                  </a:lnTo>
                  <a:lnTo>
                    <a:pt x="130677" y="162563"/>
                  </a:lnTo>
                  <a:lnTo>
                    <a:pt x="162563" y="130677"/>
                  </a:lnTo>
                  <a:lnTo>
                    <a:pt x="197208" y="101759"/>
                  </a:lnTo>
                  <a:lnTo>
                    <a:pt x="234401" y="76017"/>
                  </a:lnTo>
                  <a:lnTo>
                    <a:pt x="273934" y="53661"/>
                  </a:lnTo>
                  <a:lnTo>
                    <a:pt x="315598" y="34901"/>
                  </a:lnTo>
                  <a:lnTo>
                    <a:pt x="359183" y="19946"/>
                  </a:lnTo>
                  <a:lnTo>
                    <a:pt x="404480" y="9004"/>
                  </a:lnTo>
                  <a:lnTo>
                    <a:pt x="451279" y="2285"/>
                  </a:lnTo>
                  <a:lnTo>
                    <a:pt x="499372" y="0"/>
                  </a:lnTo>
                  <a:lnTo>
                    <a:pt x="10450110" y="0"/>
                  </a:lnTo>
                  <a:lnTo>
                    <a:pt x="10498203" y="2285"/>
                  </a:lnTo>
                  <a:lnTo>
                    <a:pt x="10545002" y="9004"/>
                  </a:lnTo>
                  <a:lnTo>
                    <a:pt x="10590299" y="19946"/>
                  </a:lnTo>
                  <a:lnTo>
                    <a:pt x="10633884" y="34901"/>
                  </a:lnTo>
                  <a:lnTo>
                    <a:pt x="10675548" y="53661"/>
                  </a:lnTo>
                  <a:lnTo>
                    <a:pt x="10715081" y="76017"/>
                  </a:lnTo>
                  <a:lnTo>
                    <a:pt x="10752274" y="101759"/>
                  </a:lnTo>
                  <a:lnTo>
                    <a:pt x="10786919" y="130677"/>
                  </a:lnTo>
                  <a:lnTo>
                    <a:pt x="10818805" y="162563"/>
                  </a:lnTo>
                  <a:lnTo>
                    <a:pt x="10847724" y="197208"/>
                  </a:lnTo>
                  <a:lnTo>
                    <a:pt x="10873465" y="234401"/>
                  </a:lnTo>
                  <a:lnTo>
                    <a:pt x="10895821" y="273934"/>
                  </a:lnTo>
                  <a:lnTo>
                    <a:pt x="10914581" y="315598"/>
                  </a:lnTo>
                  <a:lnTo>
                    <a:pt x="10929537" y="359183"/>
                  </a:lnTo>
                  <a:lnTo>
                    <a:pt x="10940478" y="404480"/>
                  </a:lnTo>
                  <a:lnTo>
                    <a:pt x="10947197" y="451280"/>
                  </a:lnTo>
                  <a:lnTo>
                    <a:pt x="10949482" y="499373"/>
                  </a:lnTo>
                  <a:lnTo>
                    <a:pt x="10947197" y="547465"/>
                  </a:lnTo>
                  <a:lnTo>
                    <a:pt x="10940478" y="594265"/>
                  </a:lnTo>
                  <a:lnTo>
                    <a:pt x="10929537" y="639562"/>
                  </a:lnTo>
                  <a:lnTo>
                    <a:pt x="10914581" y="683147"/>
                  </a:lnTo>
                  <a:lnTo>
                    <a:pt x="10895821" y="724811"/>
                  </a:lnTo>
                  <a:lnTo>
                    <a:pt x="10873465" y="764344"/>
                  </a:lnTo>
                  <a:lnTo>
                    <a:pt x="10847724" y="801537"/>
                  </a:lnTo>
                  <a:lnTo>
                    <a:pt x="10818805" y="836182"/>
                  </a:lnTo>
                  <a:lnTo>
                    <a:pt x="10786919" y="868068"/>
                  </a:lnTo>
                  <a:lnTo>
                    <a:pt x="10752274" y="896986"/>
                  </a:lnTo>
                  <a:lnTo>
                    <a:pt x="10715081" y="922728"/>
                  </a:lnTo>
                  <a:lnTo>
                    <a:pt x="10675548" y="945084"/>
                  </a:lnTo>
                  <a:lnTo>
                    <a:pt x="10633884" y="963844"/>
                  </a:lnTo>
                  <a:lnTo>
                    <a:pt x="10590299" y="978799"/>
                  </a:lnTo>
                  <a:lnTo>
                    <a:pt x="10545002" y="989741"/>
                  </a:lnTo>
                  <a:lnTo>
                    <a:pt x="10498203" y="996460"/>
                  </a:lnTo>
                  <a:lnTo>
                    <a:pt x="10450113" y="998745"/>
                  </a:lnTo>
                  <a:close/>
                </a:path>
              </a:pathLst>
            </a:custGeom>
            <a:solidFill>
              <a:srgbClr val="FFC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13" y="1197647"/>
              <a:ext cx="697561" cy="7920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7601" y="1309835"/>
              <a:ext cx="506784" cy="68035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189400" y="297518"/>
            <a:ext cx="596900" cy="945515"/>
            <a:chOff x="12189400" y="297518"/>
            <a:chExt cx="596900" cy="945515"/>
          </a:xfrm>
        </p:grpSpPr>
        <p:sp>
          <p:nvSpPr>
            <p:cNvPr id="7" name="object 7"/>
            <p:cNvSpPr/>
            <p:nvPr/>
          </p:nvSpPr>
          <p:spPr>
            <a:xfrm>
              <a:off x="12189400" y="297518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4"/>
              <a:ext cx="225640" cy="21419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1" name="object 11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2210" y="0"/>
            <a:ext cx="605155" cy="1223645"/>
            <a:chOff x="432210" y="0"/>
            <a:chExt cx="605155" cy="1223645"/>
          </a:xfrm>
        </p:grpSpPr>
        <p:sp>
          <p:nvSpPr>
            <p:cNvPr id="14" name="object 14"/>
            <p:cNvSpPr/>
            <p:nvPr/>
          </p:nvSpPr>
          <p:spPr>
            <a:xfrm>
              <a:off x="732061" y="0"/>
              <a:ext cx="3175" cy="1090295"/>
            </a:xfrm>
            <a:custGeom>
              <a:avLst/>
              <a:gdLst/>
              <a:ahLst/>
              <a:cxnLst/>
              <a:rect l="l" t="t" r="r" b="b"/>
              <a:pathLst>
                <a:path w="3175" h="1090295">
                  <a:moveTo>
                    <a:pt x="-66674" y="545146"/>
                  </a:moveTo>
                  <a:lnTo>
                    <a:pt x="69260" y="545146"/>
                  </a:lnTo>
                </a:path>
              </a:pathLst>
            </a:custGeom>
            <a:ln w="1223643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5"/>
                  </a:lnTo>
                  <a:lnTo>
                    <a:pt x="22404" y="889002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20"/>
                  </a:lnTo>
                  <a:lnTo>
                    <a:pt x="602382" y="841156"/>
                  </a:lnTo>
                  <a:lnTo>
                    <a:pt x="582563" y="889002"/>
                  </a:lnTo>
                  <a:lnTo>
                    <a:pt x="545600" y="925965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9868" y="4845613"/>
            <a:ext cx="9828736" cy="238977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64055" y="311566"/>
            <a:ext cx="1056449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30" dirty="0"/>
              <a:t>H</a:t>
            </a:r>
            <a:r>
              <a:rPr sz="4400" spc="135" dirty="0"/>
              <a:t>o</a:t>
            </a:r>
            <a:r>
              <a:rPr sz="4400" spc="-585" dirty="0"/>
              <a:t>w</a:t>
            </a:r>
            <a:r>
              <a:rPr sz="4400" spc="-445" dirty="0"/>
              <a:t> </a:t>
            </a:r>
            <a:r>
              <a:rPr sz="4400" spc="-885" dirty="0"/>
              <a:t>m</a:t>
            </a:r>
            <a:r>
              <a:rPr sz="4400" spc="130" dirty="0"/>
              <a:t>a</a:t>
            </a:r>
            <a:r>
              <a:rPr sz="4400" spc="55" dirty="0"/>
              <a:t>n</a:t>
            </a:r>
            <a:r>
              <a:rPr sz="4400" spc="30" dirty="0"/>
              <a:t>y</a:t>
            </a:r>
            <a:r>
              <a:rPr sz="4400" spc="-445" dirty="0"/>
              <a:t> </a:t>
            </a:r>
            <a:r>
              <a:rPr sz="4400" spc="-170" dirty="0"/>
              <a:t>e</a:t>
            </a:r>
            <a:r>
              <a:rPr sz="4400" spc="130" dirty="0"/>
              <a:t>a</a:t>
            </a:r>
            <a:r>
              <a:rPr sz="4400" spc="-225" dirty="0"/>
              <a:t>c</a:t>
            </a:r>
            <a:r>
              <a:rPr sz="4400" spc="-105" dirty="0"/>
              <a:t>h</a:t>
            </a:r>
            <a:r>
              <a:rPr sz="4400" spc="-445" dirty="0"/>
              <a:t> </a:t>
            </a:r>
            <a:r>
              <a:rPr sz="4400" spc="-465" dirty="0"/>
              <a:t>t</a:t>
            </a:r>
            <a:r>
              <a:rPr sz="4400" spc="25" dirty="0"/>
              <a:t>y</a:t>
            </a:r>
            <a:r>
              <a:rPr sz="4400" spc="-240" dirty="0"/>
              <a:t>p</a:t>
            </a:r>
            <a:r>
              <a:rPr sz="4400" spc="-165" dirty="0"/>
              <a:t>e</a:t>
            </a:r>
            <a:r>
              <a:rPr sz="4400" spc="-445" dirty="0"/>
              <a:t> </a:t>
            </a:r>
            <a:r>
              <a:rPr sz="4400" spc="135" dirty="0"/>
              <a:t>o</a:t>
            </a:r>
            <a:r>
              <a:rPr sz="4400" spc="310" dirty="0"/>
              <a:t>f</a:t>
            </a:r>
            <a:r>
              <a:rPr sz="4400" spc="-445" dirty="0"/>
              <a:t> </a:t>
            </a:r>
            <a:r>
              <a:rPr sz="4400" spc="-114" dirty="0"/>
              <a:t>r</a:t>
            </a:r>
            <a:r>
              <a:rPr sz="4400" spc="135" dirty="0"/>
              <a:t>o</a:t>
            </a:r>
            <a:r>
              <a:rPr sz="4400" spc="-240" dirty="0"/>
              <a:t>l</a:t>
            </a:r>
            <a:r>
              <a:rPr sz="4400" spc="-235" dirty="0"/>
              <a:t>l</a:t>
            </a:r>
            <a:r>
              <a:rPr sz="4400" spc="-445" dirty="0"/>
              <a:t> </a:t>
            </a:r>
            <a:r>
              <a:rPr sz="4400" spc="-590" dirty="0"/>
              <a:t>w</a:t>
            </a:r>
            <a:r>
              <a:rPr sz="4400" spc="-170" dirty="0"/>
              <a:t>e</a:t>
            </a:r>
            <a:r>
              <a:rPr sz="4400" spc="-114" dirty="0"/>
              <a:t>r</a:t>
            </a:r>
            <a:r>
              <a:rPr sz="4400" spc="-165" dirty="0"/>
              <a:t>e</a:t>
            </a:r>
            <a:r>
              <a:rPr sz="4400" spc="-445" dirty="0"/>
              <a:t> </a:t>
            </a:r>
            <a:r>
              <a:rPr sz="4400" cap="small" spc="225" dirty="0"/>
              <a:t>d</a:t>
            </a:r>
            <a:r>
              <a:rPr sz="4400" spc="-170" dirty="0"/>
              <a:t>e</a:t>
            </a:r>
            <a:r>
              <a:rPr sz="4400" spc="-240" dirty="0"/>
              <a:t>l</a:t>
            </a:r>
            <a:r>
              <a:rPr sz="4400" spc="-285" dirty="0"/>
              <a:t>i</a:t>
            </a:r>
            <a:r>
              <a:rPr sz="4400" spc="150" dirty="0"/>
              <a:t>v</a:t>
            </a:r>
            <a:r>
              <a:rPr sz="4400" spc="-170" dirty="0"/>
              <a:t>e</a:t>
            </a:r>
            <a:r>
              <a:rPr sz="4400" spc="-114" dirty="0"/>
              <a:t>r</a:t>
            </a:r>
            <a:r>
              <a:rPr sz="4400" spc="-170" dirty="0"/>
              <a:t>e</a:t>
            </a:r>
            <a:r>
              <a:rPr sz="4400" cap="small" spc="229" dirty="0"/>
              <a:t>d</a:t>
            </a:r>
            <a:endParaRPr sz="4400"/>
          </a:p>
        </p:txBody>
      </p:sp>
      <p:grpSp>
        <p:nvGrpSpPr>
          <p:cNvPr id="18" name="object 18"/>
          <p:cNvGrpSpPr/>
          <p:nvPr/>
        </p:nvGrpSpPr>
        <p:grpSpPr>
          <a:xfrm>
            <a:off x="1592238" y="1565581"/>
            <a:ext cx="9942195" cy="3122930"/>
            <a:chOff x="1592238" y="1565581"/>
            <a:chExt cx="9942195" cy="312293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868" y="1653211"/>
              <a:ext cx="9766848" cy="29476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8438" y="1641781"/>
              <a:ext cx="9789795" cy="2970530"/>
            </a:xfrm>
            <a:custGeom>
              <a:avLst/>
              <a:gdLst/>
              <a:ahLst/>
              <a:cxnLst/>
              <a:rect l="l" t="t" r="r" b="b"/>
              <a:pathLst>
                <a:path w="9789795" h="2970529">
                  <a:moveTo>
                    <a:pt x="0" y="0"/>
                  </a:moveTo>
                  <a:lnTo>
                    <a:pt x="0" y="2970460"/>
                  </a:lnTo>
                  <a:lnTo>
                    <a:pt x="9789615" y="2970460"/>
                  </a:lnTo>
                  <a:lnTo>
                    <a:pt x="9789615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913" y="252243"/>
            <a:ext cx="11152505" cy="1737995"/>
            <a:chOff x="968913" y="252243"/>
            <a:chExt cx="11152505" cy="1737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13" y="1197647"/>
              <a:ext cx="697561" cy="7920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7601" y="1309835"/>
              <a:ext cx="506784" cy="6803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189400" y="297518"/>
            <a:ext cx="596900" cy="945515"/>
            <a:chOff x="12189400" y="297518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8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4"/>
              <a:ext cx="225640" cy="2141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58" rIns="0" bIns="0" rtlCol="0">
            <a:spAutoFit/>
          </a:bodyPr>
          <a:lstStyle/>
          <a:p>
            <a:pPr marL="5003165" marR="5080" indent="-4316095">
              <a:lnSpc>
                <a:spcPct val="116300"/>
              </a:lnSpc>
              <a:spcBef>
                <a:spcPts val="95"/>
              </a:spcBef>
            </a:pPr>
            <a:r>
              <a:rPr spc="-480" dirty="0"/>
              <a:t>H</a:t>
            </a:r>
            <a:r>
              <a:rPr spc="110" dirty="0"/>
              <a:t>o</a:t>
            </a:r>
            <a:r>
              <a:rPr spc="-450" dirty="0"/>
              <a:t>w</a:t>
            </a:r>
            <a:r>
              <a:rPr spc="-345" dirty="0"/>
              <a:t> </a:t>
            </a:r>
            <a:r>
              <a:rPr spc="-680" dirty="0"/>
              <a:t>m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25" dirty="0"/>
              <a:t>y</a:t>
            </a:r>
            <a:r>
              <a:rPr spc="-345" dirty="0"/>
              <a:t> 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180" dirty="0"/>
              <a:t>g</a:t>
            </a:r>
            <a:r>
              <a:rPr spc="-345" dirty="0"/>
              <a:t> </a:t>
            </a:r>
            <a:r>
              <a:rPr spc="110" dirty="0"/>
              <a:t>a</a:t>
            </a:r>
            <a:r>
              <a:rPr spc="50" dirty="0"/>
              <a:t>n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50" dirty="0"/>
              <a:t>n</a:t>
            </a:r>
            <a:r>
              <a:rPr spc="110" dirty="0"/>
              <a:t>o</a:t>
            </a:r>
            <a:r>
              <a:rPr spc="50" dirty="0"/>
              <a:t>n</a:t>
            </a:r>
            <a:r>
              <a:rPr spc="114" dirty="0"/>
              <a:t>-</a:t>
            </a:r>
            <a:r>
              <a:rPr spc="120" dirty="0"/>
              <a:t>v</a:t>
            </a:r>
            <a:r>
              <a:rPr spc="-125" dirty="0"/>
              <a:t>e</a:t>
            </a:r>
            <a:r>
              <a:rPr spc="180" dirty="0"/>
              <a:t>g</a:t>
            </a:r>
            <a:r>
              <a:rPr spc="-345" dirty="0"/>
              <a:t> </a:t>
            </a:r>
            <a:r>
              <a:rPr spc="-125" dirty="0"/>
              <a:t>R</a:t>
            </a:r>
            <a:r>
              <a:rPr spc="110" dirty="0"/>
              <a:t>o</a:t>
            </a:r>
            <a:r>
              <a:rPr spc="-180" dirty="0"/>
              <a:t>ll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450" dirty="0"/>
              <a:t>w</a:t>
            </a:r>
            <a:r>
              <a:rPr spc="-125" dirty="0"/>
              <a:t>eRe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cap="small" spc="185" dirty="0"/>
              <a:t>d</a:t>
            </a:r>
            <a:r>
              <a:rPr spc="-125" dirty="0"/>
              <a:t>eRe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-160" dirty="0"/>
              <a:t>b</a:t>
            </a:r>
            <a:r>
              <a:rPr spc="25" dirty="0"/>
              <a:t>y</a:t>
            </a:r>
            <a:r>
              <a:rPr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u="none" spc="-45" dirty="0"/>
              <a:t> </a:t>
            </a:r>
            <a:r>
              <a:rPr spc="-200" dirty="0"/>
              <a:t>C</a:t>
            </a:r>
            <a:r>
              <a:rPr spc="-445" dirty="0"/>
              <a:t>U</a:t>
            </a:r>
            <a:r>
              <a:rPr spc="375" dirty="0"/>
              <a:t>s</a:t>
            </a:r>
            <a:r>
              <a:rPr spc="-515" dirty="0"/>
              <a:t>T</a:t>
            </a:r>
            <a:r>
              <a:rPr spc="110" dirty="0"/>
              <a:t>o</a:t>
            </a:r>
            <a:r>
              <a:rPr spc="-680" dirty="0"/>
              <a:t>m</a:t>
            </a:r>
            <a:r>
              <a:rPr spc="-125" dirty="0"/>
              <a:t>eR</a:t>
            </a:r>
          </a:p>
        </p:txBody>
      </p:sp>
      <p:sp>
        <p:nvSpPr>
          <p:cNvPr id="9" name="object 9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1" name="object 11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4" name="object 14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8"/>
                  </a:lnTo>
                  <a:lnTo>
                    <a:pt x="576950" y="1090293"/>
                  </a:lnTo>
                  <a:lnTo>
                    <a:pt x="557134" y="1138135"/>
                  </a:lnTo>
                  <a:lnTo>
                    <a:pt x="520174" y="1175095"/>
                  </a:lnTo>
                  <a:lnTo>
                    <a:pt x="472332" y="1194911"/>
                  </a:lnTo>
                  <a:lnTo>
                    <a:pt x="446197" y="1197497"/>
                  </a:lnTo>
                  <a:lnTo>
                    <a:pt x="133338" y="1197497"/>
                  </a:lnTo>
                  <a:lnTo>
                    <a:pt x="82312" y="1187347"/>
                  </a:lnTo>
                  <a:lnTo>
                    <a:pt x="39054" y="1158443"/>
                  </a:lnTo>
                  <a:lnTo>
                    <a:pt x="10149" y="1115185"/>
                  </a:lnTo>
                  <a:lnTo>
                    <a:pt x="2585" y="1090293"/>
                  </a:lnTo>
                  <a:lnTo>
                    <a:pt x="0" y="1064158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4"/>
                  </a:lnTo>
                  <a:lnTo>
                    <a:pt x="59367" y="925965"/>
                  </a:lnTo>
                  <a:lnTo>
                    <a:pt x="22404" y="889002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20"/>
                  </a:lnTo>
                  <a:lnTo>
                    <a:pt x="602382" y="841156"/>
                  </a:lnTo>
                  <a:lnTo>
                    <a:pt x="582563" y="889002"/>
                  </a:lnTo>
                  <a:lnTo>
                    <a:pt x="545600" y="925965"/>
                  </a:lnTo>
                  <a:lnTo>
                    <a:pt x="497754" y="945784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74371" y="1575497"/>
            <a:ext cx="10027920" cy="5457190"/>
            <a:chOff x="1374371" y="1575497"/>
            <a:chExt cx="10027920" cy="545719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001" y="1663127"/>
              <a:ext cx="9852087" cy="19169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50571" y="1651697"/>
              <a:ext cx="9875520" cy="1939925"/>
            </a:xfrm>
            <a:custGeom>
              <a:avLst/>
              <a:gdLst/>
              <a:ahLst/>
              <a:cxnLst/>
              <a:rect l="l" t="t" r="r" b="b"/>
              <a:pathLst>
                <a:path w="9875520" h="1939925">
                  <a:moveTo>
                    <a:pt x="0" y="0"/>
                  </a:moveTo>
                  <a:lnTo>
                    <a:pt x="0" y="1939825"/>
                  </a:lnTo>
                  <a:lnTo>
                    <a:pt x="9874894" y="1939825"/>
                  </a:lnTo>
                  <a:lnTo>
                    <a:pt x="9874894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8138" y="3765527"/>
              <a:ext cx="9795950" cy="317927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50571" y="3754097"/>
              <a:ext cx="9875520" cy="3202305"/>
            </a:xfrm>
            <a:custGeom>
              <a:avLst/>
              <a:gdLst/>
              <a:ahLst/>
              <a:cxnLst/>
              <a:rect l="l" t="t" r="r" b="b"/>
              <a:pathLst>
                <a:path w="9875520" h="3202304">
                  <a:moveTo>
                    <a:pt x="0" y="0"/>
                  </a:moveTo>
                  <a:lnTo>
                    <a:pt x="0" y="3202036"/>
                  </a:lnTo>
                  <a:lnTo>
                    <a:pt x="9874894" y="3202036"/>
                  </a:lnTo>
                  <a:lnTo>
                    <a:pt x="9874894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913" y="252244"/>
            <a:ext cx="11152505" cy="1737995"/>
            <a:chOff x="968913" y="252244"/>
            <a:chExt cx="11152505" cy="1737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13" y="1197646"/>
              <a:ext cx="697561" cy="7920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7601" y="1309835"/>
              <a:ext cx="506784" cy="6803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60" rIns="0" bIns="0" rtlCol="0">
            <a:spAutoFit/>
          </a:bodyPr>
          <a:lstStyle/>
          <a:p>
            <a:pPr marL="4465320" marR="5080" indent="-3331845">
              <a:lnSpc>
                <a:spcPct val="116300"/>
              </a:lnSpc>
              <a:spcBef>
                <a:spcPts val="95"/>
              </a:spcBef>
            </a:pPr>
            <a:r>
              <a:rPr spc="-830" dirty="0"/>
              <a:t>W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-515" dirty="0"/>
              <a:t>T</a:t>
            </a:r>
            <a:r>
              <a:rPr spc="340" dirty="0"/>
              <a:t> </a:t>
            </a:r>
            <a:r>
              <a:rPr spc="-450" dirty="0"/>
              <a:t>w</a:t>
            </a:r>
            <a:r>
              <a:rPr spc="110" dirty="0"/>
              <a:t>a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-515" dirty="0"/>
              <a:t>T</a:t>
            </a:r>
            <a:r>
              <a:rPr spc="-80" dirty="0"/>
              <a:t>h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-680" dirty="0"/>
              <a:t>m</a:t>
            </a:r>
            <a:r>
              <a:rPr spc="110" dirty="0"/>
              <a:t>a</a:t>
            </a:r>
            <a:r>
              <a:rPr spc="170" dirty="0"/>
              <a:t>x</a:t>
            </a:r>
            <a:r>
              <a:rPr spc="-220" dirty="0"/>
              <a:t>i</a:t>
            </a:r>
            <a:r>
              <a:rPr spc="-680" dirty="0"/>
              <a:t>m</a:t>
            </a:r>
            <a:r>
              <a:rPr spc="-445" dirty="0"/>
              <a:t>U</a:t>
            </a:r>
            <a:r>
              <a:rPr spc="-680" dirty="0"/>
              <a:t>m</a:t>
            </a:r>
            <a:r>
              <a:rPr spc="-345" dirty="0"/>
              <a:t> </a:t>
            </a:r>
            <a:r>
              <a:rPr spc="50" dirty="0"/>
              <a:t>n</a:t>
            </a:r>
            <a:r>
              <a:rPr spc="-445" dirty="0"/>
              <a:t>U</a:t>
            </a:r>
            <a:r>
              <a:rPr spc="-680" dirty="0"/>
              <a:t>m</a:t>
            </a:r>
            <a:r>
              <a:rPr spc="-160" dirty="0"/>
              <a:t>b</a:t>
            </a:r>
            <a:r>
              <a:rPr spc="-125" dirty="0"/>
              <a:t>eR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245" dirty="0"/>
              <a:t>f</a:t>
            </a:r>
            <a:r>
              <a:rPr spc="-345" dirty="0"/>
              <a:t> </a:t>
            </a:r>
            <a:r>
              <a:rPr spc="-125" dirty="0"/>
              <a:t>R</a:t>
            </a:r>
            <a:r>
              <a:rPr spc="110" dirty="0"/>
              <a:t>o</a:t>
            </a:r>
            <a:r>
              <a:rPr spc="-180" dirty="0"/>
              <a:t>ll</a:t>
            </a:r>
            <a:r>
              <a:rPr spc="375" dirty="0"/>
              <a:t>s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cap="small" spc="185" dirty="0"/>
              <a:t>d</a:t>
            </a:r>
            <a:r>
              <a:rPr spc="-125" dirty="0"/>
              <a:t>eRe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-220" dirty="0"/>
              <a:t>i</a:t>
            </a:r>
            <a:r>
              <a:rPr spc="50" dirty="0"/>
              <a:t>n</a:t>
            </a:r>
            <a:r>
              <a:rPr u="none" spc="25" dirty="0"/>
              <a:t> </a:t>
            </a:r>
            <a:r>
              <a:rPr spc="375" dirty="0"/>
              <a:t>s</a:t>
            </a:r>
            <a:r>
              <a:rPr spc="-220" dirty="0"/>
              <a:t>i</a:t>
            </a:r>
            <a:r>
              <a:rPr spc="50" dirty="0"/>
              <a:t>n</a:t>
            </a:r>
            <a:r>
              <a:rPr spc="180" dirty="0"/>
              <a:t>g</a:t>
            </a:r>
            <a:r>
              <a:rPr spc="-180" dirty="0"/>
              <a:t>l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-180" dirty="0"/>
              <a:t>l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eR</a:t>
            </a:r>
            <a:r>
              <a:rPr spc="25" dirty="0"/>
              <a:t>y</a:t>
            </a:r>
          </a:p>
        </p:txBody>
      </p:sp>
      <p:sp>
        <p:nvSpPr>
          <p:cNvPr id="9" name="object 9"/>
          <p:cNvSpPr/>
          <p:nvPr/>
        </p:nvSpPr>
        <p:spPr>
          <a:xfrm>
            <a:off x="12483886" y="605066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-66674" y="189"/>
                </a:moveTo>
                <a:lnTo>
                  <a:pt x="67386" y="189"/>
                </a:lnTo>
              </a:path>
            </a:pathLst>
          </a:custGeom>
          <a:ln w="133729">
            <a:solidFill>
              <a:srgbClr val="B946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581093" y="5976430"/>
            <a:ext cx="605155" cy="1405890"/>
            <a:chOff x="11581093" y="5976430"/>
            <a:chExt cx="605155" cy="1405890"/>
          </a:xfrm>
        </p:grpSpPr>
        <p:sp>
          <p:nvSpPr>
            <p:cNvPr id="11" name="object 11"/>
            <p:cNvSpPr/>
            <p:nvPr/>
          </p:nvSpPr>
          <p:spPr>
            <a:xfrm>
              <a:off x="11986662" y="6043105"/>
              <a:ext cx="107314" cy="1272540"/>
            </a:xfrm>
            <a:custGeom>
              <a:avLst/>
              <a:gdLst/>
              <a:ahLst/>
              <a:cxnLst/>
              <a:rect l="l" t="t" r="r" b="b"/>
              <a:pathLst>
                <a:path w="107315" h="1272540">
                  <a:moveTo>
                    <a:pt x="0" y="1272094"/>
                  </a:moveTo>
                  <a:lnTo>
                    <a:pt x="0" y="130753"/>
                  </a:lnTo>
                  <a:lnTo>
                    <a:pt x="2585" y="104618"/>
                  </a:lnTo>
                  <a:lnTo>
                    <a:pt x="22402" y="56776"/>
                  </a:lnTo>
                  <a:lnTo>
                    <a:pt x="59362" y="19816"/>
                  </a:lnTo>
                  <a:lnTo>
                    <a:pt x="82312" y="7563"/>
                  </a:lnTo>
                  <a:lnTo>
                    <a:pt x="107204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81093" y="6328792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7"/>
                  </a:moveTo>
                  <a:lnTo>
                    <a:pt x="0" y="986407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7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7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7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4" name="object 14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8"/>
                  </a:lnTo>
                  <a:lnTo>
                    <a:pt x="576950" y="1090293"/>
                  </a:lnTo>
                  <a:lnTo>
                    <a:pt x="557134" y="1138135"/>
                  </a:lnTo>
                  <a:lnTo>
                    <a:pt x="520174" y="1175095"/>
                  </a:lnTo>
                  <a:lnTo>
                    <a:pt x="472332" y="1194911"/>
                  </a:lnTo>
                  <a:lnTo>
                    <a:pt x="446197" y="1197497"/>
                  </a:lnTo>
                  <a:lnTo>
                    <a:pt x="133338" y="1197497"/>
                  </a:lnTo>
                  <a:lnTo>
                    <a:pt x="82312" y="1187347"/>
                  </a:lnTo>
                  <a:lnTo>
                    <a:pt x="39054" y="1158443"/>
                  </a:lnTo>
                  <a:lnTo>
                    <a:pt x="10149" y="1115185"/>
                  </a:lnTo>
                  <a:lnTo>
                    <a:pt x="2585" y="1090293"/>
                  </a:lnTo>
                  <a:lnTo>
                    <a:pt x="0" y="1064158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74371" y="1575497"/>
            <a:ext cx="10027920" cy="2924175"/>
            <a:chOff x="1374371" y="1575497"/>
            <a:chExt cx="10027920" cy="292417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001" y="1663127"/>
              <a:ext cx="9852087" cy="274859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50571" y="1651697"/>
              <a:ext cx="9875520" cy="2771775"/>
            </a:xfrm>
            <a:custGeom>
              <a:avLst/>
              <a:gdLst/>
              <a:ahLst/>
              <a:cxnLst/>
              <a:rect l="l" t="t" r="r" b="b"/>
              <a:pathLst>
                <a:path w="9875520" h="2771775">
                  <a:moveTo>
                    <a:pt x="0" y="0"/>
                  </a:moveTo>
                  <a:lnTo>
                    <a:pt x="0" y="2771328"/>
                  </a:lnTo>
                  <a:lnTo>
                    <a:pt x="9874894" y="2771328"/>
                  </a:lnTo>
                  <a:lnTo>
                    <a:pt x="9874894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374371" y="4624661"/>
            <a:ext cx="10027920" cy="1878330"/>
            <a:chOff x="1374371" y="4624661"/>
            <a:chExt cx="10027920" cy="187833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2001" y="4712291"/>
              <a:ext cx="9852087" cy="17028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50571" y="4700861"/>
              <a:ext cx="9875520" cy="1725930"/>
            </a:xfrm>
            <a:custGeom>
              <a:avLst/>
              <a:gdLst/>
              <a:ahLst/>
              <a:cxnLst/>
              <a:rect l="l" t="t" r="r" b="b"/>
              <a:pathLst>
                <a:path w="9875520" h="1725929">
                  <a:moveTo>
                    <a:pt x="0" y="0"/>
                  </a:moveTo>
                  <a:lnTo>
                    <a:pt x="0" y="1725662"/>
                  </a:lnTo>
                  <a:lnTo>
                    <a:pt x="9874894" y="1725662"/>
                  </a:lnTo>
                  <a:lnTo>
                    <a:pt x="9874894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913" y="252242"/>
            <a:ext cx="11152505" cy="1737995"/>
            <a:chOff x="968913" y="252242"/>
            <a:chExt cx="11152505" cy="1737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13" y="1197648"/>
              <a:ext cx="697561" cy="7920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7601" y="1309836"/>
              <a:ext cx="506784" cy="6803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6" name="object 6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581093" y="5983993"/>
            <a:ext cx="605155" cy="1398270"/>
            <a:chOff x="11581093" y="5983993"/>
            <a:chExt cx="605155" cy="1398270"/>
          </a:xfrm>
        </p:grpSpPr>
        <p:sp>
          <p:nvSpPr>
            <p:cNvPr id="9" name="object 9"/>
            <p:cNvSpPr/>
            <p:nvPr/>
          </p:nvSpPr>
          <p:spPr>
            <a:xfrm>
              <a:off x="11986662" y="6050668"/>
              <a:ext cx="82550" cy="1264920"/>
            </a:xfrm>
            <a:custGeom>
              <a:avLst/>
              <a:gdLst/>
              <a:ahLst/>
              <a:cxnLst/>
              <a:rect l="l" t="t" r="r" b="b"/>
              <a:pathLst>
                <a:path w="82550" h="1264920">
                  <a:moveTo>
                    <a:pt x="0" y="1264531"/>
                  </a:moveTo>
                  <a:lnTo>
                    <a:pt x="0" y="123188"/>
                  </a:lnTo>
                  <a:lnTo>
                    <a:pt x="2585" y="97054"/>
                  </a:lnTo>
                  <a:lnTo>
                    <a:pt x="10149" y="72162"/>
                  </a:lnTo>
                  <a:lnTo>
                    <a:pt x="22402" y="49212"/>
                  </a:lnTo>
                  <a:lnTo>
                    <a:pt x="39054" y="28904"/>
                  </a:lnTo>
                  <a:lnTo>
                    <a:pt x="59362" y="12252"/>
                  </a:lnTo>
                </a:path>
                <a:path w="82550" h="1264920">
                  <a:moveTo>
                    <a:pt x="80125" y="1167"/>
                  </a:moveTo>
                  <a:lnTo>
                    <a:pt x="82312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81093" y="6328793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5"/>
                  </a:moveTo>
                  <a:lnTo>
                    <a:pt x="0" y="986405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6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5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2" name="object 12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7"/>
                  </a:lnTo>
                  <a:lnTo>
                    <a:pt x="576950" y="1090291"/>
                  </a:lnTo>
                  <a:lnTo>
                    <a:pt x="557134" y="1138133"/>
                  </a:lnTo>
                  <a:lnTo>
                    <a:pt x="520174" y="1175093"/>
                  </a:lnTo>
                  <a:lnTo>
                    <a:pt x="472332" y="1194910"/>
                  </a:lnTo>
                  <a:lnTo>
                    <a:pt x="446197" y="1197496"/>
                  </a:lnTo>
                  <a:lnTo>
                    <a:pt x="133338" y="1197496"/>
                  </a:lnTo>
                  <a:lnTo>
                    <a:pt x="82312" y="1187346"/>
                  </a:lnTo>
                  <a:lnTo>
                    <a:pt x="39054" y="1158441"/>
                  </a:lnTo>
                  <a:lnTo>
                    <a:pt x="10149" y="1115183"/>
                  </a:lnTo>
                  <a:lnTo>
                    <a:pt x="2585" y="1090291"/>
                  </a:lnTo>
                  <a:lnTo>
                    <a:pt x="0" y="1064157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97450" y="1713562"/>
            <a:ext cx="10133330" cy="4691380"/>
            <a:chOff x="1397450" y="1713562"/>
            <a:chExt cx="10133330" cy="469138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5080" y="1801192"/>
              <a:ext cx="9957681" cy="45161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73650" y="1789762"/>
              <a:ext cx="9980930" cy="4538980"/>
            </a:xfrm>
            <a:custGeom>
              <a:avLst/>
              <a:gdLst/>
              <a:ahLst/>
              <a:cxnLst/>
              <a:rect l="l" t="t" r="r" b="b"/>
              <a:pathLst>
                <a:path w="9980930" h="4538980">
                  <a:moveTo>
                    <a:pt x="0" y="0"/>
                  </a:moveTo>
                  <a:lnTo>
                    <a:pt x="0" y="4538959"/>
                  </a:lnTo>
                  <a:lnTo>
                    <a:pt x="9980414" y="4538959"/>
                  </a:lnTo>
                  <a:lnTo>
                    <a:pt x="9980414" y="0"/>
                  </a:lnTo>
                  <a:lnTo>
                    <a:pt x="0" y="0"/>
                  </a:lnTo>
                </a:path>
              </a:pathLst>
            </a:custGeom>
            <a:ln w="15239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451412" y="6551717"/>
            <a:ext cx="1464310" cy="422275"/>
          </a:xfrm>
          <a:custGeom>
            <a:avLst/>
            <a:gdLst/>
            <a:ahLst/>
            <a:cxnLst/>
            <a:rect l="l" t="t" r="r" b="b"/>
            <a:pathLst>
              <a:path w="1464309" h="422275">
                <a:moveTo>
                  <a:pt x="1403009" y="137189"/>
                </a:moveTo>
                <a:lnTo>
                  <a:pt x="1291730" y="137189"/>
                </a:lnTo>
                <a:lnTo>
                  <a:pt x="1201783" y="49689"/>
                </a:lnTo>
                <a:lnTo>
                  <a:pt x="1192555" y="29609"/>
                </a:lnTo>
                <a:lnTo>
                  <a:pt x="1198333" y="10481"/>
                </a:lnTo>
                <a:lnTo>
                  <a:pt x="1214133" y="0"/>
                </a:lnTo>
                <a:lnTo>
                  <a:pt x="1234975" y="5860"/>
                </a:lnTo>
                <a:lnTo>
                  <a:pt x="1322334" y="73299"/>
                </a:lnTo>
                <a:lnTo>
                  <a:pt x="1365689" y="107356"/>
                </a:lnTo>
                <a:lnTo>
                  <a:pt x="1403009" y="137189"/>
                </a:lnTo>
                <a:close/>
              </a:path>
              <a:path w="1464309" h="422275">
                <a:moveTo>
                  <a:pt x="1176783" y="254223"/>
                </a:moveTo>
                <a:lnTo>
                  <a:pt x="276501" y="241324"/>
                </a:lnTo>
                <a:lnTo>
                  <a:pt x="191787" y="237933"/>
                </a:lnTo>
                <a:lnTo>
                  <a:pt x="147798" y="233993"/>
                </a:lnTo>
                <a:lnTo>
                  <a:pt x="104447" y="227714"/>
                </a:lnTo>
                <a:lnTo>
                  <a:pt x="61216" y="220826"/>
                </a:lnTo>
                <a:lnTo>
                  <a:pt x="17586" y="215061"/>
                </a:lnTo>
                <a:lnTo>
                  <a:pt x="3519" y="207362"/>
                </a:lnTo>
                <a:lnTo>
                  <a:pt x="0" y="192880"/>
                </a:lnTo>
                <a:lnTo>
                  <a:pt x="5925" y="178439"/>
                </a:lnTo>
                <a:lnTo>
                  <a:pt x="20192" y="170859"/>
                </a:lnTo>
                <a:lnTo>
                  <a:pt x="61159" y="165417"/>
                </a:lnTo>
                <a:lnTo>
                  <a:pt x="101781" y="158758"/>
                </a:lnTo>
                <a:lnTo>
                  <a:pt x="142513" y="152578"/>
                </a:lnTo>
                <a:lnTo>
                  <a:pt x="183809" y="148572"/>
                </a:lnTo>
                <a:lnTo>
                  <a:pt x="227740" y="146443"/>
                </a:lnTo>
                <a:lnTo>
                  <a:pt x="315644" y="143882"/>
                </a:lnTo>
                <a:lnTo>
                  <a:pt x="1180201" y="132548"/>
                </a:lnTo>
                <a:lnTo>
                  <a:pt x="1236070" y="133697"/>
                </a:lnTo>
                <a:lnTo>
                  <a:pt x="1291730" y="137189"/>
                </a:lnTo>
                <a:lnTo>
                  <a:pt x="1403009" y="137189"/>
                </a:lnTo>
                <a:lnTo>
                  <a:pt x="1408765" y="141789"/>
                </a:lnTo>
                <a:lnTo>
                  <a:pt x="1451516" y="176710"/>
                </a:lnTo>
                <a:lnTo>
                  <a:pt x="1462178" y="191951"/>
                </a:lnTo>
                <a:lnTo>
                  <a:pt x="1463883" y="209755"/>
                </a:lnTo>
                <a:lnTo>
                  <a:pt x="1457889" y="226901"/>
                </a:lnTo>
                <a:lnTo>
                  <a:pt x="1445452" y="240167"/>
                </a:lnTo>
                <a:lnTo>
                  <a:pt x="1430789" y="250061"/>
                </a:lnTo>
                <a:lnTo>
                  <a:pt x="1290453" y="250061"/>
                </a:lnTo>
                <a:lnTo>
                  <a:pt x="1233728" y="253409"/>
                </a:lnTo>
                <a:lnTo>
                  <a:pt x="1176783" y="254223"/>
                </a:lnTo>
                <a:close/>
              </a:path>
              <a:path w="1464309" h="422275">
                <a:moveTo>
                  <a:pt x="1147303" y="421829"/>
                </a:moveTo>
                <a:lnTo>
                  <a:pt x="1124411" y="421829"/>
                </a:lnTo>
                <a:lnTo>
                  <a:pt x="1117741" y="415286"/>
                </a:lnTo>
                <a:lnTo>
                  <a:pt x="1114703" y="405582"/>
                </a:lnTo>
                <a:lnTo>
                  <a:pt x="1116571" y="395220"/>
                </a:lnTo>
                <a:lnTo>
                  <a:pt x="1138477" y="362383"/>
                </a:lnTo>
                <a:lnTo>
                  <a:pt x="1168392" y="334788"/>
                </a:lnTo>
                <a:lnTo>
                  <a:pt x="1202038" y="310733"/>
                </a:lnTo>
                <a:lnTo>
                  <a:pt x="1235134" y="288518"/>
                </a:lnTo>
                <a:lnTo>
                  <a:pt x="1290453" y="250061"/>
                </a:lnTo>
                <a:lnTo>
                  <a:pt x="1430789" y="250061"/>
                </a:lnTo>
                <a:lnTo>
                  <a:pt x="1291411" y="344103"/>
                </a:lnTo>
                <a:lnTo>
                  <a:pt x="1255506" y="369416"/>
                </a:lnTo>
                <a:lnTo>
                  <a:pt x="1217608" y="394734"/>
                </a:lnTo>
                <a:lnTo>
                  <a:pt x="1177595" y="414857"/>
                </a:lnTo>
                <a:lnTo>
                  <a:pt x="1147303" y="421829"/>
                </a:lnTo>
                <a:close/>
              </a:path>
            </a:pathLst>
          </a:custGeom>
          <a:solidFill>
            <a:srgbClr val="B946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58" rIns="0" bIns="0" rtlCol="0">
            <a:spAutoFit/>
          </a:bodyPr>
          <a:lstStyle/>
          <a:p>
            <a:pPr marL="4933950" marR="5080" indent="-4260215">
              <a:lnSpc>
                <a:spcPct val="116300"/>
              </a:lnSpc>
              <a:spcBef>
                <a:spcPts val="95"/>
              </a:spcBef>
            </a:pPr>
            <a:r>
              <a:rPr spc="245" dirty="0"/>
              <a:t>f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spc="-200" dirty="0"/>
              <a:t>C</a:t>
            </a:r>
            <a:r>
              <a:rPr spc="-445" dirty="0"/>
              <a:t>U</a:t>
            </a:r>
            <a:r>
              <a:rPr spc="375" dirty="0"/>
              <a:t>s</a:t>
            </a:r>
            <a:r>
              <a:rPr spc="-515" dirty="0"/>
              <a:t>T</a:t>
            </a:r>
            <a:r>
              <a:rPr spc="110" dirty="0"/>
              <a:t>o</a:t>
            </a:r>
            <a:r>
              <a:rPr spc="-680" dirty="0"/>
              <a:t>m</a:t>
            </a:r>
            <a:r>
              <a:rPr spc="-125" dirty="0"/>
              <a:t>eR</a:t>
            </a:r>
            <a:r>
              <a:rPr u="none" spc="-434" dirty="0"/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80" dirty="0"/>
              <a:t>h</a:t>
            </a:r>
            <a:r>
              <a:rPr spc="110" dirty="0"/>
              <a:t>o</a:t>
            </a:r>
            <a:r>
              <a:rPr spc="-450" dirty="0"/>
              <a:t>w</a:t>
            </a:r>
            <a:r>
              <a:rPr spc="-345" dirty="0"/>
              <a:t> </a:t>
            </a:r>
            <a:r>
              <a:rPr spc="-680" dirty="0"/>
              <a:t>m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25" dirty="0"/>
              <a:t>y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-305" dirty="0"/>
              <a:t>L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eRe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-80" dirty="0"/>
              <a:t>h</a:t>
            </a:r>
            <a:r>
              <a:rPr spc="110" dirty="0"/>
              <a:t>a</a:t>
            </a:r>
            <a:r>
              <a:rPr cap="small" spc="185" dirty="0"/>
              <a:t>d</a:t>
            </a:r>
            <a:r>
              <a:rPr cap="small" spc="340" dirty="0"/>
              <a:t> 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180" dirty="0"/>
              <a:t>g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u="none" spc="-65" dirty="0"/>
              <a:t> </a:t>
            </a:r>
            <a:r>
              <a:rPr spc="50" dirty="0"/>
              <a:t>n</a:t>
            </a:r>
            <a:r>
              <a:rPr spc="110" dirty="0"/>
              <a:t>o</a:t>
            </a:r>
            <a:r>
              <a:rPr spc="-345" dirty="0"/>
              <a:t> 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180" dirty="0"/>
              <a:t>g</a:t>
            </a:r>
            <a:r>
              <a:rPr spc="-125" dirty="0"/>
              <a:t>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12551" y="6479346"/>
            <a:ext cx="266763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u="heavy" spc="37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s</a:t>
            </a:r>
            <a:r>
              <a:rPr sz="3400" u="heavy" spc="11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o</a:t>
            </a:r>
            <a:r>
              <a:rPr sz="3400" u="heavy" spc="-30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L</a:t>
            </a:r>
            <a:r>
              <a:rPr sz="3400" u="heavy" spc="-44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U</a:t>
            </a:r>
            <a:r>
              <a:rPr sz="3400" u="heavy" spc="-51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u="heavy" spc="-22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i</a:t>
            </a:r>
            <a:r>
              <a:rPr sz="3400" u="heavy" spc="11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o</a:t>
            </a:r>
            <a:r>
              <a:rPr sz="3400" u="heavy" spc="5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n</a:t>
            </a:r>
            <a:r>
              <a:rPr sz="3400" u="heavy" spc="-34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u="heavy" spc="5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n</a:t>
            </a:r>
            <a:r>
              <a:rPr sz="3400" u="heavy" spc="-12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e</a:t>
            </a:r>
            <a:r>
              <a:rPr sz="3400" u="heavy" spc="190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X</a:t>
            </a:r>
            <a:r>
              <a:rPr sz="3400" u="heavy" spc="-515" dirty="0">
                <a:solidFill>
                  <a:srgbClr val="48321B"/>
                </a:solidFill>
                <a:uFill>
                  <a:solidFill>
                    <a:srgbClr val="48321B"/>
                  </a:solidFill>
                </a:uFill>
                <a:latin typeface="Trebuchet MS"/>
                <a:cs typeface="Trebuchet MS"/>
              </a:rPr>
              <a:t>T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493" y="1483572"/>
            <a:ext cx="697561" cy="7920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7598" y="1595760"/>
            <a:ext cx="506784" cy="6803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89400" y="297519"/>
            <a:ext cx="596900" cy="945515"/>
            <a:chOff x="12189400" y="297519"/>
            <a:chExt cx="596900" cy="945515"/>
          </a:xfrm>
        </p:grpSpPr>
        <p:sp>
          <p:nvSpPr>
            <p:cNvPr id="5" name="object 5"/>
            <p:cNvSpPr/>
            <p:nvPr/>
          </p:nvSpPr>
          <p:spPr>
            <a:xfrm>
              <a:off x="12189400" y="297519"/>
              <a:ext cx="596900" cy="690880"/>
            </a:xfrm>
            <a:custGeom>
              <a:avLst/>
              <a:gdLst/>
              <a:ahLst/>
              <a:cxnLst/>
              <a:rect l="l" t="t" r="r" b="b"/>
              <a:pathLst>
                <a:path w="596900" h="690880">
                  <a:moveTo>
                    <a:pt x="135661" y="434340"/>
                  </a:moveTo>
                  <a:lnTo>
                    <a:pt x="98064" y="419100"/>
                  </a:lnTo>
                  <a:lnTo>
                    <a:pt x="40100" y="370840"/>
                  </a:lnTo>
                  <a:lnTo>
                    <a:pt x="16025" y="332740"/>
                  </a:lnTo>
                  <a:lnTo>
                    <a:pt x="2717" y="289560"/>
                  </a:lnTo>
                  <a:lnTo>
                    <a:pt x="0" y="241300"/>
                  </a:lnTo>
                  <a:lnTo>
                    <a:pt x="1764" y="228600"/>
                  </a:lnTo>
                  <a:lnTo>
                    <a:pt x="15918" y="191770"/>
                  </a:lnTo>
                  <a:lnTo>
                    <a:pt x="51010" y="142240"/>
                  </a:lnTo>
                  <a:lnTo>
                    <a:pt x="97090" y="101600"/>
                  </a:lnTo>
                  <a:lnTo>
                    <a:pt x="137677" y="73660"/>
                  </a:lnTo>
                  <a:lnTo>
                    <a:pt x="180011" y="50800"/>
                  </a:lnTo>
                  <a:lnTo>
                    <a:pt x="224094" y="30480"/>
                  </a:lnTo>
                  <a:lnTo>
                    <a:pt x="269929" y="15240"/>
                  </a:lnTo>
                  <a:lnTo>
                    <a:pt x="317520" y="5080"/>
                  </a:lnTo>
                  <a:lnTo>
                    <a:pt x="359056" y="0"/>
                  </a:lnTo>
                  <a:lnTo>
                    <a:pt x="400174" y="0"/>
                  </a:lnTo>
                  <a:lnTo>
                    <a:pt x="440569" y="6350"/>
                  </a:lnTo>
                  <a:lnTo>
                    <a:pt x="479942" y="22860"/>
                  </a:lnTo>
                  <a:lnTo>
                    <a:pt x="488677" y="27940"/>
                  </a:lnTo>
                  <a:lnTo>
                    <a:pt x="492941" y="30480"/>
                  </a:lnTo>
                  <a:lnTo>
                    <a:pt x="430625" y="30480"/>
                  </a:lnTo>
                  <a:lnTo>
                    <a:pt x="428321" y="33020"/>
                  </a:lnTo>
                  <a:lnTo>
                    <a:pt x="429395" y="33020"/>
                  </a:lnTo>
                  <a:lnTo>
                    <a:pt x="438365" y="35560"/>
                  </a:lnTo>
                  <a:lnTo>
                    <a:pt x="447351" y="39370"/>
                  </a:lnTo>
                  <a:lnTo>
                    <a:pt x="456276" y="41910"/>
                  </a:lnTo>
                  <a:lnTo>
                    <a:pt x="465059" y="45720"/>
                  </a:lnTo>
                  <a:lnTo>
                    <a:pt x="494450" y="60960"/>
                  </a:lnTo>
                  <a:lnTo>
                    <a:pt x="504219" y="64770"/>
                  </a:lnTo>
                  <a:lnTo>
                    <a:pt x="398301" y="64770"/>
                  </a:lnTo>
                  <a:lnTo>
                    <a:pt x="399004" y="66040"/>
                  </a:lnTo>
                  <a:lnTo>
                    <a:pt x="399590" y="67310"/>
                  </a:lnTo>
                  <a:lnTo>
                    <a:pt x="413972" y="77470"/>
                  </a:lnTo>
                  <a:lnTo>
                    <a:pt x="427564" y="86360"/>
                  </a:lnTo>
                  <a:lnTo>
                    <a:pt x="364801" y="86360"/>
                  </a:lnTo>
                  <a:lnTo>
                    <a:pt x="308009" y="99060"/>
                  </a:lnTo>
                  <a:lnTo>
                    <a:pt x="270815" y="119380"/>
                  </a:lnTo>
                  <a:lnTo>
                    <a:pt x="238522" y="147320"/>
                  </a:lnTo>
                  <a:lnTo>
                    <a:pt x="211564" y="180340"/>
                  </a:lnTo>
                  <a:lnTo>
                    <a:pt x="122910" y="180340"/>
                  </a:lnTo>
                  <a:lnTo>
                    <a:pt x="120156" y="187960"/>
                  </a:lnTo>
                  <a:lnTo>
                    <a:pt x="207051" y="187960"/>
                  </a:lnTo>
                  <a:lnTo>
                    <a:pt x="206035" y="190500"/>
                  </a:lnTo>
                  <a:lnTo>
                    <a:pt x="207168" y="194310"/>
                  </a:lnTo>
                  <a:lnTo>
                    <a:pt x="213864" y="226060"/>
                  </a:lnTo>
                  <a:lnTo>
                    <a:pt x="215605" y="257810"/>
                  </a:lnTo>
                  <a:lnTo>
                    <a:pt x="214201" y="280670"/>
                  </a:lnTo>
                  <a:lnTo>
                    <a:pt x="104043" y="280670"/>
                  </a:lnTo>
                  <a:lnTo>
                    <a:pt x="103574" y="281940"/>
                  </a:lnTo>
                  <a:lnTo>
                    <a:pt x="102753" y="283210"/>
                  </a:lnTo>
                  <a:lnTo>
                    <a:pt x="101492" y="299720"/>
                  </a:lnTo>
                  <a:lnTo>
                    <a:pt x="99571" y="327660"/>
                  </a:lnTo>
                  <a:lnTo>
                    <a:pt x="99303" y="332740"/>
                  </a:lnTo>
                  <a:lnTo>
                    <a:pt x="51816" y="332740"/>
                  </a:lnTo>
                  <a:lnTo>
                    <a:pt x="51757" y="334010"/>
                  </a:lnTo>
                  <a:lnTo>
                    <a:pt x="51093" y="336550"/>
                  </a:lnTo>
                  <a:lnTo>
                    <a:pt x="54811" y="344170"/>
                  </a:lnTo>
                  <a:lnTo>
                    <a:pt x="58078" y="351790"/>
                  </a:lnTo>
                  <a:lnTo>
                    <a:pt x="61598" y="358140"/>
                  </a:lnTo>
                  <a:lnTo>
                    <a:pt x="65449" y="365760"/>
                  </a:lnTo>
                  <a:lnTo>
                    <a:pt x="205239" y="365760"/>
                  </a:lnTo>
                  <a:lnTo>
                    <a:pt x="204912" y="372110"/>
                  </a:lnTo>
                  <a:lnTo>
                    <a:pt x="204249" y="381000"/>
                  </a:lnTo>
                  <a:lnTo>
                    <a:pt x="204098" y="382270"/>
                  </a:lnTo>
                  <a:lnTo>
                    <a:pt x="123906" y="382270"/>
                  </a:lnTo>
                  <a:lnTo>
                    <a:pt x="119492" y="383540"/>
                  </a:lnTo>
                  <a:lnTo>
                    <a:pt x="112441" y="383540"/>
                  </a:lnTo>
                  <a:lnTo>
                    <a:pt x="107031" y="386080"/>
                  </a:lnTo>
                  <a:lnTo>
                    <a:pt x="108554" y="389890"/>
                  </a:lnTo>
                  <a:lnTo>
                    <a:pt x="109140" y="394970"/>
                  </a:lnTo>
                  <a:lnTo>
                    <a:pt x="113925" y="400050"/>
                  </a:lnTo>
                  <a:lnTo>
                    <a:pt x="200041" y="400050"/>
                  </a:lnTo>
                  <a:lnTo>
                    <a:pt x="199612" y="401320"/>
                  </a:lnTo>
                  <a:lnTo>
                    <a:pt x="155974" y="431800"/>
                  </a:lnTo>
                  <a:lnTo>
                    <a:pt x="149609" y="433070"/>
                  </a:lnTo>
                  <a:lnTo>
                    <a:pt x="142731" y="433070"/>
                  </a:lnTo>
                  <a:lnTo>
                    <a:pt x="135661" y="434340"/>
                  </a:lnTo>
                  <a:close/>
                </a:path>
                <a:path w="596900" h="690880">
                  <a:moveTo>
                    <a:pt x="537652" y="66040"/>
                  </a:moveTo>
                  <a:lnTo>
                    <a:pt x="509278" y="66040"/>
                  </a:lnTo>
                  <a:lnTo>
                    <a:pt x="508653" y="64770"/>
                  </a:lnTo>
                  <a:lnTo>
                    <a:pt x="508477" y="62230"/>
                  </a:lnTo>
                  <a:lnTo>
                    <a:pt x="507325" y="60960"/>
                  </a:lnTo>
                  <a:lnTo>
                    <a:pt x="502422" y="57150"/>
                  </a:lnTo>
                  <a:lnTo>
                    <a:pt x="497520" y="52070"/>
                  </a:lnTo>
                  <a:lnTo>
                    <a:pt x="492427" y="48260"/>
                  </a:lnTo>
                  <a:lnTo>
                    <a:pt x="486953" y="45720"/>
                  </a:lnTo>
                  <a:lnTo>
                    <a:pt x="459580" y="38100"/>
                  </a:lnTo>
                  <a:lnTo>
                    <a:pt x="430625" y="30480"/>
                  </a:lnTo>
                  <a:lnTo>
                    <a:pt x="492941" y="30480"/>
                  </a:lnTo>
                  <a:lnTo>
                    <a:pt x="497205" y="33020"/>
                  </a:lnTo>
                  <a:lnTo>
                    <a:pt x="505729" y="39370"/>
                  </a:lnTo>
                  <a:lnTo>
                    <a:pt x="514453" y="44450"/>
                  </a:lnTo>
                  <a:lnTo>
                    <a:pt x="533086" y="60960"/>
                  </a:lnTo>
                  <a:lnTo>
                    <a:pt x="537652" y="66040"/>
                  </a:lnTo>
                  <a:close/>
                </a:path>
                <a:path w="596900" h="690880">
                  <a:moveTo>
                    <a:pt x="493780" y="106680"/>
                  </a:moveTo>
                  <a:lnTo>
                    <a:pt x="455508" y="106680"/>
                  </a:lnTo>
                  <a:lnTo>
                    <a:pt x="458457" y="105410"/>
                  </a:lnTo>
                  <a:lnTo>
                    <a:pt x="458437" y="104140"/>
                  </a:lnTo>
                  <a:lnTo>
                    <a:pt x="457492" y="93980"/>
                  </a:lnTo>
                  <a:lnTo>
                    <a:pt x="451883" y="81280"/>
                  </a:lnTo>
                  <a:lnTo>
                    <a:pt x="443017" y="71120"/>
                  </a:lnTo>
                  <a:lnTo>
                    <a:pt x="432188" y="64770"/>
                  </a:lnTo>
                  <a:lnTo>
                    <a:pt x="504219" y="64770"/>
                  </a:lnTo>
                  <a:lnTo>
                    <a:pt x="505664" y="66040"/>
                  </a:lnTo>
                  <a:lnTo>
                    <a:pt x="537652" y="66040"/>
                  </a:lnTo>
                  <a:lnTo>
                    <a:pt x="541077" y="69850"/>
                  </a:lnTo>
                  <a:lnTo>
                    <a:pt x="471953" y="69850"/>
                  </a:lnTo>
                  <a:lnTo>
                    <a:pt x="472520" y="71120"/>
                  </a:lnTo>
                  <a:lnTo>
                    <a:pt x="472891" y="72390"/>
                  </a:lnTo>
                  <a:lnTo>
                    <a:pt x="477012" y="78740"/>
                  </a:lnTo>
                  <a:lnTo>
                    <a:pt x="480684" y="82550"/>
                  </a:lnTo>
                  <a:lnTo>
                    <a:pt x="483867" y="87630"/>
                  </a:lnTo>
                  <a:lnTo>
                    <a:pt x="493476" y="105410"/>
                  </a:lnTo>
                  <a:lnTo>
                    <a:pt x="493780" y="106680"/>
                  </a:lnTo>
                  <a:close/>
                </a:path>
                <a:path w="596900" h="690880">
                  <a:moveTo>
                    <a:pt x="586520" y="250190"/>
                  </a:moveTo>
                  <a:lnTo>
                    <a:pt x="475489" y="250190"/>
                  </a:lnTo>
                  <a:lnTo>
                    <a:pt x="477403" y="248920"/>
                  </a:lnTo>
                  <a:lnTo>
                    <a:pt x="479688" y="247650"/>
                  </a:lnTo>
                  <a:lnTo>
                    <a:pt x="485039" y="241300"/>
                  </a:lnTo>
                  <a:lnTo>
                    <a:pt x="508879" y="205740"/>
                  </a:lnTo>
                  <a:lnTo>
                    <a:pt x="531156" y="151130"/>
                  </a:lnTo>
                  <a:lnTo>
                    <a:pt x="532989" y="120650"/>
                  </a:lnTo>
                  <a:lnTo>
                    <a:pt x="531794" y="111760"/>
                  </a:lnTo>
                  <a:lnTo>
                    <a:pt x="529202" y="104140"/>
                  </a:lnTo>
                  <a:lnTo>
                    <a:pt x="524900" y="97790"/>
                  </a:lnTo>
                  <a:lnTo>
                    <a:pt x="518575" y="92710"/>
                  </a:lnTo>
                  <a:lnTo>
                    <a:pt x="508150" y="87630"/>
                  </a:lnTo>
                  <a:lnTo>
                    <a:pt x="497537" y="81280"/>
                  </a:lnTo>
                  <a:lnTo>
                    <a:pt x="474961" y="69850"/>
                  </a:lnTo>
                  <a:lnTo>
                    <a:pt x="541077" y="69850"/>
                  </a:lnTo>
                  <a:lnTo>
                    <a:pt x="549068" y="78740"/>
                  </a:lnTo>
                  <a:lnTo>
                    <a:pt x="562244" y="99060"/>
                  </a:lnTo>
                  <a:lnTo>
                    <a:pt x="572461" y="120650"/>
                  </a:lnTo>
                  <a:lnTo>
                    <a:pt x="576883" y="130810"/>
                  </a:lnTo>
                  <a:lnTo>
                    <a:pt x="581902" y="140970"/>
                  </a:lnTo>
                  <a:lnTo>
                    <a:pt x="586801" y="151130"/>
                  </a:lnTo>
                  <a:lnTo>
                    <a:pt x="590860" y="161290"/>
                  </a:lnTo>
                  <a:lnTo>
                    <a:pt x="596045" y="185420"/>
                  </a:lnTo>
                  <a:lnTo>
                    <a:pt x="596334" y="209550"/>
                  </a:lnTo>
                  <a:lnTo>
                    <a:pt x="592250" y="233680"/>
                  </a:lnTo>
                  <a:lnTo>
                    <a:pt x="586520" y="250190"/>
                  </a:lnTo>
                  <a:close/>
                </a:path>
                <a:path w="596900" h="690880">
                  <a:moveTo>
                    <a:pt x="346758" y="690880"/>
                  </a:moveTo>
                  <a:lnTo>
                    <a:pt x="302849" y="681990"/>
                  </a:lnTo>
                  <a:lnTo>
                    <a:pt x="265488" y="657860"/>
                  </a:lnTo>
                  <a:lnTo>
                    <a:pt x="223191" y="601980"/>
                  </a:lnTo>
                  <a:lnTo>
                    <a:pt x="213808" y="530860"/>
                  </a:lnTo>
                  <a:lnTo>
                    <a:pt x="221086" y="490220"/>
                  </a:lnTo>
                  <a:lnTo>
                    <a:pt x="235349" y="453390"/>
                  </a:lnTo>
                  <a:lnTo>
                    <a:pt x="254560" y="419100"/>
                  </a:lnTo>
                  <a:lnTo>
                    <a:pt x="276680" y="384810"/>
                  </a:lnTo>
                  <a:lnTo>
                    <a:pt x="301344" y="349250"/>
                  </a:lnTo>
                  <a:lnTo>
                    <a:pt x="326265" y="313690"/>
                  </a:lnTo>
                  <a:lnTo>
                    <a:pt x="350958" y="279400"/>
                  </a:lnTo>
                  <a:lnTo>
                    <a:pt x="374942" y="242570"/>
                  </a:lnTo>
                  <a:lnTo>
                    <a:pt x="388038" y="220980"/>
                  </a:lnTo>
                  <a:lnTo>
                    <a:pt x="400051" y="199390"/>
                  </a:lnTo>
                  <a:lnTo>
                    <a:pt x="411556" y="176530"/>
                  </a:lnTo>
                  <a:lnTo>
                    <a:pt x="423125" y="153670"/>
                  </a:lnTo>
                  <a:lnTo>
                    <a:pt x="426035" y="147320"/>
                  </a:lnTo>
                  <a:lnTo>
                    <a:pt x="427852" y="142240"/>
                  </a:lnTo>
                  <a:lnTo>
                    <a:pt x="429668" y="135890"/>
                  </a:lnTo>
                  <a:lnTo>
                    <a:pt x="431763" y="120650"/>
                  </a:lnTo>
                  <a:lnTo>
                    <a:pt x="428601" y="107950"/>
                  </a:lnTo>
                  <a:lnTo>
                    <a:pt x="420338" y="99060"/>
                  </a:lnTo>
                  <a:lnTo>
                    <a:pt x="407129" y="91440"/>
                  </a:lnTo>
                  <a:lnTo>
                    <a:pt x="393152" y="87630"/>
                  </a:lnTo>
                  <a:lnTo>
                    <a:pt x="378997" y="86360"/>
                  </a:lnTo>
                  <a:lnTo>
                    <a:pt x="427564" y="86360"/>
                  </a:lnTo>
                  <a:lnTo>
                    <a:pt x="441178" y="96520"/>
                  </a:lnTo>
                  <a:lnTo>
                    <a:pt x="455508" y="106680"/>
                  </a:lnTo>
                  <a:lnTo>
                    <a:pt x="493780" y="106680"/>
                  </a:lnTo>
                  <a:lnTo>
                    <a:pt x="498335" y="125730"/>
                  </a:lnTo>
                  <a:lnTo>
                    <a:pt x="499715" y="146050"/>
                  </a:lnTo>
                  <a:lnTo>
                    <a:pt x="498887" y="167640"/>
                  </a:lnTo>
                  <a:lnTo>
                    <a:pt x="481924" y="224790"/>
                  </a:lnTo>
                  <a:lnTo>
                    <a:pt x="475723" y="245110"/>
                  </a:lnTo>
                  <a:lnTo>
                    <a:pt x="475616" y="248920"/>
                  </a:lnTo>
                  <a:lnTo>
                    <a:pt x="475489" y="250190"/>
                  </a:lnTo>
                  <a:lnTo>
                    <a:pt x="586520" y="250190"/>
                  </a:lnTo>
                  <a:lnTo>
                    <a:pt x="584317" y="256540"/>
                  </a:lnTo>
                  <a:lnTo>
                    <a:pt x="562952" y="299720"/>
                  </a:lnTo>
                  <a:lnTo>
                    <a:pt x="536695" y="337820"/>
                  </a:lnTo>
                  <a:lnTo>
                    <a:pt x="506226" y="374650"/>
                  </a:lnTo>
                  <a:lnTo>
                    <a:pt x="472227" y="407670"/>
                  </a:lnTo>
                  <a:lnTo>
                    <a:pt x="456928" y="420370"/>
                  </a:lnTo>
                  <a:lnTo>
                    <a:pt x="426024" y="447040"/>
                  </a:lnTo>
                  <a:lnTo>
                    <a:pt x="414882" y="457200"/>
                  </a:lnTo>
                  <a:lnTo>
                    <a:pt x="291406" y="457200"/>
                  </a:lnTo>
                  <a:lnTo>
                    <a:pt x="291074" y="458470"/>
                  </a:lnTo>
                  <a:lnTo>
                    <a:pt x="289648" y="459740"/>
                  </a:lnTo>
                  <a:lnTo>
                    <a:pt x="283044" y="472440"/>
                  </a:lnTo>
                  <a:lnTo>
                    <a:pt x="279769" y="478790"/>
                  </a:lnTo>
                  <a:lnTo>
                    <a:pt x="275937" y="485140"/>
                  </a:lnTo>
                  <a:lnTo>
                    <a:pt x="276230" y="487680"/>
                  </a:lnTo>
                  <a:lnTo>
                    <a:pt x="276094" y="488950"/>
                  </a:lnTo>
                  <a:lnTo>
                    <a:pt x="388506" y="488950"/>
                  </a:lnTo>
                  <a:lnTo>
                    <a:pt x="379334" y="509270"/>
                  </a:lnTo>
                  <a:lnTo>
                    <a:pt x="377554" y="523240"/>
                  </a:lnTo>
                  <a:lnTo>
                    <a:pt x="332246" y="523240"/>
                  </a:lnTo>
                  <a:lnTo>
                    <a:pt x="332070" y="524510"/>
                  </a:lnTo>
                  <a:lnTo>
                    <a:pt x="331699" y="524510"/>
                  </a:lnTo>
                  <a:lnTo>
                    <a:pt x="332143" y="534670"/>
                  </a:lnTo>
                  <a:lnTo>
                    <a:pt x="332620" y="543560"/>
                  </a:lnTo>
                  <a:lnTo>
                    <a:pt x="332938" y="552450"/>
                  </a:lnTo>
                  <a:lnTo>
                    <a:pt x="331648" y="591820"/>
                  </a:lnTo>
                  <a:lnTo>
                    <a:pt x="326751" y="626110"/>
                  </a:lnTo>
                  <a:lnTo>
                    <a:pt x="267519" y="626110"/>
                  </a:lnTo>
                  <a:lnTo>
                    <a:pt x="267676" y="627380"/>
                  </a:lnTo>
                  <a:lnTo>
                    <a:pt x="302949" y="660400"/>
                  </a:lnTo>
                  <a:lnTo>
                    <a:pt x="391354" y="660400"/>
                  </a:lnTo>
                  <a:lnTo>
                    <a:pt x="384390" y="674370"/>
                  </a:lnTo>
                  <a:lnTo>
                    <a:pt x="368857" y="685800"/>
                  </a:lnTo>
                  <a:lnTo>
                    <a:pt x="346758" y="690880"/>
                  </a:lnTo>
                  <a:close/>
                </a:path>
                <a:path w="596900" h="690880">
                  <a:moveTo>
                    <a:pt x="207051" y="187960"/>
                  </a:moveTo>
                  <a:lnTo>
                    <a:pt x="120156" y="187960"/>
                  </a:lnTo>
                  <a:lnTo>
                    <a:pt x="123105" y="186690"/>
                  </a:lnTo>
                  <a:lnTo>
                    <a:pt x="124707" y="184150"/>
                  </a:lnTo>
                  <a:lnTo>
                    <a:pt x="122910" y="180340"/>
                  </a:lnTo>
                  <a:lnTo>
                    <a:pt x="211564" y="180340"/>
                  </a:lnTo>
                  <a:lnTo>
                    <a:pt x="210527" y="181610"/>
                  </a:lnTo>
                  <a:lnTo>
                    <a:pt x="208066" y="185420"/>
                  </a:lnTo>
                  <a:lnTo>
                    <a:pt x="207051" y="187960"/>
                  </a:lnTo>
                  <a:close/>
                </a:path>
                <a:path w="596900" h="690880">
                  <a:moveTo>
                    <a:pt x="206264" y="350520"/>
                  </a:moveTo>
                  <a:lnTo>
                    <a:pt x="102031" y="350520"/>
                  </a:lnTo>
                  <a:lnTo>
                    <a:pt x="108261" y="349250"/>
                  </a:lnTo>
                  <a:lnTo>
                    <a:pt x="110898" y="346710"/>
                  </a:lnTo>
                  <a:lnTo>
                    <a:pt x="107617" y="334010"/>
                  </a:lnTo>
                  <a:lnTo>
                    <a:pt x="107168" y="326390"/>
                  </a:lnTo>
                  <a:lnTo>
                    <a:pt x="105781" y="317500"/>
                  </a:lnTo>
                  <a:lnTo>
                    <a:pt x="104433" y="283210"/>
                  </a:lnTo>
                  <a:lnTo>
                    <a:pt x="104199" y="281940"/>
                  </a:lnTo>
                  <a:lnTo>
                    <a:pt x="104043" y="280670"/>
                  </a:lnTo>
                  <a:lnTo>
                    <a:pt x="214201" y="280670"/>
                  </a:lnTo>
                  <a:lnTo>
                    <a:pt x="213655" y="289560"/>
                  </a:lnTo>
                  <a:lnTo>
                    <a:pt x="208129" y="328930"/>
                  </a:lnTo>
                  <a:lnTo>
                    <a:pt x="207287" y="337820"/>
                  </a:lnTo>
                  <a:lnTo>
                    <a:pt x="206264" y="350520"/>
                  </a:lnTo>
                  <a:close/>
                </a:path>
                <a:path w="596900" h="690880">
                  <a:moveTo>
                    <a:pt x="205239" y="365760"/>
                  </a:moveTo>
                  <a:lnTo>
                    <a:pt x="65449" y="365760"/>
                  </a:lnTo>
                  <a:lnTo>
                    <a:pt x="60400" y="350520"/>
                  </a:lnTo>
                  <a:lnTo>
                    <a:pt x="57846" y="344170"/>
                  </a:lnTo>
                  <a:lnTo>
                    <a:pt x="54667" y="335280"/>
                  </a:lnTo>
                  <a:lnTo>
                    <a:pt x="52988" y="334010"/>
                  </a:lnTo>
                  <a:lnTo>
                    <a:pt x="51816" y="332740"/>
                  </a:lnTo>
                  <a:lnTo>
                    <a:pt x="99303" y="332740"/>
                  </a:lnTo>
                  <a:lnTo>
                    <a:pt x="98632" y="345440"/>
                  </a:lnTo>
                  <a:lnTo>
                    <a:pt x="102031" y="350520"/>
                  </a:lnTo>
                  <a:lnTo>
                    <a:pt x="206264" y="350520"/>
                  </a:lnTo>
                  <a:lnTo>
                    <a:pt x="205957" y="354330"/>
                  </a:lnTo>
                  <a:lnTo>
                    <a:pt x="205370" y="363220"/>
                  </a:lnTo>
                  <a:lnTo>
                    <a:pt x="205239" y="365760"/>
                  </a:lnTo>
                  <a:close/>
                </a:path>
                <a:path w="596900" h="690880">
                  <a:moveTo>
                    <a:pt x="200041" y="400050"/>
                  </a:moveTo>
                  <a:lnTo>
                    <a:pt x="113925" y="400050"/>
                  </a:lnTo>
                  <a:lnTo>
                    <a:pt x="118964" y="397510"/>
                  </a:lnTo>
                  <a:lnTo>
                    <a:pt x="124355" y="397510"/>
                  </a:lnTo>
                  <a:lnTo>
                    <a:pt x="127109" y="396240"/>
                  </a:lnTo>
                  <a:lnTo>
                    <a:pt x="130390" y="396240"/>
                  </a:lnTo>
                  <a:lnTo>
                    <a:pt x="134824" y="392430"/>
                  </a:lnTo>
                  <a:lnTo>
                    <a:pt x="136054" y="388620"/>
                  </a:lnTo>
                  <a:lnTo>
                    <a:pt x="137773" y="386080"/>
                  </a:lnTo>
                  <a:lnTo>
                    <a:pt x="134570" y="386080"/>
                  </a:lnTo>
                  <a:lnTo>
                    <a:pt x="131445" y="383540"/>
                  </a:lnTo>
                  <a:lnTo>
                    <a:pt x="123906" y="382270"/>
                  </a:lnTo>
                  <a:lnTo>
                    <a:pt x="204098" y="382270"/>
                  </a:lnTo>
                  <a:lnTo>
                    <a:pt x="203047" y="391160"/>
                  </a:lnTo>
                  <a:lnTo>
                    <a:pt x="200041" y="400050"/>
                  </a:lnTo>
                  <a:close/>
                </a:path>
                <a:path w="596900" h="690880">
                  <a:moveTo>
                    <a:pt x="291401" y="457290"/>
                  </a:moveTo>
                  <a:close/>
                </a:path>
                <a:path w="596900" h="690880">
                  <a:moveTo>
                    <a:pt x="388506" y="488950"/>
                  </a:moveTo>
                  <a:lnTo>
                    <a:pt x="276094" y="488950"/>
                  </a:lnTo>
                  <a:lnTo>
                    <a:pt x="276914" y="487680"/>
                  </a:lnTo>
                  <a:lnTo>
                    <a:pt x="278144" y="487680"/>
                  </a:lnTo>
                  <a:lnTo>
                    <a:pt x="284736" y="472440"/>
                  </a:lnTo>
                  <a:lnTo>
                    <a:pt x="287955" y="466090"/>
                  </a:lnTo>
                  <a:lnTo>
                    <a:pt x="291328" y="458470"/>
                  </a:lnTo>
                  <a:lnTo>
                    <a:pt x="291426" y="457200"/>
                  </a:lnTo>
                  <a:lnTo>
                    <a:pt x="414882" y="457200"/>
                  </a:lnTo>
                  <a:lnTo>
                    <a:pt x="410703" y="461010"/>
                  </a:lnTo>
                  <a:lnTo>
                    <a:pt x="390799" y="483870"/>
                  </a:lnTo>
                  <a:lnTo>
                    <a:pt x="388506" y="488950"/>
                  </a:lnTo>
                  <a:close/>
                </a:path>
                <a:path w="596900" h="690880">
                  <a:moveTo>
                    <a:pt x="391354" y="660400"/>
                  </a:moveTo>
                  <a:lnTo>
                    <a:pt x="321305" y="660400"/>
                  </a:lnTo>
                  <a:lnTo>
                    <a:pt x="336433" y="655320"/>
                  </a:lnTo>
                  <a:lnTo>
                    <a:pt x="347265" y="643890"/>
                  </a:lnTo>
                  <a:lnTo>
                    <a:pt x="352734" y="628650"/>
                  </a:lnTo>
                  <a:lnTo>
                    <a:pt x="353574" y="622300"/>
                  </a:lnTo>
                  <a:lnTo>
                    <a:pt x="353418" y="615950"/>
                  </a:lnTo>
                  <a:lnTo>
                    <a:pt x="352109" y="609600"/>
                  </a:lnTo>
                  <a:lnTo>
                    <a:pt x="347442" y="589280"/>
                  </a:lnTo>
                  <a:lnTo>
                    <a:pt x="342629" y="567690"/>
                  </a:lnTo>
                  <a:lnTo>
                    <a:pt x="332637" y="524510"/>
                  </a:lnTo>
                  <a:lnTo>
                    <a:pt x="332246" y="523240"/>
                  </a:lnTo>
                  <a:lnTo>
                    <a:pt x="377554" y="523240"/>
                  </a:lnTo>
                  <a:lnTo>
                    <a:pt x="375775" y="537210"/>
                  </a:lnTo>
                  <a:lnTo>
                    <a:pt x="379590" y="567690"/>
                  </a:lnTo>
                  <a:lnTo>
                    <a:pt x="383326" y="584200"/>
                  </a:lnTo>
                  <a:lnTo>
                    <a:pt x="386773" y="600710"/>
                  </a:lnTo>
                  <a:lnTo>
                    <a:pt x="389934" y="618490"/>
                  </a:lnTo>
                  <a:lnTo>
                    <a:pt x="392813" y="635000"/>
                  </a:lnTo>
                  <a:lnTo>
                    <a:pt x="392620" y="657860"/>
                  </a:lnTo>
                  <a:lnTo>
                    <a:pt x="391354" y="660400"/>
                  </a:lnTo>
                  <a:close/>
                </a:path>
                <a:path w="596900" h="690880">
                  <a:moveTo>
                    <a:pt x="299883" y="642620"/>
                  </a:moveTo>
                  <a:lnTo>
                    <a:pt x="279256" y="631190"/>
                  </a:lnTo>
                  <a:lnTo>
                    <a:pt x="270820" y="627380"/>
                  </a:lnTo>
                  <a:lnTo>
                    <a:pt x="269141" y="626110"/>
                  </a:lnTo>
                  <a:lnTo>
                    <a:pt x="326751" y="626110"/>
                  </a:lnTo>
                  <a:lnTo>
                    <a:pt x="325456" y="629920"/>
                  </a:lnTo>
                  <a:lnTo>
                    <a:pt x="319739" y="636270"/>
                  </a:lnTo>
                  <a:lnTo>
                    <a:pt x="311242" y="641350"/>
                  </a:lnTo>
                  <a:lnTo>
                    <a:pt x="299883" y="64262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6756" y="1028325"/>
              <a:ext cx="225640" cy="21419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581093" y="5983993"/>
            <a:ext cx="605155" cy="1398270"/>
            <a:chOff x="11581093" y="5983993"/>
            <a:chExt cx="605155" cy="1398270"/>
          </a:xfrm>
        </p:grpSpPr>
        <p:sp>
          <p:nvSpPr>
            <p:cNvPr id="8" name="object 8"/>
            <p:cNvSpPr/>
            <p:nvPr/>
          </p:nvSpPr>
          <p:spPr>
            <a:xfrm>
              <a:off x="11986662" y="6050668"/>
              <a:ext cx="82550" cy="1264920"/>
            </a:xfrm>
            <a:custGeom>
              <a:avLst/>
              <a:gdLst/>
              <a:ahLst/>
              <a:cxnLst/>
              <a:rect l="l" t="t" r="r" b="b"/>
              <a:pathLst>
                <a:path w="82550" h="1264920">
                  <a:moveTo>
                    <a:pt x="0" y="1264531"/>
                  </a:moveTo>
                  <a:lnTo>
                    <a:pt x="0" y="123188"/>
                  </a:lnTo>
                  <a:lnTo>
                    <a:pt x="2585" y="97054"/>
                  </a:lnTo>
                  <a:lnTo>
                    <a:pt x="10149" y="72162"/>
                  </a:lnTo>
                  <a:lnTo>
                    <a:pt x="22402" y="49212"/>
                  </a:lnTo>
                  <a:lnTo>
                    <a:pt x="39054" y="28904"/>
                  </a:lnTo>
                  <a:lnTo>
                    <a:pt x="59362" y="12252"/>
                  </a:lnTo>
                </a:path>
                <a:path w="82550" h="1264920">
                  <a:moveTo>
                    <a:pt x="80125" y="1167"/>
                  </a:moveTo>
                  <a:lnTo>
                    <a:pt x="82312" y="0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81093" y="6328793"/>
              <a:ext cx="605155" cy="986790"/>
            </a:xfrm>
            <a:custGeom>
              <a:avLst/>
              <a:gdLst/>
              <a:ahLst/>
              <a:cxnLst/>
              <a:rect l="l" t="t" r="r" b="b"/>
              <a:pathLst>
                <a:path w="605154" h="986790">
                  <a:moveTo>
                    <a:pt x="604968" y="986405"/>
                  </a:moveTo>
                  <a:lnTo>
                    <a:pt x="0" y="986405"/>
                  </a:lnTo>
                  <a:lnTo>
                    <a:pt x="0" y="133345"/>
                  </a:lnTo>
                  <a:lnTo>
                    <a:pt x="10150" y="82319"/>
                  </a:lnTo>
                  <a:lnTo>
                    <a:pt x="39056" y="39056"/>
                  </a:lnTo>
                  <a:lnTo>
                    <a:pt x="82318" y="10150"/>
                  </a:lnTo>
                  <a:lnTo>
                    <a:pt x="133349" y="0"/>
                  </a:lnTo>
                  <a:lnTo>
                    <a:pt x="471618" y="0"/>
                  </a:lnTo>
                  <a:lnTo>
                    <a:pt x="522648" y="10150"/>
                  </a:lnTo>
                  <a:lnTo>
                    <a:pt x="565910" y="39056"/>
                  </a:lnTo>
                  <a:lnTo>
                    <a:pt x="594817" y="82319"/>
                  </a:lnTo>
                  <a:lnTo>
                    <a:pt x="604967" y="133345"/>
                  </a:lnTo>
                  <a:lnTo>
                    <a:pt x="604968" y="986405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8435" y="0"/>
            <a:ext cx="949325" cy="1330960"/>
            <a:chOff x="88435" y="0"/>
            <a:chExt cx="949325" cy="1330960"/>
          </a:xfrm>
        </p:grpSpPr>
        <p:sp>
          <p:nvSpPr>
            <p:cNvPr id="11" name="object 11"/>
            <p:cNvSpPr/>
            <p:nvPr/>
          </p:nvSpPr>
          <p:spPr>
            <a:xfrm>
              <a:off x="155110" y="0"/>
              <a:ext cx="579755" cy="1197610"/>
            </a:xfrm>
            <a:custGeom>
              <a:avLst/>
              <a:gdLst/>
              <a:ahLst/>
              <a:cxnLst/>
              <a:rect l="l" t="t" r="r" b="b"/>
              <a:pathLst>
                <a:path w="579755" h="1197610">
                  <a:moveTo>
                    <a:pt x="579536" y="0"/>
                  </a:moveTo>
                  <a:lnTo>
                    <a:pt x="579536" y="1064157"/>
                  </a:lnTo>
                  <a:lnTo>
                    <a:pt x="576950" y="1090291"/>
                  </a:lnTo>
                  <a:lnTo>
                    <a:pt x="557134" y="1138133"/>
                  </a:lnTo>
                  <a:lnTo>
                    <a:pt x="520174" y="1175093"/>
                  </a:lnTo>
                  <a:lnTo>
                    <a:pt x="472332" y="1194910"/>
                  </a:lnTo>
                  <a:lnTo>
                    <a:pt x="446197" y="1197496"/>
                  </a:lnTo>
                  <a:lnTo>
                    <a:pt x="133338" y="1197496"/>
                  </a:lnTo>
                  <a:lnTo>
                    <a:pt x="82312" y="1187346"/>
                  </a:lnTo>
                  <a:lnTo>
                    <a:pt x="39054" y="1158441"/>
                  </a:lnTo>
                  <a:lnTo>
                    <a:pt x="10149" y="1115183"/>
                  </a:lnTo>
                  <a:lnTo>
                    <a:pt x="2585" y="1090291"/>
                  </a:lnTo>
                  <a:lnTo>
                    <a:pt x="0" y="1064157"/>
                  </a:lnTo>
                </a:path>
              </a:pathLst>
            </a:custGeom>
            <a:ln w="133349">
              <a:solidFill>
                <a:srgbClr val="B94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210" y="0"/>
              <a:ext cx="605155" cy="948690"/>
            </a:xfrm>
            <a:custGeom>
              <a:avLst/>
              <a:gdLst/>
              <a:ahLst/>
              <a:cxnLst/>
              <a:rect l="l" t="t" r="r" b="b"/>
              <a:pathLst>
                <a:path w="605155" h="948690">
                  <a:moveTo>
                    <a:pt x="471618" y="948369"/>
                  </a:moveTo>
                  <a:lnTo>
                    <a:pt x="133349" y="948369"/>
                  </a:lnTo>
                  <a:lnTo>
                    <a:pt x="107213" y="945783"/>
                  </a:lnTo>
                  <a:lnTo>
                    <a:pt x="59367" y="925964"/>
                  </a:lnTo>
                  <a:lnTo>
                    <a:pt x="22404" y="889001"/>
                  </a:lnTo>
                  <a:lnTo>
                    <a:pt x="2585" y="841156"/>
                  </a:lnTo>
                  <a:lnTo>
                    <a:pt x="0" y="0"/>
                  </a:lnTo>
                  <a:lnTo>
                    <a:pt x="604968" y="0"/>
                  </a:lnTo>
                  <a:lnTo>
                    <a:pt x="604968" y="815019"/>
                  </a:lnTo>
                  <a:lnTo>
                    <a:pt x="602382" y="841156"/>
                  </a:lnTo>
                  <a:lnTo>
                    <a:pt x="582563" y="889001"/>
                  </a:lnTo>
                  <a:lnTo>
                    <a:pt x="545600" y="925964"/>
                  </a:lnTo>
                  <a:lnTo>
                    <a:pt x="497754" y="945783"/>
                  </a:lnTo>
                  <a:lnTo>
                    <a:pt x="471618" y="948369"/>
                  </a:lnTo>
                  <a:close/>
                </a:path>
              </a:pathLst>
            </a:custGeom>
            <a:solidFill>
              <a:srgbClr val="FFB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58" rIns="0" bIns="0" rtlCol="0">
            <a:spAutoFit/>
          </a:bodyPr>
          <a:lstStyle/>
          <a:p>
            <a:pPr marL="4933950" marR="5080" indent="-4260215">
              <a:lnSpc>
                <a:spcPct val="116300"/>
              </a:lnSpc>
              <a:spcBef>
                <a:spcPts val="95"/>
              </a:spcBef>
            </a:pPr>
            <a:r>
              <a:rPr spc="245" dirty="0"/>
              <a:t>f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spc="-345" dirty="0"/>
              <a:t> </a:t>
            </a:r>
            <a:r>
              <a:rPr spc="-125" dirty="0"/>
              <a:t>e</a:t>
            </a:r>
            <a:r>
              <a:rPr spc="110" dirty="0"/>
              <a:t>a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-345" dirty="0"/>
              <a:t> </a:t>
            </a:r>
            <a:r>
              <a:rPr spc="-200" dirty="0"/>
              <a:t>C</a:t>
            </a:r>
            <a:r>
              <a:rPr spc="-445" dirty="0"/>
              <a:t>U</a:t>
            </a:r>
            <a:r>
              <a:rPr spc="375" dirty="0"/>
              <a:t>s</a:t>
            </a:r>
            <a:r>
              <a:rPr spc="-515" dirty="0"/>
              <a:t>T</a:t>
            </a:r>
            <a:r>
              <a:rPr spc="110" dirty="0"/>
              <a:t>o</a:t>
            </a:r>
            <a:r>
              <a:rPr spc="-680" dirty="0"/>
              <a:t>m</a:t>
            </a:r>
            <a:r>
              <a:rPr spc="-125" dirty="0"/>
              <a:t>eR</a:t>
            </a:r>
            <a:r>
              <a:rPr u="none" spc="-434" dirty="0"/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80" dirty="0"/>
              <a:t>h</a:t>
            </a:r>
            <a:r>
              <a:rPr spc="110" dirty="0"/>
              <a:t>o</a:t>
            </a:r>
            <a:r>
              <a:rPr spc="-450" dirty="0"/>
              <a:t>w</a:t>
            </a:r>
            <a:r>
              <a:rPr spc="-345" dirty="0"/>
              <a:t> </a:t>
            </a:r>
            <a:r>
              <a:rPr spc="-680" dirty="0"/>
              <a:t>m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25" dirty="0"/>
              <a:t>y</a:t>
            </a:r>
            <a:r>
              <a:rPr spc="-345" dirty="0"/>
              <a:t> </a:t>
            </a:r>
            <a:r>
              <a:rPr cap="small" spc="185" dirty="0"/>
              <a:t>d</a:t>
            </a:r>
            <a:r>
              <a:rPr spc="-125" dirty="0"/>
              <a:t>e</a:t>
            </a:r>
            <a:r>
              <a:rPr spc="-305" dirty="0"/>
              <a:t>L</a:t>
            </a:r>
            <a:r>
              <a:rPr spc="-220" dirty="0"/>
              <a:t>i</a:t>
            </a:r>
            <a:r>
              <a:rPr spc="120" dirty="0"/>
              <a:t>v</a:t>
            </a:r>
            <a:r>
              <a:rPr spc="-125" dirty="0"/>
              <a:t>eRe</a:t>
            </a:r>
            <a:r>
              <a:rPr cap="small" spc="185" dirty="0"/>
              <a:t>d</a:t>
            </a:r>
            <a:r>
              <a:rPr cap="small" spc="-345" dirty="0"/>
              <a:t> </a:t>
            </a:r>
            <a:r>
              <a:rPr spc="-80" dirty="0"/>
              <a:t>h</a:t>
            </a:r>
            <a:r>
              <a:rPr spc="110" dirty="0"/>
              <a:t>a</a:t>
            </a:r>
            <a:r>
              <a:rPr cap="small" spc="185" dirty="0"/>
              <a:t>d</a:t>
            </a:r>
            <a:r>
              <a:rPr cap="small" spc="340" dirty="0"/>
              <a:t> 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180" dirty="0"/>
              <a:t>g</a:t>
            </a:r>
            <a:r>
              <a:rPr spc="-125" dirty="0"/>
              <a:t>e</a:t>
            </a:r>
            <a:r>
              <a:rPr spc="-345" dirty="0"/>
              <a:t> </a:t>
            </a:r>
            <a:r>
              <a:rPr spc="110" dirty="0"/>
              <a:t>o</a:t>
            </a:r>
            <a:r>
              <a:rPr spc="-125" dirty="0"/>
              <a:t>R</a:t>
            </a:r>
            <a:r>
              <a:rPr u="none" spc="-65" dirty="0"/>
              <a:t> </a:t>
            </a:r>
            <a:r>
              <a:rPr spc="50" dirty="0"/>
              <a:t>n</a:t>
            </a:r>
            <a:r>
              <a:rPr spc="110" dirty="0"/>
              <a:t>o</a:t>
            </a:r>
            <a:r>
              <a:rPr spc="-345" dirty="0"/>
              <a:t> </a:t>
            </a:r>
            <a:r>
              <a:rPr spc="-200" dirty="0"/>
              <a:t>C</a:t>
            </a:r>
            <a:r>
              <a:rPr spc="-80" dirty="0"/>
              <a:t>h</a:t>
            </a:r>
            <a:r>
              <a:rPr spc="110" dirty="0"/>
              <a:t>a</a:t>
            </a:r>
            <a:r>
              <a:rPr spc="50" dirty="0"/>
              <a:t>n</a:t>
            </a:r>
            <a:r>
              <a:rPr spc="180" dirty="0"/>
              <a:t>g</a:t>
            </a:r>
            <a:r>
              <a:rPr spc="-125" dirty="0"/>
              <a:t>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610557" y="1950309"/>
            <a:ext cx="10067925" cy="4079240"/>
            <a:chOff x="1610557" y="1950309"/>
            <a:chExt cx="10067925" cy="407924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987" y="2037939"/>
              <a:ext cx="10048382" cy="39911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10557" y="1950309"/>
              <a:ext cx="10067925" cy="152400"/>
            </a:xfrm>
            <a:custGeom>
              <a:avLst/>
              <a:gdLst/>
              <a:ahLst/>
              <a:cxnLst/>
              <a:rect l="l" t="t" r="r" b="b"/>
              <a:pathLst>
                <a:path w="10067925" h="152400">
                  <a:moveTo>
                    <a:pt x="0" y="0"/>
                  </a:moveTo>
                  <a:lnTo>
                    <a:pt x="10067924" y="0"/>
                  </a:lnTo>
                  <a:lnTo>
                    <a:pt x="10067924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4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5001</TotalTime>
  <Words>213</Words>
  <Application>Microsoft Office PowerPoint</Application>
  <PresentationFormat>Custom</PresentationFormat>
  <Paragraphs>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Tahoma</vt:lpstr>
      <vt:lpstr>Times New Roman</vt:lpstr>
      <vt:lpstr>Trebuchet MS</vt:lpstr>
      <vt:lpstr>Office Theme</vt:lpstr>
      <vt:lpstr>Faasos</vt:lpstr>
      <vt:lpstr>How many RoLLs were Ordered</vt:lpstr>
      <vt:lpstr>How many CUsTomeRs oRdeRed RoLLs</vt:lpstr>
      <vt:lpstr>How many ORdeRs weRe sUCCessfULLy deLiveRed by eaCh dRiveR</vt:lpstr>
      <vt:lpstr>How many each type of roll were delivered</vt:lpstr>
      <vt:lpstr>How many veg and non-veg Rolls weRe oRdeRed by eaCh CUsTomeR</vt:lpstr>
      <vt:lpstr>WhaT was The maximUm nUmbeR of Rolls oRdeRed in single deliveRy</vt:lpstr>
      <vt:lpstr>foR eaCh CUsTomeR, how many deLiveRed had Change oR no Change</vt:lpstr>
      <vt:lpstr>foR eaCh CUsTomeR, how many deLiveRed had Change oR no Change</vt:lpstr>
      <vt:lpstr>how many RoLLs weRe deLiveRed whiCh had boTh inCLUsions and eXTRas</vt:lpstr>
      <vt:lpstr>whaT was The ToTaL nUmbeR of RoLLs oRdeRed eaCh hoUR</vt:lpstr>
      <vt:lpstr>whaT was The nUmbeR of oRdeRs foR eaCh day of The week</vt:lpstr>
      <vt:lpstr>whaT was The aveRage disTanCe TRaveLLed foR eaCh CUsTomeR</vt:lpstr>
      <vt:lpstr>whaT was The aveRage Time Taken To deLiveR an oRdeR</vt:lpstr>
      <vt:lpstr>what is the difference between the longest and the shortest delivery time for all orders</vt:lpstr>
      <vt:lpstr>whaT is The speed of each driver for each deLivery</vt:lpstr>
      <vt:lpstr>whaT is The speed of each driver for each deLivery</vt:lpstr>
      <vt:lpstr>whaT is canceLLaTion percenTage for each driver</vt:lpstr>
      <vt:lpstr>Thank you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Rolls - sql project</dc:title>
  <dc:creator>87.Simran jit</dc:creator>
  <cp:keywords>DAF15ovGKOU,BAEE2ZPLVMA</cp:keywords>
  <cp:lastModifiedBy>vi shal sharma</cp:lastModifiedBy>
  <cp:revision>3</cp:revision>
  <dcterms:created xsi:type="dcterms:W3CDTF">2024-01-28T02:49:27Z</dcterms:created>
  <dcterms:modified xsi:type="dcterms:W3CDTF">2024-02-11T18:41:44Z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2024-01-28T00:00:00Z</vt:filetime>
  </property>
</Properties>
</file>