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1" r:id="rId4"/>
    <p:sldId id="278" r:id="rId5"/>
    <p:sldId id="279" r:id="rId6"/>
    <p:sldId id="281" r:id="rId7"/>
    <p:sldId id="283" r:id="rId8"/>
    <p:sldId id="282" r:id="rId9"/>
    <p:sldId id="285" r:id="rId10"/>
    <p:sldId id="286" r:id="rId11"/>
    <p:sldId id="28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56" userDrawn="1">
          <p15:clr>
            <a:srgbClr val="A4A3A4"/>
          </p15:clr>
        </p15:guide>
        <p15:guide id="4" pos="7224" userDrawn="1">
          <p15:clr>
            <a:srgbClr val="A4A3A4"/>
          </p15:clr>
        </p15:guide>
        <p15:guide id="5" orient="horz" pos="816" userDrawn="1">
          <p15:clr>
            <a:srgbClr val="A4A3A4"/>
          </p15:clr>
        </p15:guide>
        <p15:guide id="6" orient="horz" pos="4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FA1"/>
    <a:srgbClr val="73D4DB"/>
    <a:srgbClr val="FCD360"/>
    <a:srgbClr val="352461"/>
    <a:srgbClr val="1C1D4B"/>
    <a:srgbClr val="33C0C9"/>
    <a:srgbClr val="2C347F"/>
    <a:srgbClr val="FBBF15"/>
    <a:srgbClr val="374EA1"/>
    <a:srgbClr val="BED9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50" autoAdjust="0"/>
    <p:restoredTop sz="94233" autoAdjust="0"/>
  </p:normalViewPr>
  <p:slideViewPr>
    <p:cSldViewPr snapToGrid="0" showGuides="1">
      <p:cViewPr varScale="1">
        <p:scale>
          <a:sx n="70" d="100"/>
          <a:sy n="70" d="100"/>
        </p:scale>
        <p:origin x="1158" y="78"/>
      </p:cViewPr>
      <p:guideLst>
        <p:guide orient="horz" pos="2160"/>
        <p:guide pos="3840"/>
        <p:guide pos="456"/>
        <p:guide pos="7224"/>
        <p:guide orient="horz" pos="816"/>
        <p:guide orient="horz" pos="400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70F39-6AFC-4780-BEFB-8E1ED165BA09}"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1C747-AD77-4966-A48E-A5832C3CDA81}" type="slidenum">
              <a:rPr lang="en-US" smtClean="0"/>
              <a:t>‹#›</a:t>
            </a:fld>
            <a:endParaRPr lang="en-US"/>
          </a:p>
        </p:txBody>
      </p:sp>
    </p:spTree>
    <p:extLst>
      <p:ext uri="{BB962C8B-B14F-4D97-AF65-F5344CB8AC3E}">
        <p14:creationId xmlns:p14="http://schemas.microsoft.com/office/powerpoint/2010/main" val="3480727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="https://www.freepik.com/free-photos-vectors/people"&gt;People vector created by </a:t>
            </a:r>
            <a:r>
              <a:rPr lang="en-US" dirty="0" err="1"/>
              <a:t>pch.vector</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1</a:t>
            </a:fld>
            <a:endParaRPr lang="en-US"/>
          </a:p>
        </p:txBody>
      </p:sp>
    </p:spTree>
    <p:extLst>
      <p:ext uri="{BB962C8B-B14F-4D97-AF65-F5344CB8AC3E}">
        <p14:creationId xmlns:p14="http://schemas.microsoft.com/office/powerpoint/2010/main" val="259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10</a:t>
            </a:fld>
            <a:endParaRPr lang="en-US"/>
          </a:p>
        </p:txBody>
      </p:sp>
    </p:spTree>
    <p:extLst>
      <p:ext uri="{BB962C8B-B14F-4D97-AF65-F5344CB8AC3E}">
        <p14:creationId xmlns:p14="http://schemas.microsoft.com/office/powerpoint/2010/main" val="3284819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11</a:t>
            </a:fld>
            <a:endParaRPr lang="en-US"/>
          </a:p>
        </p:txBody>
      </p:sp>
    </p:spTree>
    <p:extLst>
      <p:ext uri="{BB962C8B-B14F-4D97-AF65-F5344CB8AC3E}">
        <p14:creationId xmlns:p14="http://schemas.microsoft.com/office/powerpoint/2010/main" val="185630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2</a:t>
            </a:fld>
            <a:endParaRPr lang="en-US"/>
          </a:p>
        </p:txBody>
      </p:sp>
    </p:spTree>
    <p:extLst>
      <p:ext uri="{BB962C8B-B14F-4D97-AF65-F5344CB8AC3E}">
        <p14:creationId xmlns:p14="http://schemas.microsoft.com/office/powerpoint/2010/main" val="268467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3</a:t>
            </a:fld>
            <a:endParaRPr lang="en-US"/>
          </a:p>
        </p:txBody>
      </p:sp>
    </p:spTree>
    <p:extLst>
      <p:ext uri="{BB962C8B-B14F-4D97-AF65-F5344CB8AC3E}">
        <p14:creationId xmlns:p14="http://schemas.microsoft.com/office/powerpoint/2010/main" val="308160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4</a:t>
            </a:fld>
            <a:endParaRPr lang="en-US"/>
          </a:p>
        </p:txBody>
      </p:sp>
    </p:spTree>
    <p:extLst>
      <p:ext uri="{BB962C8B-B14F-4D97-AF65-F5344CB8AC3E}">
        <p14:creationId xmlns:p14="http://schemas.microsoft.com/office/powerpoint/2010/main" val="34455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5</a:t>
            </a:fld>
            <a:endParaRPr lang="en-US"/>
          </a:p>
        </p:txBody>
      </p:sp>
    </p:spTree>
    <p:extLst>
      <p:ext uri="{BB962C8B-B14F-4D97-AF65-F5344CB8AC3E}">
        <p14:creationId xmlns:p14="http://schemas.microsoft.com/office/powerpoint/2010/main" val="400190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6</a:t>
            </a:fld>
            <a:endParaRPr lang="en-US"/>
          </a:p>
        </p:txBody>
      </p:sp>
    </p:spTree>
    <p:extLst>
      <p:ext uri="{BB962C8B-B14F-4D97-AF65-F5344CB8AC3E}">
        <p14:creationId xmlns:p14="http://schemas.microsoft.com/office/powerpoint/2010/main" val="309827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7</a:t>
            </a:fld>
            <a:endParaRPr lang="en-US"/>
          </a:p>
        </p:txBody>
      </p:sp>
    </p:spTree>
    <p:extLst>
      <p:ext uri="{BB962C8B-B14F-4D97-AF65-F5344CB8AC3E}">
        <p14:creationId xmlns:p14="http://schemas.microsoft.com/office/powerpoint/2010/main" val="325893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8</a:t>
            </a:fld>
            <a:endParaRPr lang="en-US"/>
          </a:p>
        </p:txBody>
      </p:sp>
    </p:spTree>
    <p:extLst>
      <p:ext uri="{BB962C8B-B14F-4D97-AF65-F5344CB8AC3E}">
        <p14:creationId xmlns:p14="http://schemas.microsoft.com/office/powerpoint/2010/main" val="3439795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="https://www.freepik.com/free-photos-vectors/medical"&gt;Medical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3E51C747-AD77-4966-A48E-A5832C3CDA81}" type="slidenum">
              <a:rPr lang="en-US" smtClean="0"/>
              <a:t>9</a:t>
            </a:fld>
            <a:endParaRPr lang="en-US"/>
          </a:p>
        </p:txBody>
      </p:sp>
    </p:spTree>
    <p:extLst>
      <p:ext uri="{BB962C8B-B14F-4D97-AF65-F5344CB8AC3E}">
        <p14:creationId xmlns:p14="http://schemas.microsoft.com/office/powerpoint/2010/main" val="117851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BDB721-2911-4405-B826-80D962DA77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8CA967E-47AC-410C-B06F-51C1AAFD7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E53FF43-9345-4A38-ABDE-E871CD4D938F}"/>
              </a:ext>
            </a:extLst>
          </p:cNvPr>
          <p:cNvSpPr>
            <a:spLocks noGrp="1"/>
          </p:cNvSpPr>
          <p:nvPr>
            <p:ph type="dt" sz="half" idx="10"/>
          </p:nvPr>
        </p:nvSpPr>
        <p:spPr/>
        <p:txBody>
          <a:bodyPr/>
          <a:lstStyle/>
          <a:p>
            <a:fld id="{A98CCB48-D0B0-474E-92C0-EF8F3C6834AD}" type="datetime1">
              <a:rPr lang="en-US" smtClean="0"/>
              <a:t>3/25/2023</a:t>
            </a:fld>
            <a:endParaRPr lang="en-US"/>
          </a:p>
        </p:txBody>
      </p:sp>
      <p:sp>
        <p:nvSpPr>
          <p:cNvPr id="5" name="Footer Placeholder 4">
            <a:extLst>
              <a:ext uri="{FF2B5EF4-FFF2-40B4-BE49-F238E27FC236}">
                <a16:creationId xmlns="" xmlns:a16="http://schemas.microsoft.com/office/drawing/2014/main" id="{0E3AF44B-E5F2-48C4-B70A-4F139ECBA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6B83ECE-720C-48BF-9B7C-C09C149E754E}"/>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185684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EC9A04-F21C-4F52-9AB6-DE5A2CFA0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EC93AAA-3E02-4A1D-9A29-BC3AA8D4D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10DE3E0-172D-49CD-A80E-0FFE4CB2D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7547595-01D3-4D45-AB75-A68E1F3FEBA5}"/>
              </a:ext>
            </a:extLst>
          </p:cNvPr>
          <p:cNvSpPr>
            <a:spLocks noGrp="1"/>
          </p:cNvSpPr>
          <p:nvPr>
            <p:ph type="dt" sz="half" idx="10"/>
          </p:nvPr>
        </p:nvSpPr>
        <p:spPr/>
        <p:txBody>
          <a:bodyPr/>
          <a:lstStyle/>
          <a:p>
            <a:fld id="{BDED68F0-5A1F-4A17-8A63-7D3122798FDD}" type="datetime1">
              <a:rPr lang="en-US" smtClean="0"/>
              <a:t>3/25/2023</a:t>
            </a:fld>
            <a:endParaRPr lang="en-US"/>
          </a:p>
        </p:txBody>
      </p:sp>
      <p:sp>
        <p:nvSpPr>
          <p:cNvPr id="6" name="Footer Placeholder 5">
            <a:extLst>
              <a:ext uri="{FF2B5EF4-FFF2-40B4-BE49-F238E27FC236}">
                <a16:creationId xmlns="" xmlns:a16="http://schemas.microsoft.com/office/drawing/2014/main" id="{6F3841BB-98BB-4122-B178-D0AB277A1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612A97C-1478-4D02-8FB1-2F0C72E7117E}"/>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247738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F620E4-45EE-4D9A-9E5D-3C1B76763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FBE1C1-BB5A-4784-B025-842568D9CD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B8B84E8-EF92-437B-9AD8-BD1E5F180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492AC97-FCE6-483E-AB1E-006411B2C896}"/>
              </a:ext>
            </a:extLst>
          </p:cNvPr>
          <p:cNvSpPr>
            <a:spLocks noGrp="1"/>
          </p:cNvSpPr>
          <p:nvPr>
            <p:ph type="dt" sz="half" idx="10"/>
          </p:nvPr>
        </p:nvSpPr>
        <p:spPr/>
        <p:txBody>
          <a:bodyPr/>
          <a:lstStyle/>
          <a:p>
            <a:fld id="{37C6C5ED-0C69-470C-9AEB-A54E709F3068}" type="datetime1">
              <a:rPr lang="en-US" smtClean="0"/>
              <a:t>3/25/2023</a:t>
            </a:fld>
            <a:endParaRPr lang="en-US"/>
          </a:p>
        </p:txBody>
      </p:sp>
      <p:sp>
        <p:nvSpPr>
          <p:cNvPr id="6" name="Footer Placeholder 5">
            <a:extLst>
              <a:ext uri="{FF2B5EF4-FFF2-40B4-BE49-F238E27FC236}">
                <a16:creationId xmlns="" xmlns:a16="http://schemas.microsoft.com/office/drawing/2014/main" id="{E77B3B89-875C-4F1C-9B28-C33181CFC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3AA46D9-1C94-4829-B054-52F7B909EC36}"/>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759853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20802B-AC17-48BD-8AAF-4CACA62B6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182C109-79A6-4963-A67F-6431D4CBE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49CC78C-F4C3-4F88-B9FD-0BBFAF1195E5}"/>
              </a:ext>
            </a:extLst>
          </p:cNvPr>
          <p:cNvSpPr>
            <a:spLocks noGrp="1"/>
          </p:cNvSpPr>
          <p:nvPr>
            <p:ph type="dt" sz="half" idx="10"/>
          </p:nvPr>
        </p:nvSpPr>
        <p:spPr/>
        <p:txBody>
          <a:bodyPr/>
          <a:lstStyle/>
          <a:p>
            <a:fld id="{131A5A04-5444-47B5-A0CA-87C43B321A45}" type="datetime1">
              <a:rPr lang="en-US" smtClean="0"/>
              <a:t>3/25/2023</a:t>
            </a:fld>
            <a:endParaRPr lang="en-US"/>
          </a:p>
        </p:txBody>
      </p:sp>
      <p:sp>
        <p:nvSpPr>
          <p:cNvPr id="5" name="Footer Placeholder 4">
            <a:extLst>
              <a:ext uri="{FF2B5EF4-FFF2-40B4-BE49-F238E27FC236}">
                <a16:creationId xmlns="" xmlns:a16="http://schemas.microsoft.com/office/drawing/2014/main" id="{48DD45F8-F556-4313-BA0A-66E392F16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4299D6B-65ED-4D0F-AA0E-F7809FCDF7FC}"/>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3087875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B01FF33-94DC-42C3-81D3-E8004DFCF3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AC55F28-DE5C-4E64-A1FA-4C3899FC5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ED98691-AB05-462D-B278-CBEBA1DB0A0E}"/>
              </a:ext>
            </a:extLst>
          </p:cNvPr>
          <p:cNvSpPr>
            <a:spLocks noGrp="1"/>
          </p:cNvSpPr>
          <p:nvPr>
            <p:ph type="dt" sz="half" idx="10"/>
          </p:nvPr>
        </p:nvSpPr>
        <p:spPr/>
        <p:txBody>
          <a:bodyPr/>
          <a:lstStyle/>
          <a:p>
            <a:fld id="{8CF382DB-0471-4926-9800-CEBACA9728CD}" type="datetime1">
              <a:rPr lang="en-US" smtClean="0"/>
              <a:t>3/25/2023</a:t>
            </a:fld>
            <a:endParaRPr lang="en-US"/>
          </a:p>
        </p:txBody>
      </p:sp>
      <p:sp>
        <p:nvSpPr>
          <p:cNvPr id="5" name="Footer Placeholder 4">
            <a:extLst>
              <a:ext uri="{FF2B5EF4-FFF2-40B4-BE49-F238E27FC236}">
                <a16:creationId xmlns="" xmlns:a16="http://schemas.microsoft.com/office/drawing/2014/main" id="{495F9040-7E40-4296-A3C7-32AFADE23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96F56D3-0CDF-4271-B31A-F6656AB3FD03}"/>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331636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313">
            <a:extLst>
              <a:ext uri="{FF2B5EF4-FFF2-40B4-BE49-F238E27FC236}">
                <a16:creationId xmlns="" xmlns:a16="http://schemas.microsoft.com/office/drawing/2014/main" id="{EE22B871-66A2-4CE5-AADF-147565E2A61F}"/>
              </a:ext>
            </a:extLst>
          </p:cNvPr>
          <p:cNvSpPr>
            <a:spLocks/>
          </p:cNvSpPr>
          <p:nvPr userDrawn="1"/>
        </p:nvSpPr>
        <p:spPr bwMode="auto">
          <a:xfrm flipH="1">
            <a:off x="1310601" y="457818"/>
            <a:ext cx="9570799" cy="6400182"/>
          </a:xfrm>
          <a:custGeom>
            <a:avLst/>
            <a:gdLst>
              <a:gd name="T0" fmla="*/ 410 w 1824"/>
              <a:gd name="T1" fmla="*/ 1219 h 1219"/>
              <a:gd name="T2" fmla="*/ 149 w 1824"/>
              <a:gd name="T3" fmla="*/ 791 h 1219"/>
              <a:gd name="T4" fmla="*/ 324 w 1824"/>
              <a:gd name="T5" fmla="*/ 38 h 1219"/>
              <a:gd name="T6" fmla="*/ 800 w 1824"/>
              <a:gd name="T7" fmla="*/ 159 h 1219"/>
              <a:gd name="T8" fmla="*/ 1336 w 1824"/>
              <a:gd name="T9" fmla="*/ 129 h 1219"/>
              <a:gd name="T10" fmla="*/ 1551 w 1824"/>
              <a:gd name="T11" fmla="*/ 514 h 1219"/>
              <a:gd name="T12" fmla="*/ 1763 w 1824"/>
              <a:gd name="T13" fmla="*/ 804 h 1219"/>
              <a:gd name="T14" fmla="*/ 1613 w 1824"/>
              <a:gd name="T15" fmla="*/ 1218 h 1219"/>
              <a:gd name="T16" fmla="*/ 410 w 1824"/>
              <a:gd name="T17" fmla="*/ 121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4" h="1219">
                <a:moveTo>
                  <a:pt x="410" y="1219"/>
                </a:moveTo>
                <a:cubicBezTo>
                  <a:pt x="410" y="1219"/>
                  <a:pt x="298" y="1120"/>
                  <a:pt x="149" y="791"/>
                </a:cubicBezTo>
                <a:cubicBezTo>
                  <a:pt x="0" y="462"/>
                  <a:pt x="56" y="75"/>
                  <a:pt x="324" y="38"/>
                </a:cubicBezTo>
                <a:cubicBezTo>
                  <a:pt x="592" y="0"/>
                  <a:pt x="800" y="159"/>
                  <a:pt x="800" y="159"/>
                </a:cubicBezTo>
                <a:cubicBezTo>
                  <a:pt x="800" y="159"/>
                  <a:pt x="1098" y="63"/>
                  <a:pt x="1336" y="129"/>
                </a:cubicBezTo>
                <a:cubicBezTo>
                  <a:pt x="1575" y="194"/>
                  <a:pt x="1551" y="514"/>
                  <a:pt x="1551" y="514"/>
                </a:cubicBezTo>
                <a:cubicBezTo>
                  <a:pt x="1551" y="514"/>
                  <a:pt x="1701" y="602"/>
                  <a:pt x="1763" y="804"/>
                </a:cubicBezTo>
                <a:cubicBezTo>
                  <a:pt x="1824" y="1006"/>
                  <a:pt x="1613" y="1218"/>
                  <a:pt x="1613" y="1218"/>
                </a:cubicBezTo>
                <a:lnTo>
                  <a:pt x="410" y="1219"/>
                </a:lnTo>
                <a:close/>
              </a:path>
            </a:pathLst>
          </a:cu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 xmlns:a16="http://schemas.microsoft.com/office/drawing/2014/main" id="{1CEAF5F5-4915-48EA-8B38-F77389FDB276}"/>
              </a:ext>
            </a:extLst>
          </p:cNvPr>
          <p:cNvSpPr>
            <a:spLocks noGrp="1"/>
          </p:cNvSpPr>
          <p:nvPr>
            <p:ph type="title"/>
          </p:nvPr>
        </p:nvSpPr>
        <p:spPr>
          <a:xfrm>
            <a:off x="711200" y="288131"/>
            <a:ext cx="10769600" cy="883444"/>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AF9652C3-DFB1-48AA-95B7-8F8B893EC034}"/>
              </a:ext>
            </a:extLst>
          </p:cNvPr>
          <p:cNvSpPr>
            <a:spLocks noGrp="1"/>
          </p:cNvSpPr>
          <p:nvPr>
            <p:ph idx="1"/>
          </p:nvPr>
        </p:nvSpPr>
        <p:spPr>
          <a:xfrm>
            <a:off x="711200" y="1472179"/>
            <a:ext cx="10769600" cy="4623821"/>
          </a:xfrm>
        </p:spPr>
        <p:txBody>
          <a:bodyPr>
            <a:normAutofit/>
          </a:bodyPr>
          <a:lstStyle>
            <a:lvl1pPr>
              <a:defRPr sz="2400">
                <a:latin typeface="Calibri Light" panose="020F0302020204030204" pitchFamily="34" charset="0"/>
                <a:cs typeface="Calibri Light" panose="020F0302020204030204" pitchFamily="34" charset="0"/>
              </a:defRPr>
            </a:lvl1pPr>
            <a:lvl2pPr>
              <a:defRPr sz="2000">
                <a:latin typeface="Calibri Light" panose="020F0302020204030204" pitchFamily="34" charset="0"/>
                <a:cs typeface="Calibri Light" panose="020F0302020204030204" pitchFamily="34" charset="0"/>
              </a:defRPr>
            </a:lvl2pPr>
            <a:lvl3pPr>
              <a:defRPr sz="1800">
                <a:latin typeface="Calibri Light" panose="020F0302020204030204" pitchFamily="34" charset="0"/>
                <a:cs typeface="Calibri Light" panose="020F0302020204030204" pitchFamily="34" charset="0"/>
              </a:defRPr>
            </a:lvl3pPr>
            <a:lvl4pPr>
              <a:defRPr sz="1600">
                <a:latin typeface="Calibri Light" panose="020F0302020204030204" pitchFamily="34" charset="0"/>
                <a:cs typeface="Calibri Light" panose="020F0302020204030204" pitchFamily="34" charset="0"/>
              </a:defRPr>
            </a:lvl4pPr>
            <a:lvl5pPr>
              <a:defRPr sz="1600">
                <a:latin typeface="Calibri Light" panose="020F0302020204030204" pitchFamily="34" charset="0"/>
                <a:cs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7F704AD-252C-41B8-AC9D-029EFB2EED49}"/>
              </a:ext>
            </a:extLst>
          </p:cNvPr>
          <p:cNvSpPr>
            <a:spLocks noGrp="1"/>
          </p:cNvSpPr>
          <p:nvPr>
            <p:ph type="dt" sz="half" idx="10"/>
          </p:nvPr>
        </p:nvSpPr>
        <p:spPr>
          <a:xfrm>
            <a:off x="711200" y="6356350"/>
            <a:ext cx="2743200" cy="365125"/>
          </a:xfrm>
        </p:spPr>
        <p:txBody>
          <a:bodyPr/>
          <a:lstStyle/>
          <a:p>
            <a:fld id="{C93735FC-FAAC-4C38-BA5B-AE2A33851D98}" type="datetime1">
              <a:rPr lang="en-US" smtClean="0"/>
              <a:t>3/25/2023</a:t>
            </a:fld>
            <a:endParaRPr lang="en-US"/>
          </a:p>
        </p:txBody>
      </p:sp>
      <p:sp>
        <p:nvSpPr>
          <p:cNvPr id="5" name="Footer Placeholder 4">
            <a:extLst>
              <a:ext uri="{FF2B5EF4-FFF2-40B4-BE49-F238E27FC236}">
                <a16:creationId xmlns="" xmlns:a16="http://schemas.microsoft.com/office/drawing/2014/main" id="{80962F38-56B6-4D46-ABA1-B5F3D2D6AED3}"/>
              </a:ext>
            </a:extLst>
          </p:cNvPr>
          <p:cNvSpPr>
            <a:spLocks noGrp="1"/>
          </p:cNvSpPr>
          <p:nvPr>
            <p:ph type="ftr" sz="quarter" idx="11"/>
          </p:nvPr>
        </p:nvSpPr>
        <p:spPr>
          <a:xfrm>
            <a:off x="7366000" y="6356350"/>
            <a:ext cx="4114800" cy="365125"/>
          </a:xfrm>
        </p:spPr>
        <p:txBody>
          <a:bodyPr/>
          <a:lstStyle/>
          <a:p>
            <a:endParaRPr lang="en-US"/>
          </a:p>
        </p:txBody>
      </p:sp>
      <p:sp>
        <p:nvSpPr>
          <p:cNvPr id="9" name="Slide Number Placeholder 5">
            <a:extLst>
              <a:ext uri="{FF2B5EF4-FFF2-40B4-BE49-F238E27FC236}">
                <a16:creationId xmlns="" xmlns:a16="http://schemas.microsoft.com/office/drawing/2014/main" id="{4BAA9CBB-1EA2-4463-9CD2-3A0641B7DBA6}"/>
              </a:ext>
            </a:extLst>
          </p:cNvPr>
          <p:cNvSpPr>
            <a:spLocks noGrp="1"/>
          </p:cNvSpPr>
          <p:nvPr>
            <p:ph type="sldNum" sz="quarter" idx="12"/>
          </p:nvPr>
        </p:nvSpPr>
        <p:spPr>
          <a:xfrm>
            <a:off x="5913438" y="6512747"/>
            <a:ext cx="365125" cy="274324"/>
          </a:xfrm>
        </p:spPr>
        <p:txBody>
          <a:bodyPr/>
          <a:lstStyle>
            <a:lvl1pPr algn="ctr">
              <a:defRPr sz="1000" b="0">
                <a:solidFill>
                  <a:schemeClr val="bg1">
                    <a:lumMod val="50000"/>
                  </a:schemeClr>
                </a:solidFill>
                <a:latin typeface="Century Gothic" panose="020B0502020202020204" pitchFamily="34" charset="0"/>
              </a:defRPr>
            </a:lvl1pPr>
          </a:lstStyle>
          <a:p>
            <a:fld id="{2D66BC7C-76D0-4186-9E2D-E8B1A36CCEDA}" type="slidenum">
              <a:rPr lang="en-US" smtClean="0"/>
              <a:pPr/>
              <a:t>‹#›</a:t>
            </a:fld>
            <a:endParaRPr lang="en-US" dirty="0"/>
          </a:p>
        </p:txBody>
      </p:sp>
      <p:sp>
        <p:nvSpPr>
          <p:cNvPr id="10" name="Rectangle: Top Corners Rounded 9">
            <a:extLst>
              <a:ext uri="{FF2B5EF4-FFF2-40B4-BE49-F238E27FC236}">
                <a16:creationId xmlns="" xmlns:a16="http://schemas.microsoft.com/office/drawing/2014/main" id="{45457E83-2C79-49D5-A39F-CD95A1CA36CB}"/>
              </a:ext>
            </a:extLst>
          </p:cNvPr>
          <p:cNvSpPr/>
          <p:nvPr userDrawn="1"/>
        </p:nvSpPr>
        <p:spPr>
          <a:xfrm>
            <a:off x="5817538" y="6807200"/>
            <a:ext cx="556925" cy="50799"/>
          </a:xfrm>
          <a:prstGeom prst="round2SameRect">
            <a:avLst>
              <a:gd name="adj1" fmla="val 50000"/>
              <a:gd name="adj2" fmla="val 0"/>
            </a:avLst>
          </a:prstGeom>
          <a:solidFill>
            <a:srgbClr val="08B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04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97F704AD-252C-41B8-AC9D-029EFB2EED49}"/>
              </a:ext>
            </a:extLst>
          </p:cNvPr>
          <p:cNvSpPr>
            <a:spLocks noGrp="1"/>
          </p:cNvSpPr>
          <p:nvPr>
            <p:ph type="dt" sz="half" idx="10"/>
          </p:nvPr>
        </p:nvSpPr>
        <p:spPr>
          <a:xfrm>
            <a:off x="711200" y="6356350"/>
            <a:ext cx="2743200" cy="365125"/>
          </a:xfrm>
        </p:spPr>
        <p:txBody>
          <a:bodyPr/>
          <a:lstStyle/>
          <a:p>
            <a:fld id="{A737032A-86DB-49D5-89B7-163130DF0F91}" type="datetime1">
              <a:rPr lang="en-US" smtClean="0"/>
              <a:t>3/25/2023</a:t>
            </a:fld>
            <a:endParaRPr lang="en-US"/>
          </a:p>
        </p:txBody>
      </p:sp>
      <p:sp>
        <p:nvSpPr>
          <p:cNvPr id="5" name="Footer Placeholder 4">
            <a:extLst>
              <a:ext uri="{FF2B5EF4-FFF2-40B4-BE49-F238E27FC236}">
                <a16:creationId xmlns="" xmlns:a16="http://schemas.microsoft.com/office/drawing/2014/main" id="{80962F38-56B6-4D46-ABA1-B5F3D2D6AED3}"/>
              </a:ext>
            </a:extLst>
          </p:cNvPr>
          <p:cNvSpPr>
            <a:spLocks noGrp="1"/>
          </p:cNvSpPr>
          <p:nvPr>
            <p:ph type="ftr" sz="quarter" idx="11"/>
          </p:nvPr>
        </p:nvSpPr>
        <p:spPr>
          <a:xfrm>
            <a:off x="7366000" y="6356350"/>
            <a:ext cx="4114800" cy="365125"/>
          </a:xfrm>
        </p:spPr>
        <p:txBody>
          <a:bodyPr/>
          <a:lstStyle/>
          <a:p>
            <a:endParaRPr lang="en-US"/>
          </a:p>
        </p:txBody>
      </p:sp>
      <p:sp>
        <p:nvSpPr>
          <p:cNvPr id="8" name="Title 1">
            <a:extLst>
              <a:ext uri="{FF2B5EF4-FFF2-40B4-BE49-F238E27FC236}">
                <a16:creationId xmlns="" xmlns:a16="http://schemas.microsoft.com/office/drawing/2014/main" id="{B74B8D6B-4E8C-47D9-BA17-DF8B26B1B990}"/>
              </a:ext>
            </a:extLst>
          </p:cNvPr>
          <p:cNvSpPr>
            <a:spLocks noGrp="1"/>
          </p:cNvSpPr>
          <p:nvPr>
            <p:ph type="title"/>
          </p:nvPr>
        </p:nvSpPr>
        <p:spPr>
          <a:xfrm>
            <a:off x="711200" y="288131"/>
            <a:ext cx="10769600" cy="883444"/>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9" name="Content Placeholder 2">
            <a:extLst>
              <a:ext uri="{FF2B5EF4-FFF2-40B4-BE49-F238E27FC236}">
                <a16:creationId xmlns="" xmlns:a16="http://schemas.microsoft.com/office/drawing/2014/main" id="{CC82505E-CEF4-4AA9-928F-980CEC9A918D}"/>
              </a:ext>
            </a:extLst>
          </p:cNvPr>
          <p:cNvSpPr>
            <a:spLocks noGrp="1"/>
          </p:cNvSpPr>
          <p:nvPr>
            <p:ph idx="1"/>
          </p:nvPr>
        </p:nvSpPr>
        <p:spPr>
          <a:xfrm>
            <a:off x="711200" y="1472179"/>
            <a:ext cx="10769600" cy="4623821"/>
          </a:xfrm>
        </p:spPr>
        <p:txBody>
          <a:bodyPr>
            <a:normAutofit/>
          </a:bodyPr>
          <a:lstStyle>
            <a:lvl1pPr>
              <a:defRPr sz="2400">
                <a:latin typeface="Calibri Light" panose="020F0302020204030204" pitchFamily="34" charset="0"/>
                <a:cs typeface="Calibri Light" panose="020F0302020204030204" pitchFamily="34" charset="0"/>
              </a:defRPr>
            </a:lvl1pPr>
            <a:lvl2pPr>
              <a:defRPr sz="2000">
                <a:latin typeface="Calibri Light" panose="020F0302020204030204" pitchFamily="34" charset="0"/>
                <a:cs typeface="Calibri Light" panose="020F0302020204030204" pitchFamily="34" charset="0"/>
              </a:defRPr>
            </a:lvl2pPr>
            <a:lvl3pPr>
              <a:defRPr sz="1800">
                <a:latin typeface="Calibri Light" panose="020F0302020204030204" pitchFamily="34" charset="0"/>
                <a:cs typeface="Calibri Light" panose="020F0302020204030204" pitchFamily="34" charset="0"/>
              </a:defRPr>
            </a:lvl3pPr>
            <a:lvl4pPr>
              <a:defRPr sz="1600">
                <a:latin typeface="Calibri Light" panose="020F0302020204030204" pitchFamily="34" charset="0"/>
                <a:cs typeface="Calibri Light" panose="020F0302020204030204" pitchFamily="34" charset="0"/>
              </a:defRPr>
            </a:lvl4pPr>
            <a:lvl5pPr>
              <a:defRPr sz="1600">
                <a:latin typeface="Calibri Light" panose="020F0302020204030204" pitchFamily="34" charset="0"/>
                <a:cs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5">
            <a:extLst>
              <a:ext uri="{FF2B5EF4-FFF2-40B4-BE49-F238E27FC236}">
                <a16:creationId xmlns="" xmlns:a16="http://schemas.microsoft.com/office/drawing/2014/main" id="{A23D2AA2-899F-4922-8471-FA9C14E05D3B}"/>
              </a:ext>
            </a:extLst>
          </p:cNvPr>
          <p:cNvSpPr>
            <a:spLocks noGrp="1"/>
          </p:cNvSpPr>
          <p:nvPr>
            <p:ph type="sldNum" sz="quarter" idx="12"/>
          </p:nvPr>
        </p:nvSpPr>
        <p:spPr>
          <a:xfrm>
            <a:off x="5913438" y="6512747"/>
            <a:ext cx="365125" cy="274324"/>
          </a:xfrm>
        </p:spPr>
        <p:txBody>
          <a:bodyPr/>
          <a:lstStyle>
            <a:lvl1pPr algn="ctr">
              <a:defRPr sz="1000" b="0">
                <a:solidFill>
                  <a:schemeClr val="bg1">
                    <a:lumMod val="50000"/>
                  </a:schemeClr>
                </a:solidFill>
                <a:latin typeface="Century Gothic" panose="020B0502020202020204" pitchFamily="34" charset="0"/>
              </a:defRPr>
            </a:lvl1pPr>
          </a:lstStyle>
          <a:p>
            <a:fld id="{2D66BC7C-76D0-4186-9E2D-E8B1A36CCEDA}" type="slidenum">
              <a:rPr lang="en-US" smtClean="0"/>
              <a:pPr/>
              <a:t>‹#›</a:t>
            </a:fld>
            <a:endParaRPr lang="en-US" dirty="0"/>
          </a:p>
        </p:txBody>
      </p:sp>
      <p:sp>
        <p:nvSpPr>
          <p:cNvPr id="17" name="Rectangle: Top Corners Rounded 16">
            <a:extLst>
              <a:ext uri="{FF2B5EF4-FFF2-40B4-BE49-F238E27FC236}">
                <a16:creationId xmlns="" xmlns:a16="http://schemas.microsoft.com/office/drawing/2014/main" id="{BE58DC47-5E96-4DE4-9B74-617BE65DDF3B}"/>
              </a:ext>
            </a:extLst>
          </p:cNvPr>
          <p:cNvSpPr/>
          <p:nvPr userDrawn="1"/>
        </p:nvSpPr>
        <p:spPr>
          <a:xfrm>
            <a:off x="5817538" y="6807200"/>
            <a:ext cx="556925" cy="50799"/>
          </a:xfrm>
          <a:prstGeom prst="round2SameRect">
            <a:avLst>
              <a:gd name="adj1" fmla="val 50000"/>
              <a:gd name="adj2" fmla="val 0"/>
            </a:avLst>
          </a:prstGeom>
          <a:solidFill>
            <a:srgbClr val="08B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72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59031E0-275B-4C0E-AC01-7DBEBEE725AA}"/>
              </a:ext>
            </a:extLst>
          </p:cNvPr>
          <p:cNvGrpSpPr/>
          <p:nvPr userDrawn="1"/>
        </p:nvGrpSpPr>
        <p:grpSpPr>
          <a:xfrm>
            <a:off x="280795" y="288131"/>
            <a:ext cx="5035731" cy="3854612"/>
            <a:chOff x="-3410257" y="968987"/>
            <a:chExt cx="3613261" cy="2765779"/>
          </a:xfrm>
        </p:grpSpPr>
        <p:sp>
          <p:nvSpPr>
            <p:cNvPr id="11" name="Freeform 109">
              <a:extLst>
                <a:ext uri="{FF2B5EF4-FFF2-40B4-BE49-F238E27FC236}">
                  <a16:creationId xmlns="" xmlns:a16="http://schemas.microsoft.com/office/drawing/2014/main" id="{7479E3EE-FD04-469E-8B07-C3DCDA506348}"/>
                </a:ext>
              </a:extLst>
            </p:cNvPr>
            <p:cNvSpPr>
              <a:spLocks/>
            </p:cNvSpPr>
            <p:nvPr/>
          </p:nvSpPr>
          <p:spPr bwMode="auto">
            <a:xfrm>
              <a:off x="-3184832" y="968987"/>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8">
              <a:extLst>
                <a:ext uri="{FF2B5EF4-FFF2-40B4-BE49-F238E27FC236}">
                  <a16:creationId xmlns="" xmlns:a16="http://schemas.microsoft.com/office/drawing/2014/main" id="{9FFC8001-F5A7-4A0E-9A86-F7EA5917C885}"/>
                </a:ext>
              </a:extLst>
            </p:cNvPr>
            <p:cNvSpPr>
              <a:spLocks noEditPoints="1"/>
            </p:cNvSpPr>
            <p:nvPr/>
          </p:nvSpPr>
          <p:spPr bwMode="auto">
            <a:xfrm>
              <a:off x="-3029655" y="1920362"/>
              <a:ext cx="1171575" cy="968375"/>
            </a:xfrm>
            <a:custGeom>
              <a:avLst/>
              <a:gdLst>
                <a:gd name="T0" fmla="*/ 262 w 342"/>
                <a:gd name="T1" fmla="*/ 146 h 283"/>
                <a:gd name="T2" fmla="*/ 240 w 342"/>
                <a:gd name="T3" fmla="*/ 124 h 283"/>
                <a:gd name="T4" fmla="*/ 262 w 342"/>
                <a:gd name="T5" fmla="*/ 102 h 283"/>
                <a:gd name="T6" fmla="*/ 284 w 342"/>
                <a:gd name="T7" fmla="*/ 124 h 283"/>
                <a:gd name="T8" fmla="*/ 262 w 342"/>
                <a:gd name="T9" fmla="*/ 146 h 283"/>
                <a:gd name="T10" fmla="*/ 171 w 342"/>
                <a:gd name="T11" fmla="*/ 146 h 283"/>
                <a:gd name="T12" fmla="*/ 149 w 342"/>
                <a:gd name="T13" fmla="*/ 124 h 283"/>
                <a:gd name="T14" fmla="*/ 171 w 342"/>
                <a:gd name="T15" fmla="*/ 102 h 283"/>
                <a:gd name="T16" fmla="*/ 194 w 342"/>
                <a:gd name="T17" fmla="*/ 124 h 283"/>
                <a:gd name="T18" fmla="*/ 171 w 342"/>
                <a:gd name="T19" fmla="*/ 146 h 283"/>
                <a:gd name="T20" fmla="*/ 81 w 342"/>
                <a:gd name="T21" fmla="*/ 146 h 283"/>
                <a:gd name="T22" fmla="*/ 59 w 342"/>
                <a:gd name="T23" fmla="*/ 124 h 283"/>
                <a:gd name="T24" fmla="*/ 81 w 342"/>
                <a:gd name="T25" fmla="*/ 102 h 283"/>
                <a:gd name="T26" fmla="*/ 103 w 342"/>
                <a:gd name="T27" fmla="*/ 124 h 283"/>
                <a:gd name="T28" fmla="*/ 81 w 342"/>
                <a:gd name="T29" fmla="*/ 146 h 283"/>
                <a:gd name="T30" fmla="*/ 261 w 342"/>
                <a:gd name="T31" fmla="*/ 0 h 283"/>
                <a:gd name="T32" fmla="*/ 81 w 342"/>
                <a:gd name="T33" fmla="*/ 0 h 283"/>
                <a:gd name="T34" fmla="*/ 0 w 342"/>
                <a:gd name="T35" fmla="*/ 80 h 283"/>
                <a:gd name="T36" fmla="*/ 0 w 342"/>
                <a:gd name="T37" fmla="*/ 162 h 283"/>
                <a:gd name="T38" fmla="*/ 81 w 342"/>
                <a:gd name="T39" fmla="*/ 243 h 283"/>
                <a:gd name="T40" fmla="*/ 215 w 342"/>
                <a:gd name="T41" fmla="*/ 243 h 283"/>
                <a:gd name="T42" fmla="*/ 241 w 342"/>
                <a:gd name="T43" fmla="*/ 276 h 283"/>
                <a:gd name="T44" fmla="*/ 261 w 342"/>
                <a:gd name="T45" fmla="*/ 274 h 283"/>
                <a:gd name="T46" fmla="*/ 275 w 342"/>
                <a:gd name="T47" fmla="*/ 241 h 283"/>
                <a:gd name="T48" fmla="*/ 342 w 342"/>
                <a:gd name="T49" fmla="*/ 162 h 283"/>
                <a:gd name="T50" fmla="*/ 342 w 342"/>
                <a:gd name="T51" fmla="*/ 80 h 283"/>
                <a:gd name="T52" fmla="*/ 261 w 342"/>
                <a:gd name="T5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2" h="283">
                  <a:moveTo>
                    <a:pt x="262" y="146"/>
                  </a:moveTo>
                  <a:cubicBezTo>
                    <a:pt x="250" y="146"/>
                    <a:pt x="240" y="136"/>
                    <a:pt x="240" y="124"/>
                  </a:cubicBezTo>
                  <a:cubicBezTo>
                    <a:pt x="240" y="112"/>
                    <a:pt x="250" y="102"/>
                    <a:pt x="262" y="102"/>
                  </a:cubicBezTo>
                  <a:cubicBezTo>
                    <a:pt x="274" y="102"/>
                    <a:pt x="284" y="112"/>
                    <a:pt x="284" y="124"/>
                  </a:cubicBezTo>
                  <a:cubicBezTo>
                    <a:pt x="284" y="136"/>
                    <a:pt x="274" y="146"/>
                    <a:pt x="262" y="146"/>
                  </a:cubicBezTo>
                  <a:close/>
                  <a:moveTo>
                    <a:pt x="171" y="146"/>
                  </a:moveTo>
                  <a:cubicBezTo>
                    <a:pt x="159" y="146"/>
                    <a:pt x="149" y="136"/>
                    <a:pt x="149" y="124"/>
                  </a:cubicBezTo>
                  <a:cubicBezTo>
                    <a:pt x="149" y="112"/>
                    <a:pt x="159" y="102"/>
                    <a:pt x="171" y="102"/>
                  </a:cubicBezTo>
                  <a:cubicBezTo>
                    <a:pt x="184" y="102"/>
                    <a:pt x="194" y="112"/>
                    <a:pt x="194" y="124"/>
                  </a:cubicBezTo>
                  <a:cubicBezTo>
                    <a:pt x="194" y="136"/>
                    <a:pt x="184" y="146"/>
                    <a:pt x="171" y="146"/>
                  </a:cubicBezTo>
                  <a:close/>
                  <a:moveTo>
                    <a:pt x="81" y="146"/>
                  </a:moveTo>
                  <a:cubicBezTo>
                    <a:pt x="69" y="146"/>
                    <a:pt x="59" y="136"/>
                    <a:pt x="59" y="124"/>
                  </a:cubicBezTo>
                  <a:cubicBezTo>
                    <a:pt x="59" y="112"/>
                    <a:pt x="69" y="102"/>
                    <a:pt x="81" y="102"/>
                  </a:cubicBezTo>
                  <a:cubicBezTo>
                    <a:pt x="93" y="102"/>
                    <a:pt x="103" y="112"/>
                    <a:pt x="103" y="124"/>
                  </a:cubicBezTo>
                  <a:cubicBezTo>
                    <a:pt x="103" y="136"/>
                    <a:pt x="93" y="146"/>
                    <a:pt x="81" y="146"/>
                  </a:cubicBezTo>
                  <a:close/>
                  <a:moveTo>
                    <a:pt x="261" y="0"/>
                  </a:moveTo>
                  <a:cubicBezTo>
                    <a:pt x="81" y="0"/>
                    <a:pt x="81" y="0"/>
                    <a:pt x="81" y="0"/>
                  </a:cubicBezTo>
                  <a:cubicBezTo>
                    <a:pt x="37" y="0"/>
                    <a:pt x="0" y="36"/>
                    <a:pt x="0" y="80"/>
                  </a:cubicBezTo>
                  <a:cubicBezTo>
                    <a:pt x="0" y="162"/>
                    <a:pt x="0" y="162"/>
                    <a:pt x="0" y="162"/>
                  </a:cubicBezTo>
                  <a:cubicBezTo>
                    <a:pt x="0" y="206"/>
                    <a:pt x="37" y="243"/>
                    <a:pt x="81" y="243"/>
                  </a:cubicBezTo>
                  <a:cubicBezTo>
                    <a:pt x="215" y="243"/>
                    <a:pt x="215" y="243"/>
                    <a:pt x="215" y="243"/>
                  </a:cubicBezTo>
                  <a:cubicBezTo>
                    <a:pt x="241" y="276"/>
                    <a:pt x="241" y="276"/>
                    <a:pt x="241" y="276"/>
                  </a:cubicBezTo>
                  <a:cubicBezTo>
                    <a:pt x="246" y="283"/>
                    <a:pt x="257" y="281"/>
                    <a:pt x="261" y="274"/>
                  </a:cubicBezTo>
                  <a:cubicBezTo>
                    <a:pt x="275" y="241"/>
                    <a:pt x="275" y="241"/>
                    <a:pt x="275" y="241"/>
                  </a:cubicBezTo>
                  <a:cubicBezTo>
                    <a:pt x="313" y="235"/>
                    <a:pt x="342" y="202"/>
                    <a:pt x="342" y="162"/>
                  </a:cubicBezTo>
                  <a:cubicBezTo>
                    <a:pt x="342" y="80"/>
                    <a:pt x="342" y="80"/>
                    <a:pt x="342" y="80"/>
                  </a:cubicBezTo>
                  <a:cubicBezTo>
                    <a:pt x="342" y="36"/>
                    <a:pt x="305" y="0"/>
                    <a:pt x="261" y="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59">
              <a:extLst>
                <a:ext uri="{FF2B5EF4-FFF2-40B4-BE49-F238E27FC236}">
                  <a16:creationId xmlns="" xmlns:a16="http://schemas.microsoft.com/office/drawing/2014/main" id="{25C949E7-5557-4361-AD5F-25A78F1AA943}"/>
                </a:ext>
              </a:extLst>
            </p:cNvPr>
            <p:cNvSpPr>
              <a:spLocks/>
            </p:cNvSpPr>
            <p:nvPr/>
          </p:nvSpPr>
          <p:spPr bwMode="auto">
            <a:xfrm>
              <a:off x="-1596738" y="3033200"/>
              <a:ext cx="479425" cy="476250"/>
            </a:xfrm>
            <a:custGeom>
              <a:avLst/>
              <a:gdLst>
                <a:gd name="T0" fmla="*/ 302 w 302"/>
                <a:gd name="T1" fmla="*/ 102 h 300"/>
                <a:gd name="T2" fmla="*/ 198 w 302"/>
                <a:gd name="T3" fmla="*/ 102 h 300"/>
                <a:gd name="T4" fmla="*/ 198 w 302"/>
                <a:gd name="T5" fmla="*/ 0 h 300"/>
                <a:gd name="T6" fmla="*/ 104 w 302"/>
                <a:gd name="T7" fmla="*/ 0 h 300"/>
                <a:gd name="T8" fmla="*/ 104 w 302"/>
                <a:gd name="T9" fmla="*/ 102 h 300"/>
                <a:gd name="T10" fmla="*/ 0 w 302"/>
                <a:gd name="T11" fmla="*/ 102 h 300"/>
                <a:gd name="T12" fmla="*/ 0 w 302"/>
                <a:gd name="T13" fmla="*/ 197 h 300"/>
                <a:gd name="T14" fmla="*/ 104 w 302"/>
                <a:gd name="T15" fmla="*/ 197 h 300"/>
                <a:gd name="T16" fmla="*/ 104 w 302"/>
                <a:gd name="T17" fmla="*/ 300 h 300"/>
                <a:gd name="T18" fmla="*/ 198 w 302"/>
                <a:gd name="T19" fmla="*/ 300 h 300"/>
                <a:gd name="T20" fmla="*/ 198 w 302"/>
                <a:gd name="T21" fmla="*/ 197 h 300"/>
                <a:gd name="T22" fmla="*/ 302 w 302"/>
                <a:gd name="T23" fmla="*/ 197 h 300"/>
                <a:gd name="T24" fmla="*/ 302 w 302"/>
                <a:gd name="T25" fmla="*/ 102 h 300"/>
                <a:gd name="T26" fmla="*/ 302 w 302"/>
                <a:gd name="T27" fmla="*/ 10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300">
                  <a:moveTo>
                    <a:pt x="302" y="102"/>
                  </a:moveTo>
                  <a:lnTo>
                    <a:pt x="198" y="102"/>
                  </a:lnTo>
                  <a:lnTo>
                    <a:pt x="198" y="0"/>
                  </a:lnTo>
                  <a:lnTo>
                    <a:pt x="104" y="0"/>
                  </a:lnTo>
                  <a:lnTo>
                    <a:pt x="104" y="102"/>
                  </a:lnTo>
                  <a:lnTo>
                    <a:pt x="0" y="102"/>
                  </a:lnTo>
                  <a:lnTo>
                    <a:pt x="0" y="197"/>
                  </a:lnTo>
                  <a:lnTo>
                    <a:pt x="104" y="197"/>
                  </a:lnTo>
                  <a:lnTo>
                    <a:pt x="104" y="300"/>
                  </a:lnTo>
                  <a:lnTo>
                    <a:pt x="198" y="300"/>
                  </a:lnTo>
                  <a:lnTo>
                    <a:pt x="198" y="197"/>
                  </a:lnTo>
                  <a:lnTo>
                    <a:pt x="302" y="197"/>
                  </a:lnTo>
                  <a:lnTo>
                    <a:pt x="302" y="102"/>
                  </a:lnTo>
                  <a:lnTo>
                    <a:pt x="302" y="102"/>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60">
              <a:extLst>
                <a:ext uri="{FF2B5EF4-FFF2-40B4-BE49-F238E27FC236}">
                  <a16:creationId xmlns="" xmlns:a16="http://schemas.microsoft.com/office/drawing/2014/main" id="{73213260-D691-407C-ADD4-A39FFE9FB35F}"/>
                </a:ext>
              </a:extLst>
            </p:cNvPr>
            <p:cNvSpPr>
              <a:spLocks noEditPoints="1"/>
            </p:cNvSpPr>
            <p:nvPr/>
          </p:nvSpPr>
          <p:spPr bwMode="auto">
            <a:xfrm>
              <a:off x="-1774538" y="2852225"/>
              <a:ext cx="841375" cy="841375"/>
            </a:xfrm>
            <a:custGeom>
              <a:avLst/>
              <a:gdLst>
                <a:gd name="T0" fmla="*/ 123 w 246"/>
                <a:gd name="T1" fmla="*/ 11 h 246"/>
                <a:gd name="T2" fmla="*/ 11 w 246"/>
                <a:gd name="T3" fmla="*/ 123 h 246"/>
                <a:gd name="T4" fmla="*/ 123 w 246"/>
                <a:gd name="T5" fmla="*/ 235 h 246"/>
                <a:gd name="T6" fmla="*/ 234 w 246"/>
                <a:gd name="T7" fmla="*/ 123 h 246"/>
                <a:gd name="T8" fmla="*/ 123 w 246"/>
                <a:gd name="T9" fmla="*/ 11 h 246"/>
                <a:gd name="T10" fmla="*/ 123 w 246"/>
                <a:gd name="T11" fmla="*/ 246 h 246"/>
                <a:gd name="T12" fmla="*/ 0 w 246"/>
                <a:gd name="T13" fmla="*/ 123 h 246"/>
                <a:gd name="T14" fmla="*/ 123 w 246"/>
                <a:gd name="T15" fmla="*/ 0 h 246"/>
                <a:gd name="T16" fmla="*/ 246 w 246"/>
                <a:gd name="T17" fmla="*/ 123 h 246"/>
                <a:gd name="T18" fmla="*/ 123 w 246"/>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46">
                  <a:moveTo>
                    <a:pt x="123" y="11"/>
                  </a:moveTo>
                  <a:cubicBezTo>
                    <a:pt x="61" y="11"/>
                    <a:pt x="11" y="61"/>
                    <a:pt x="11" y="123"/>
                  </a:cubicBezTo>
                  <a:cubicBezTo>
                    <a:pt x="11" y="185"/>
                    <a:pt x="61" y="235"/>
                    <a:pt x="123" y="235"/>
                  </a:cubicBezTo>
                  <a:cubicBezTo>
                    <a:pt x="184" y="235"/>
                    <a:pt x="234" y="185"/>
                    <a:pt x="234" y="123"/>
                  </a:cubicBezTo>
                  <a:cubicBezTo>
                    <a:pt x="234" y="61"/>
                    <a:pt x="184" y="11"/>
                    <a:pt x="123" y="11"/>
                  </a:cubicBezTo>
                  <a:close/>
                  <a:moveTo>
                    <a:pt x="123" y="246"/>
                  </a:moveTo>
                  <a:cubicBezTo>
                    <a:pt x="55" y="246"/>
                    <a:pt x="0" y="191"/>
                    <a:pt x="0" y="123"/>
                  </a:cubicBezTo>
                  <a:cubicBezTo>
                    <a:pt x="0" y="55"/>
                    <a:pt x="55" y="0"/>
                    <a:pt x="123" y="0"/>
                  </a:cubicBezTo>
                  <a:cubicBezTo>
                    <a:pt x="190" y="0"/>
                    <a:pt x="246" y="55"/>
                    <a:pt x="246" y="123"/>
                  </a:cubicBezTo>
                  <a:cubicBezTo>
                    <a:pt x="246" y="191"/>
                    <a:pt x="190" y="246"/>
                    <a:pt x="123" y="246"/>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61">
              <a:extLst>
                <a:ext uri="{FF2B5EF4-FFF2-40B4-BE49-F238E27FC236}">
                  <a16:creationId xmlns="" xmlns:a16="http://schemas.microsoft.com/office/drawing/2014/main" id="{DFCA2A68-2BDA-4217-96AC-4E499B20D81E}"/>
                </a:ext>
              </a:extLst>
            </p:cNvPr>
            <p:cNvSpPr>
              <a:spLocks noChangeArrowheads="1"/>
            </p:cNvSpPr>
            <p:nvPr/>
          </p:nvSpPr>
          <p:spPr bwMode="auto">
            <a:xfrm>
              <a:off x="-1025238" y="2380738"/>
              <a:ext cx="331788" cy="331787"/>
            </a:xfrm>
            <a:prstGeom prst="ellipse">
              <a:avLst/>
            </a:pr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2">
              <a:extLst>
                <a:ext uri="{FF2B5EF4-FFF2-40B4-BE49-F238E27FC236}">
                  <a16:creationId xmlns="" xmlns:a16="http://schemas.microsoft.com/office/drawing/2014/main" id="{5D53BDC6-78D6-4E3E-B29E-09F3C7F1FFE8}"/>
                </a:ext>
              </a:extLst>
            </p:cNvPr>
            <p:cNvSpPr>
              <a:spLocks/>
            </p:cNvSpPr>
            <p:nvPr/>
          </p:nvSpPr>
          <p:spPr bwMode="auto">
            <a:xfrm>
              <a:off x="-1025238" y="2537900"/>
              <a:ext cx="331788" cy="15875"/>
            </a:xfrm>
            <a:custGeom>
              <a:avLst/>
              <a:gdLst>
                <a:gd name="T0" fmla="*/ 209 w 209"/>
                <a:gd name="T1" fmla="*/ 10 h 10"/>
                <a:gd name="T2" fmla="*/ 0 w 209"/>
                <a:gd name="T3" fmla="*/ 10 h 10"/>
                <a:gd name="T4" fmla="*/ 0 w 209"/>
                <a:gd name="T5" fmla="*/ 0 h 10"/>
                <a:gd name="T6" fmla="*/ 209 w 209"/>
                <a:gd name="T7" fmla="*/ 0 h 10"/>
                <a:gd name="T8" fmla="*/ 209 w 209"/>
                <a:gd name="T9" fmla="*/ 10 h 10"/>
                <a:gd name="T10" fmla="*/ 209 w 209"/>
                <a:gd name="T11" fmla="*/ 10 h 10"/>
              </a:gdLst>
              <a:ahLst/>
              <a:cxnLst>
                <a:cxn ang="0">
                  <a:pos x="T0" y="T1"/>
                </a:cxn>
                <a:cxn ang="0">
                  <a:pos x="T2" y="T3"/>
                </a:cxn>
                <a:cxn ang="0">
                  <a:pos x="T4" y="T5"/>
                </a:cxn>
                <a:cxn ang="0">
                  <a:pos x="T6" y="T7"/>
                </a:cxn>
                <a:cxn ang="0">
                  <a:pos x="T8" y="T9"/>
                </a:cxn>
                <a:cxn ang="0">
                  <a:pos x="T10" y="T11"/>
                </a:cxn>
              </a:cxnLst>
              <a:rect l="0" t="0" r="r" b="b"/>
              <a:pathLst>
                <a:path w="209" h="10">
                  <a:moveTo>
                    <a:pt x="209" y="10"/>
                  </a:moveTo>
                  <a:lnTo>
                    <a:pt x="0" y="10"/>
                  </a:lnTo>
                  <a:lnTo>
                    <a:pt x="0" y="0"/>
                  </a:lnTo>
                  <a:lnTo>
                    <a:pt x="209" y="0"/>
                  </a:lnTo>
                  <a:lnTo>
                    <a:pt x="209" y="10"/>
                  </a:lnTo>
                  <a:lnTo>
                    <a:pt x="209" y="10"/>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3">
              <a:extLst>
                <a:ext uri="{FF2B5EF4-FFF2-40B4-BE49-F238E27FC236}">
                  <a16:creationId xmlns="" xmlns:a16="http://schemas.microsoft.com/office/drawing/2014/main" id="{F77BC17F-638B-4839-838E-48168233534D}"/>
                </a:ext>
              </a:extLst>
            </p:cNvPr>
            <p:cNvSpPr>
              <a:spLocks/>
            </p:cNvSpPr>
            <p:nvPr/>
          </p:nvSpPr>
          <p:spPr bwMode="auto">
            <a:xfrm>
              <a:off x="-3113793" y="3264975"/>
              <a:ext cx="587375" cy="266700"/>
            </a:xfrm>
            <a:custGeom>
              <a:avLst/>
              <a:gdLst>
                <a:gd name="T0" fmla="*/ 133 w 172"/>
                <a:gd name="T1" fmla="*/ 1 h 78"/>
                <a:gd name="T2" fmla="*/ 37 w 172"/>
                <a:gd name="T3" fmla="*/ 3 h 78"/>
                <a:gd name="T4" fmla="*/ 0 w 172"/>
                <a:gd name="T5" fmla="*/ 41 h 78"/>
                <a:gd name="T6" fmla="*/ 38 w 172"/>
                <a:gd name="T7" fmla="*/ 78 h 78"/>
                <a:gd name="T8" fmla="*/ 135 w 172"/>
                <a:gd name="T9" fmla="*/ 75 h 78"/>
                <a:gd name="T10" fmla="*/ 171 w 172"/>
                <a:gd name="T11" fmla="*/ 37 h 78"/>
                <a:gd name="T12" fmla="*/ 133 w 172"/>
                <a:gd name="T13" fmla="*/ 1 h 78"/>
              </a:gdLst>
              <a:ahLst/>
              <a:cxnLst>
                <a:cxn ang="0">
                  <a:pos x="T0" y="T1"/>
                </a:cxn>
                <a:cxn ang="0">
                  <a:pos x="T2" y="T3"/>
                </a:cxn>
                <a:cxn ang="0">
                  <a:pos x="T4" y="T5"/>
                </a:cxn>
                <a:cxn ang="0">
                  <a:pos x="T6" y="T7"/>
                </a:cxn>
                <a:cxn ang="0">
                  <a:pos x="T8" y="T9"/>
                </a:cxn>
                <a:cxn ang="0">
                  <a:pos x="T10" y="T11"/>
                </a:cxn>
                <a:cxn ang="0">
                  <a:pos x="T12" y="T13"/>
                </a:cxn>
              </a:cxnLst>
              <a:rect l="0" t="0" r="r" b="b"/>
              <a:pathLst>
                <a:path w="172" h="78">
                  <a:moveTo>
                    <a:pt x="133" y="1"/>
                  </a:moveTo>
                  <a:cubicBezTo>
                    <a:pt x="37" y="3"/>
                    <a:pt x="37" y="3"/>
                    <a:pt x="37" y="3"/>
                  </a:cubicBezTo>
                  <a:cubicBezTo>
                    <a:pt x="16" y="3"/>
                    <a:pt x="0" y="21"/>
                    <a:pt x="0" y="41"/>
                  </a:cubicBezTo>
                  <a:cubicBezTo>
                    <a:pt x="1" y="62"/>
                    <a:pt x="18" y="78"/>
                    <a:pt x="38" y="78"/>
                  </a:cubicBezTo>
                  <a:cubicBezTo>
                    <a:pt x="135" y="75"/>
                    <a:pt x="135" y="75"/>
                    <a:pt x="135" y="75"/>
                  </a:cubicBezTo>
                  <a:cubicBezTo>
                    <a:pt x="156" y="75"/>
                    <a:pt x="172" y="58"/>
                    <a:pt x="171" y="37"/>
                  </a:cubicBezTo>
                  <a:cubicBezTo>
                    <a:pt x="171" y="17"/>
                    <a:pt x="154" y="0"/>
                    <a:pt x="133" y="1"/>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5">
              <a:extLst>
                <a:ext uri="{FF2B5EF4-FFF2-40B4-BE49-F238E27FC236}">
                  <a16:creationId xmlns="" xmlns:a16="http://schemas.microsoft.com/office/drawing/2014/main" id="{AFE4828E-8EB7-45D9-B98D-A17DB42E7711}"/>
                </a:ext>
              </a:extLst>
            </p:cNvPr>
            <p:cNvSpPr>
              <a:spLocks/>
            </p:cNvSpPr>
            <p:nvPr/>
          </p:nvSpPr>
          <p:spPr bwMode="auto">
            <a:xfrm>
              <a:off x="-2843918" y="3271325"/>
              <a:ext cx="150813" cy="257175"/>
            </a:xfrm>
            <a:custGeom>
              <a:avLst/>
              <a:gdLst>
                <a:gd name="T0" fmla="*/ 43 w 44"/>
                <a:gd name="T1" fmla="*/ 36 h 75"/>
                <a:gd name="T2" fmla="*/ 20 w 44"/>
                <a:gd name="T3" fmla="*/ 0 h 75"/>
                <a:gd name="T4" fmla="*/ 0 w 44"/>
                <a:gd name="T5" fmla="*/ 0 h 75"/>
                <a:gd name="T6" fmla="*/ 38 w 44"/>
                <a:gd name="T7" fmla="*/ 36 h 75"/>
                <a:gd name="T8" fmla="*/ 2 w 44"/>
                <a:gd name="T9" fmla="*/ 75 h 75"/>
                <a:gd name="T10" fmla="*/ 22 w 44"/>
                <a:gd name="T11" fmla="*/ 74 h 75"/>
                <a:gd name="T12" fmla="*/ 43 w 44"/>
                <a:gd name="T13" fmla="*/ 36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43" y="36"/>
                  </a:moveTo>
                  <a:cubicBezTo>
                    <a:pt x="43" y="20"/>
                    <a:pt x="34" y="6"/>
                    <a:pt x="20" y="0"/>
                  </a:cubicBezTo>
                  <a:cubicBezTo>
                    <a:pt x="0" y="0"/>
                    <a:pt x="0" y="0"/>
                    <a:pt x="0" y="0"/>
                  </a:cubicBezTo>
                  <a:cubicBezTo>
                    <a:pt x="21" y="0"/>
                    <a:pt x="38" y="16"/>
                    <a:pt x="38" y="36"/>
                  </a:cubicBezTo>
                  <a:cubicBezTo>
                    <a:pt x="39" y="57"/>
                    <a:pt x="23" y="74"/>
                    <a:pt x="2" y="75"/>
                  </a:cubicBezTo>
                  <a:cubicBezTo>
                    <a:pt x="22" y="74"/>
                    <a:pt x="22" y="74"/>
                    <a:pt x="22" y="74"/>
                  </a:cubicBezTo>
                  <a:cubicBezTo>
                    <a:pt x="35" y="67"/>
                    <a:pt x="44" y="52"/>
                    <a:pt x="43" y="36"/>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6">
              <a:extLst>
                <a:ext uri="{FF2B5EF4-FFF2-40B4-BE49-F238E27FC236}">
                  <a16:creationId xmlns="" xmlns:a16="http://schemas.microsoft.com/office/drawing/2014/main" id="{FD4C6A05-2DF2-4B7A-85A5-C07CDEDA1B19}"/>
                </a:ext>
              </a:extLst>
            </p:cNvPr>
            <p:cNvSpPr>
              <a:spLocks/>
            </p:cNvSpPr>
            <p:nvPr/>
          </p:nvSpPr>
          <p:spPr bwMode="auto">
            <a:xfrm>
              <a:off x="-2843918" y="3271325"/>
              <a:ext cx="147638" cy="257175"/>
            </a:xfrm>
            <a:custGeom>
              <a:avLst/>
              <a:gdLst>
                <a:gd name="T0" fmla="*/ 2 w 43"/>
                <a:gd name="T1" fmla="*/ 75 h 75"/>
                <a:gd name="T2" fmla="*/ 38 w 43"/>
                <a:gd name="T3" fmla="*/ 37 h 75"/>
                <a:gd name="T4" fmla="*/ 38 w 43"/>
                <a:gd name="T5" fmla="*/ 36 h 75"/>
                <a:gd name="T6" fmla="*/ 1 w 43"/>
                <a:gd name="T7" fmla="*/ 0 h 75"/>
                <a:gd name="T8" fmla="*/ 0 w 43"/>
                <a:gd name="T9" fmla="*/ 0 h 75"/>
                <a:gd name="T10" fmla="*/ 20 w 43"/>
                <a:gd name="T11" fmla="*/ 0 h 75"/>
                <a:gd name="T12" fmla="*/ 43 w 43"/>
                <a:gd name="T13" fmla="*/ 36 h 75"/>
                <a:gd name="T14" fmla="*/ 43 w 43"/>
                <a:gd name="T15" fmla="*/ 37 h 75"/>
                <a:gd name="T16" fmla="*/ 22 w 43"/>
                <a:gd name="T17" fmla="*/ 74 h 75"/>
                <a:gd name="T18" fmla="*/ 2 w 43"/>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5">
                  <a:moveTo>
                    <a:pt x="2" y="75"/>
                  </a:moveTo>
                  <a:cubicBezTo>
                    <a:pt x="22" y="74"/>
                    <a:pt x="38" y="57"/>
                    <a:pt x="38" y="37"/>
                  </a:cubicBezTo>
                  <a:cubicBezTo>
                    <a:pt x="38" y="37"/>
                    <a:pt x="38" y="37"/>
                    <a:pt x="38" y="36"/>
                  </a:cubicBezTo>
                  <a:cubicBezTo>
                    <a:pt x="38" y="16"/>
                    <a:pt x="21" y="0"/>
                    <a:pt x="1" y="0"/>
                  </a:cubicBezTo>
                  <a:cubicBezTo>
                    <a:pt x="1" y="0"/>
                    <a:pt x="1" y="0"/>
                    <a:pt x="0" y="0"/>
                  </a:cubicBezTo>
                  <a:cubicBezTo>
                    <a:pt x="20" y="0"/>
                    <a:pt x="20" y="0"/>
                    <a:pt x="20" y="0"/>
                  </a:cubicBezTo>
                  <a:cubicBezTo>
                    <a:pt x="34" y="6"/>
                    <a:pt x="43" y="20"/>
                    <a:pt x="43" y="36"/>
                  </a:cubicBezTo>
                  <a:cubicBezTo>
                    <a:pt x="43" y="37"/>
                    <a:pt x="43" y="37"/>
                    <a:pt x="43" y="37"/>
                  </a:cubicBezTo>
                  <a:cubicBezTo>
                    <a:pt x="43" y="53"/>
                    <a:pt x="35" y="67"/>
                    <a:pt x="22" y="74"/>
                  </a:cubicBezTo>
                  <a:cubicBezTo>
                    <a:pt x="2" y="75"/>
                    <a:pt x="2" y="75"/>
                    <a:pt x="2" y="75"/>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68">
              <a:extLst>
                <a:ext uri="{FF2B5EF4-FFF2-40B4-BE49-F238E27FC236}">
                  <a16:creationId xmlns="" xmlns:a16="http://schemas.microsoft.com/office/drawing/2014/main" id="{606D3EBA-7D74-440B-BD67-A50F2037B12D}"/>
                </a:ext>
              </a:extLst>
            </p:cNvPr>
            <p:cNvSpPr>
              <a:spLocks/>
            </p:cNvSpPr>
            <p:nvPr/>
          </p:nvSpPr>
          <p:spPr bwMode="auto">
            <a:xfrm>
              <a:off x="-1867605" y="1471100"/>
              <a:ext cx="225425" cy="192087"/>
            </a:xfrm>
            <a:custGeom>
              <a:avLst/>
              <a:gdLst>
                <a:gd name="T0" fmla="*/ 59 w 66"/>
                <a:gd name="T1" fmla="*/ 10 h 56"/>
                <a:gd name="T2" fmla="*/ 62 w 66"/>
                <a:gd name="T3" fmla="*/ 7 h 56"/>
                <a:gd name="T4" fmla="*/ 46 w 66"/>
                <a:gd name="T5" fmla="*/ 0 h 56"/>
                <a:gd name="T6" fmla="*/ 33 w 66"/>
                <a:gd name="T7" fmla="*/ 4 h 56"/>
                <a:gd name="T8" fmla="*/ 33 w 66"/>
                <a:gd name="T9" fmla="*/ 4 h 56"/>
                <a:gd name="T10" fmla="*/ 33 w 66"/>
                <a:gd name="T11" fmla="*/ 5 h 56"/>
                <a:gd name="T12" fmla="*/ 32 w 66"/>
                <a:gd name="T13" fmla="*/ 4 h 56"/>
                <a:gd name="T14" fmla="*/ 32 w 66"/>
                <a:gd name="T15" fmla="*/ 4 h 56"/>
                <a:gd name="T16" fmla="*/ 20 w 66"/>
                <a:gd name="T17" fmla="*/ 0 h 56"/>
                <a:gd name="T18" fmla="*/ 4 w 66"/>
                <a:gd name="T19" fmla="*/ 8 h 56"/>
                <a:gd name="T20" fmla="*/ 4 w 66"/>
                <a:gd name="T21" fmla="*/ 8 h 56"/>
                <a:gd name="T22" fmla="*/ 4 w 66"/>
                <a:gd name="T23" fmla="*/ 8 h 56"/>
                <a:gd name="T24" fmla="*/ 0 w 66"/>
                <a:gd name="T25" fmla="*/ 20 h 56"/>
                <a:gd name="T26" fmla="*/ 7 w 66"/>
                <a:gd name="T27" fmla="*/ 36 h 56"/>
                <a:gd name="T28" fmla="*/ 7 w 66"/>
                <a:gd name="T29" fmla="*/ 36 h 56"/>
                <a:gd name="T30" fmla="*/ 33 w 66"/>
                <a:gd name="T31" fmla="*/ 56 h 56"/>
                <a:gd name="T32" fmla="*/ 58 w 66"/>
                <a:gd name="T33" fmla="*/ 36 h 56"/>
                <a:gd name="T34" fmla="*/ 58 w 66"/>
                <a:gd name="T35" fmla="*/ 36 h 56"/>
                <a:gd name="T36" fmla="*/ 66 w 66"/>
                <a:gd name="T37" fmla="*/ 22 h 56"/>
                <a:gd name="T38" fmla="*/ 66 w 66"/>
                <a:gd name="T39" fmla="*/ 22 h 56"/>
                <a:gd name="T40" fmla="*/ 66 w 66"/>
                <a:gd name="T41" fmla="*/ 20 h 56"/>
                <a:gd name="T42" fmla="*/ 62 w 66"/>
                <a:gd name="T43" fmla="*/ 7 h 56"/>
                <a:gd name="T44" fmla="*/ 62 w 66"/>
                <a:gd name="T45" fmla="*/ 7 h 56"/>
                <a:gd name="T46" fmla="*/ 59 w 66"/>
                <a:gd name="T47" fmla="*/ 10 h 56"/>
                <a:gd name="T48" fmla="*/ 55 w 66"/>
                <a:gd name="T49" fmla="*/ 12 h 56"/>
                <a:gd name="T50" fmla="*/ 58 w 66"/>
                <a:gd name="T51" fmla="*/ 20 h 56"/>
                <a:gd name="T52" fmla="*/ 58 w 66"/>
                <a:gd name="T53" fmla="*/ 21 h 56"/>
                <a:gd name="T54" fmla="*/ 58 w 66"/>
                <a:gd name="T55" fmla="*/ 21 h 56"/>
                <a:gd name="T56" fmla="*/ 53 w 66"/>
                <a:gd name="T57" fmla="*/ 29 h 56"/>
                <a:gd name="T58" fmla="*/ 53 w 66"/>
                <a:gd name="T59" fmla="*/ 29 h 56"/>
                <a:gd name="T60" fmla="*/ 33 w 66"/>
                <a:gd name="T61" fmla="*/ 46 h 56"/>
                <a:gd name="T62" fmla="*/ 12 w 66"/>
                <a:gd name="T63" fmla="*/ 30 h 56"/>
                <a:gd name="T64" fmla="*/ 12 w 66"/>
                <a:gd name="T65" fmla="*/ 30 h 56"/>
                <a:gd name="T66" fmla="*/ 8 w 66"/>
                <a:gd name="T67" fmla="*/ 20 h 56"/>
                <a:gd name="T68" fmla="*/ 10 w 66"/>
                <a:gd name="T69" fmla="*/ 13 h 56"/>
                <a:gd name="T70" fmla="*/ 10 w 66"/>
                <a:gd name="T71" fmla="*/ 13 h 56"/>
                <a:gd name="T72" fmla="*/ 20 w 66"/>
                <a:gd name="T73" fmla="*/ 8 h 56"/>
                <a:gd name="T74" fmla="*/ 27 w 66"/>
                <a:gd name="T75" fmla="*/ 10 h 56"/>
                <a:gd name="T76" fmla="*/ 27 w 66"/>
                <a:gd name="T77" fmla="*/ 10 h 56"/>
                <a:gd name="T78" fmla="*/ 33 w 66"/>
                <a:gd name="T79" fmla="*/ 15 h 56"/>
                <a:gd name="T80" fmla="*/ 38 w 66"/>
                <a:gd name="T81" fmla="*/ 10 h 56"/>
                <a:gd name="T82" fmla="*/ 38 w 66"/>
                <a:gd name="T83" fmla="*/ 10 h 56"/>
                <a:gd name="T84" fmla="*/ 46 w 66"/>
                <a:gd name="T85" fmla="*/ 8 h 56"/>
                <a:gd name="T86" fmla="*/ 55 w 66"/>
                <a:gd name="T87" fmla="*/ 12 h 56"/>
                <a:gd name="T88" fmla="*/ 55 w 66"/>
                <a:gd name="T89" fmla="*/ 12 h 56"/>
                <a:gd name="T90" fmla="*/ 59 w 66"/>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56">
                  <a:moveTo>
                    <a:pt x="59" y="10"/>
                  </a:moveTo>
                  <a:cubicBezTo>
                    <a:pt x="62" y="7"/>
                    <a:pt x="62" y="7"/>
                    <a:pt x="62" y="7"/>
                  </a:cubicBezTo>
                  <a:cubicBezTo>
                    <a:pt x="58" y="3"/>
                    <a:pt x="52" y="0"/>
                    <a:pt x="46" y="0"/>
                  </a:cubicBezTo>
                  <a:cubicBezTo>
                    <a:pt x="41" y="0"/>
                    <a:pt x="37" y="1"/>
                    <a:pt x="33" y="4"/>
                  </a:cubicBezTo>
                  <a:cubicBezTo>
                    <a:pt x="33" y="4"/>
                    <a:pt x="33" y="4"/>
                    <a:pt x="33" y="4"/>
                  </a:cubicBezTo>
                  <a:cubicBezTo>
                    <a:pt x="33" y="5"/>
                    <a:pt x="33" y="5"/>
                    <a:pt x="33" y="5"/>
                  </a:cubicBezTo>
                  <a:cubicBezTo>
                    <a:pt x="32" y="4"/>
                    <a:pt x="32" y="4"/>
                    <a:pt x="32" y="4"/>
                  </a:cubicBezTo>
                  <a:cubicBezTo>
                    <a:pt x="32" y="4"/>
                    <a:pt x="32" y="4"/>
                    <a:pt x="32" y="4"/>
                  </a:cubicBezTo>
                  <a:cubicBezTo>
                    <a:pt x="28" y="1"/>
                    <a:pt x="24" y="0"/>
                    <a:pt x="20" y="0"/>
                  </a:cubicBezTo>
                  <a:cubicBezTo>
                    <a:pt x="13" y="0"/>
                    <a:pt x="8" y="3"/>
                    <a:pt x="4" y="8"/>
                  </a:cubicBezTo>
                  <a:cubicBezTo>
                    <a:pt x="4" y="8"/>
                    <a:pt x="4" y="8"/>
                    <a:pt x="4" y="8"/>
                  </a:cubicBezTo>
                  <a:cubicBezTo>
                    <a:pt x="4" y="8"/>
                    <a:pt x="4" y="8"/>
                    <a:pt x="4" y="8"/>
                  </a:cubicBezTo>
                  <a:cubicBezTo>
                    <a:pt x="1" y="11"/>
                    <a:pt x="0" y="16"/>
                    <a:pt x="0" y="20"/>
                  </a:cubicBezTo>
                  <a:cubicBezTo>
                    <a:pt x="0" y="26"/>
                    <a:pt x="2" y="32"/>
                    <a:pt x="7" y="36"/>
                  </a:cubicBezTo>
                  <a:cubicBezTo>
                    <a:pt x="7" y="36"/>
                    <a:pt x="7" y="36"/>
                    <a:pt x="7" y="36"/>
                  </a:cubicBezTo>
                  <a:cubicBezTo>
                    <a:pt x="33" y="56"/>
                    <a:pt x="33" y="56"/>
                    <a:pt x="33" y="56"/>
                  </a:cubicBezTo>
                  <a:cubicBezTo>
                    <a:pt x="58" y="36"/>
                    <a:pt x="58" y="36"/>
                    <a:pt x="58" y="36"/>
                  </a:cubicBezTo>
                  <a:cubicBezTo>
                    <a:pt x="58" y="36"/>
                    <a:pt x="58" y="36"/>
                    <a:pt x="58" y="36"/>
                  </a:cubicBezTo>
                  <a:cubicBezTo>
                    <a:pt x="63" y="32"/>
                    <a:pt x="65" y="28"/>
                    <a:pt x="66" y="22"/>
                  </a:cubicBezTo>
                  <a:cubicBezTo>
                    <a:pt x="66" y="22"/>
                    <a:pt x="66" y="22"/>
                    <a:pt x="66" y="22"/>
                  </a:cubicBezTo>
                  <a:cubicBezTo>
                    <a:pt x="66" y="21"/>
                    <a:pt x="66" y="21"/>
                    <a:pt x="66" y="20"/>
                  </a:cubicBezTo>
                  <a:cubicBezTo>
                    <a:pt x="66" y="15"/>
                    <a:pt x="64" y="11"/>
                    <a:pt x="62" y="7"/>
                  </a:cubicBezTo>
                  <a:cubicBezTo>
                    <a:pt x="62" y="7"/>
                    <a:pt x="62" y="7"/>
                    <a:pt x="62" y="7"/>
                  </a:cubicBezTo>
                  <a:cubicBezTo>
                    <a:pt x="59" y="10"/>
                    <a:pt x="59" y="10"/>
                    <a:pt x="59" y="10"/>
                  </a:cubicBezTo>
                  <a:cubicBezTo>
                    <a:pt x="55" y="12"/>
                    <a:pt x="55" y="12"/>
                    <a:pt x="55" y="12"/>
                  </a:cubicBezTo>
                  <a:cubicBezTo>
                    <a:pt x="57" y="15"/>
                    <a:pt x="58" y="17"/>
                    <a:pt x="58" y="20"/>
                  </a:cubicBezTo>
                  <a:cubicBezTo>
                    <a:pt x="58" y="20"/>
                    <a:pt x="58" y="21"/>
                    <a:pt x="58" y="21"/>
                  </a:cubicBezTo>
                  <a:cubicBezTo>
                    <a:pt x="58" y="21"/>
                    <a:pt x="58" y="21"/>
                    <a:pt x="58" y="21"/>
                  </a:cubicBezTo>
                  <a:cubicBezTo>
                    <a:pt x="58" y="25"/>
                    <a:pt x="56" y="27"/>
                    <a:pt x="53" y="29"/>
                  </a:cubicBezTo>
                  <a:cubicBezTo>
                    <a:pt x="53" y="29"/>
                    <a:pt x="53" y="29"/>
                    <a:pt x="53" y="29"/>
                  </a:cubicBezTo>
                  <a:cubicBezTo>
                    <a:pt x="33" y="46"/>
                    <a:pt x="33" y="46"/>
                    <a:pt x="33" y="46"/>
                  </a:cubicBezTo>
                  <a:cubicBezTo>
                    <a:pt x="12" y="30"/>
                    <a:pt x="12" y="30"/>
                    <a:pt x="12" y="30"/>
                  </a:cubicBezTo>
                  <a:cubicBezTo>
                    <a:pt x="12" y="30"/>
                    <a:pt x="12" y="30"/>
                    <a:pt x="12" y="30"/>
                  </a:cubicBezTo>
                  <a:cubicBezTo>
                    <a:pt x="9" y="27"/>
                    <a:pt x="8" y="24"/>
                    <a:pt x="8" y="20"/>
                  </a:cubicBezTo>
                  <a:cubicBezTo>
                    <a:pt x="8" y="17"/>
                    <a:pt x="8" y="15"/>
                    <a:pt x="10" y="13"/>
                  </a:cubicBezTo>
                  <a:cubicBezTo>
                    <a:pt x="10" y="13"/>
                    <a:pt x="10" y="13"/>
                    <a:pt x="10" y="13"/>
                  </a:cubicBezTo>
                  <a:cubicBezTo>
                    <a:pt x="12" y="10"/>
                    <a:pt x="16" y="8"/>
                    <a:pt x="20" y="8"/>
                  </a:cubicBezTo>
                  <a:cubicBezTo>
                    <a:pt x="22" y="8"/>
                    <a:pt x="25" y="9"/>
                    <a:pt x="27" y="10"/>
                  </a:cubicBezTo>
                  <a:cubicBezTo>
                    <a:pt x="27" y="10"/>
                    <a:pt x="27" y="10"/>
                    <a:pt x="27" y="10"/>
                  </a:cubicBezTo>
                  <a:cubicBezTo>
                    <a:pt x="33" y="15"/>
                    <a:pt x="33" y="15"/>
                    <a:pt x="33" y="15"/>
                  </a:cubicBezTo>
                  <a:cubicBezTo>
                    <a:pt x="38" y="10"/>
                    <a:pt x="38" y="10"/>
                    <a:pt x="38" y="10"/>
                  </a:cubicBezTo>
                  <a:cubicBezTo>
                    <a:pt x="38" y="10"/>
                    <a:pt x="38" y="10"/>
                    <a:pt x="38" y="10"/>
                  </a:cubicBezTo>
                  <a:cubicBezTo>
                    <a:pt x="41" y="9"/>
                    <a:pt x="43" y="8"/>
                    <a:pt x="46" y="8"/>
                  </a:cubicBezTo>
                  <a:cubicBezTo>
                    <a:pt x="50" y="8"/>
                    <a:pt x="53" y="10"/>
                    <a:pt x="55" y="12"/>
                  </a:cubicBezTo>
                  <a:cubicBezTo>
                    <a:pt x="55" y="12"/>
                    <a:pt x="55" y="12"/>
                    <a:pt x="55" y="12"/>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9">
              <a:extLst>
                <a:ext uri="{FF2B5EF4-FFF2-40B4-BE49-F238E27FC236}">
                  <a16:creationId xmlns="" xmlns:a16="http://schemas.microsoft.com/office/drawing/2014/main" id="{46A408C8-22AD-4F65-A503-EBF5A684A988}"/>
                </a:ext>
              </a:extLst>
            </p:cNvPr>
            <p:cNvSpPr>
              <a:spLocks/>
            </p:cNvSpPr>
            <p:nvPr/>
          </p:nvSpPr>
          <p:spPr bwMode="auto">
            <a:xfrm>
              <a:off x="-3410257" y="2284695"/>
              <a:ext cx="225425" cy="192087"/>
            </a:xfrm>
            <a:custGeom>
              <a:avLst/>
              <a:gdLst>
                <a:gd name="T0" fmla="*/ 59 w 66"/>
                <a:gd name="T1" fmla="*/ 10 h 56"/>
                <a:gd name="T2" fmla="*/ 62 w 66"/>
                <a:gd name="T3" fmla="*/ 8 h 56"/>
                <a:gd name="T4" fmla="*/ 46 w 66"/>
                <a:gd name="T5" fmla="*/ 0 h 56"/>
                <a:gd name="T6" fmla="*/ 34 w 66"/>
                <a:gd name="T7" fmla="*/ 5 h 56"/>
                <a:gd name="T8" fmla="*/ 33 w 66"/>
                <a:gd name="T9" fmla="*/ 5 h 56"/>
                <a:gd name="T10" fmla="*/ 32 w 66"/>
                <a:gd name="T11" fmla="*/ 5 h 56"/>
                <a:gd name="T12" fmla="*/ 32 w 66"/>
                <a:gd name="T13" fmla="*/ 5 h 56"/>
                <a:gd name="T14" fmla="*/ 20 w 66"/>
                <a:gd name="T15" fmla="*/ 0 h 56"/>
                <a:gd name="T16" fmla="*/ 4 w 66"/>
                <a:gd name="T17" fmla="*/ 8 h 56"/>
                <a:gd name="T18" fmla="*/ 4 w 66"/>
                <a:gd name="T19" fmla="*/ 8 h 56"/>
                <a:gd name="T20" fmla="*/ 4 w 66"/>
                <a:gd name="T21" fmla="*/ 8 h 56"/>
                <a:gd name="T22" fmla="*/ 0 w 66"/>
                <a:gd name="T23" fmla="*/ 20 h 56"/>
                <a:gd name="T24" fmla="*/ 8 w 66"/>
                <a:gd name="T25" fmla="*/ 36 h 56"/>
                <a:gd name="T26" fmla="*/ 8 w 66"/>
                <a:gd name="T27" fmla="*/ 36 h 56"/>
                <a:gd name="T28" fmla="*/ 33 w 66"/>
                <a:gd name="T29" fmla="*/ 56 h 56"/>
                <a:gd name="T30" fmla="*/ 59 w 66"/>
                <a:gd name="T31" fmla="*/ 36 h 56"/>
                <a:gd name="T32" fmla="*/ 59 w 66"/>
                <a:gd name="T33" fmla="*/ 36 h 56"/>
                <a:gd name="T34" fmla="*/ 66 w 66"/>
                <a:gd name="T35" fmla="*/ 23 h 56"/>
                <a:gd name="T36" fmla="*/ 66 w 66"/>
                <a:gd name="T37" fmla="*/ 23 h 56"/>
                <a:gd name="T38" fmla="*/ 66 w 66"/>
                <a:gd name="T39" fmla="*/ 20 h 56"/>
                <a:gd name="T40" fmla="*/ 62 w 66"/>
                <a:gd name="T41" fmla="*/ 8 h 56"/>
                <a:gd name="T42" fmla="*/ 62 w 66"/>
                <a:gd name="T43" fmla="*/ 8 h 56"/>
                <a:gd name="T44" fmla="*/ 59 w 66"/>
                <a:gd name="T45" fmla="*/ 10 h 56"/>
                <a:gd name="T46" fmla="*/ 56 w 66"/>
                <a:gd name="T47" fmla="*/ 13 h 56"/>
                <a:gd name="T48" fmla="*/ 58 w 66"/>
                <a:gd name="T49" fmla="*/ 20 h 56"/>
                <a:gd name="T50" fmla="*/ 58 w 66"/>
                <a:gd name="T51" fmla="*/ 22 h 56"/>
                <a:gd name="T52" fmla="*/ 58 w 66"/>
                <a:gd name="T53" fmla="*/ 22 h 56"/>
                <a:gd name="T54" fmla="*/ 54 w 66"/>
                <a:gd name="T55" fmla="*/ 30 h 56"/>
                <a:gd name="T56" fmla="*/ 33 w 66"/>
                <a:gd name="T57" fmla="*/ 46 h 56"/>
                <a:gd name="T58" fmla="*/ 13 w 66"/>
                <a:gd name="T59" fmla="*/ 30 h 56"/>
                <a:gd name="T60" fmla="*/ 13 w 66"/>
                <a:gd name="T61" fmla="*/ 30 h 56"/>
                <a:gd name="T62" fmla="*/ 8 w 66"/>
                <a:gd name="T63" fmla="*/ 20 h 56"/>
                <a:gd name="T64" fmla="*/ 11 w 66"/>
                <a:gd name="T65" fmla="*/ 13 h 56"/>
                <a:gd name="T66" fmla="*/ 11 w 66"/>
                <a:gd name="T67" fmla="*/ 13 h 56"/>
                <a:gd name="T68" fmla="*/ 20 w 66"/>
                <a:gd name="T69" fmla="*/ 8 h 56"/>
                <a:gd name="T70" fmla="*/ 27 w 66"/>
                <a:gd name="T71" fmla="*/ 11 h 56"/>
                <a:gd name="T72" fmla="*/ 27 w 66"/>
                <a:gd name="T73" fmla="*/ 11 h 56"/>
                <a:gd name="T74" fmla="*/ 33 w 66"/>
                <a:gd name="T75" fmla="*/ 15 h 56"/>
                <a:gd name="T76" fmla="*/ 39 w 66"/>
                <a:gd name="T77" fmla="*/ 11 h 56"/>
                <a:gd name="T78" fmla="*/ 39 w 66"/>
                <a:gd name="T79" fmla="*/ 11 h 56"/>
                <a:gd name="T80" fmla="*/ 46 w 66"/>
                <a:gd name="T81" fmla="*/ 8 h 56"/>
                <a:gd name="T82" fmla="*/ 56 w 66"/>
                <a:gd name="T83" fmla="*/ 13 h 56"/>
                <a:gd name="T84" fmla="*/ 56 w 66"/>
                <a:gd name="T85" fmla="*/ 13 h 56"/>
                <a:gd name="T86" fmla="*/ 56 w 66"/>
                <a:gd name="T87" fmla="*/ 13 h 56"/>
                <a:gd name="T88" fmla="*/ 59 w 66"/>
                <a:gd name="T8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56">
                  <a:moveTo>
                    <a:pt x="59" y="10"/>
                  </a:moveTo>
                  <a:cubicBezTo>
                    <a:pt x="62" y="8"/>
                    <a:pt x="62" y="8"/>
                    <a:pt x="62" y="8"/>
                  </a:cubicBezTo>
                  <a:cubicBezTo>
                    <a:pt x="58" y="3"/>
                    <a:pt x="53" y="0"/>
                    <a:pt x="46" y="0"/>
                  </a:cubicBezTo>
                  <a:cubicBezTo>
                    <a:pt x="42" y="0"/>
                    <a:pt x="37" y="2"/>
                    <a:pt x="34" y="5"/>
                  </a:cubicBezTo>
                  <a:cubicBezTo>
                    <a:pt x="33" y="5"/>
                    <a:pt x="33" y="5"/>
                    <a:pt x="33" y="5"/>
                  </a:cubicBezTo>
                  <a:cubicBezTo>
                    <a:pt x="32" y="5"/>
                    <a:pt x="32" y="5"/>
                    <a:pt x="32" y="5"/>
                  </a:cubicBezTo>
                  <a:cubicBezTo>
                    <a:pt x="32" y="5"/>
                    <a:pt x="32" y="5"/>
                    <a:pt x="32" y="5"/>
                  </a:cubicBezTo>
                  <a:cubicBezTo>
                    <a:pt x="29" y="2"/>
                    <a:pt x="25" y="0"/>
                    <a:pt x="20" y="0"/>
                  </a:cubicBezTo>
                  <a:cubicBezTo>
                    <a:pt x="14" y="0"/>
                    <a:pt x="8" y="3"/>
                    <a:pt x="4" y="8"/>
                  </a:cubicBezTo>
                  <a:cubicBezTo>
                    <a:pt x="4" y="8"/>
                    <a:pt x="4" y="8"/>
                    <a:pt x="4" y="8"/>
                  </a:cubicBezTo>
                  <a:cubicBezTo>
                    <a:pt x="4" y="8"/>
                    <a:pt x="4" y="8"/>
                    <a:pt x="4" y="8"/>
                  </a:cubicBezTo>
                  <a:cubicBezTo>
                    <a:pt x="1" y="12"/>
                    <a:pt x="0" y="16"/>
                    <a:pt x="0" y="20"/>
                  </a:cubicBezTo>
                  <a:cubicBezTo>
                    <a:pt x="0" y="26"/>
                    <a:pt x="3" y="32"/>
                    <a:pt x="8" y="36"/>
                  </a:cubicBezTo>
                  <a:cubicBezTo>
                    <a:pt x="8" y="36"/>
                    <a:pt x="8" y="36"/>
                    <a:pt x="8" y="36"/>
                  </a:cubicBezTo>
                  <a:cubicBezTo>
                    <a:pt x="33" y="56"/>
                    <a:pt x="33" y="56"/>
                    <a:pt x="33" y="56"/>
                  </a:cubicBezTo>
                  <a:cubicBezTo>
                    <a:pt x="59" y="36"/>
                    <a:pt x="59" y="36"/>
                    <a:pt x="59" y="36"/>
                  </a:cubicBezTo>
                  <a:cubicBezTo>
                    <a:pt x="59" y="36"/>
                    <a:pt x="59" y="36"/>
                    <a:pt x="59" y="36"/>
                  </a:cubicBezTo>
                  <a:cubicBezTo>
                    <a:pt x="63" y="33"/>
                    <a:pt x="66" y="28"/>
                    <a:pt x="66" y="23"/>
                  </a:cubicBezTo>
                  <a:cubicBezTo>
                    <a:pt x="66" y="23"/>
                    <a:pt x="66" y="23"/>
                    <a:pt x="66" y="23"/>
                  </a:cubicBezTo>
                  <a:cubicBezTo>
                    <a:pt x="66" y="22"/>
                    <a:pt x="66" y="21"/>
                    <a:pt x="66" y="20"/>
                  </a:cubicBezTo>
                  <a:cubicBezTo>
                    <a:pt x="66" y="16"/>
                    <a:pt x="65" y="11"/>
                    <a:pt x="62" y="8"/>
                  </a:cubicBezTo>
                  <a:cubicBezTo>
                    <a:pt x="62" y="8"/>
                    <a:pt x="62" y="8"/>
                    <a:pt x="62" y="8"/>
                  </a:cubicBezTo>
                  <a:cubicBezTo>
                    <a:pt x="59" y="10"/>
                    <a:pt x="59" y="10"/>
                    <a:pt x="59" y="10"/>
                  </a:cubicBezTo>
                  <a:cubicBezTo>
                    <a:pt x="56" y="13"/>
                    <a:pt x="56" y="13"/>
                    <a:pt x="56" y="13"/>
                  </a:cubicBezTo>
                  <a:cubicBezTo>
                    <a:pt x="58" y="15"/>
                    <a:pt x="58" y="18"/>
                    <a:pt x="58" y="20"/>
                  </a:cubicBezTo>
                  <a:cubicBezTo>
                    <a:pt x="58" y="21"/>
                    <a:pt x="58" y="21"/>
                    <a:pt x="58" y="22"/>
                  </a:cubicBezTo>
                  <a:cubicBezTo>
                    <a:pt x="58" y="22"/>
                    <a:pt x="58" y="22"/>
                    <a:pt x="58" y="22"/>
                  </a:cubicBezTo>
                  <a:cubicBezTo>
                    <a:pt x="58" y="25"/>
                    <a:pt x="56" y="28"/>
                    <a:pt x="54" y="30"/>
                  </a:cubicBezTo>
                  <a:cubicBezTo>
                    <a:pt x="33" y="46"/>
                    <a:pt x="33" y="46"/>
                    <a:pt x="33" y="46"/>
                  </a:cubicBezTo>
                  <a:cubicBezTo>
                    <a:pt x="13" y="30"/>
                    <a:pt x="13" y="30"/>
                    <a:pt x="13" y="30"/>
                  </a:cubicBezTo>
                  <a:cubicBezTo>
                    <a:pt x="13" y="30"/>
                    <a:pt x="13" y="30"/>
                    <a:pt x="13" y="30"/>
                  </a:cubicBezTo>
                  <a:cubicBezTo>
                    <a:pt x="10" y="28"/>
                    <a:pt x="8" y="24"/>
                    <a:pt x="8" y="20"/>
                  </a:cubicBezTo>
                  <a:cubicBezTo>
                    <a:pt x="8" y="18"/>
                    <a:pt x="9" y="15"/>
                    <a:pt x="11" y="13"/>
                  </a:cubicBezTo>
                  <a:cubicBezTo>
                    <a:pt x="11" y="13"/>
                    <a:pt x="11" y="13"/>
                    <a:pt x="11" y="13"/>
                  </a:cubicBezTo>
                  <a:cubicBezTo>
                    <a:pt x="13" y="10"/>
                    <a:pt x="16" y="8"/>
                    <a:pt x="20" y="8"/>
                  </a:cubicBezTo>
                  <a:cubicBezTo>
                    <a:pt x="23" y="8"/>
                    <a:pt x="25" y="9"/>
                    <a:pt x="27" y="11"/>
                  </a:cubicBezTo>
                  <a:cubicBezTo>
                    <a:pt x="27" y="11"/>
                    <a:pt x="27" y="11"/>
                    <a:pt x="27" y="11"/>
                  </a:cubicBezTo>
                  <a:cubicBezTo>
                    <a:pt x="33" y="15"/>
                    <a:pt x="33" y="15"/>
                    <a:pt x="33" y="15"/>
                  </a:cubicBezTo>
                  <a:cubicBezTo>
                    <a:pt x="39" y="11"/>
                    <a:pt x="39" y="11"/>
                    <a:pt x="39" y="11"/>
                  </a:cubicBezTo>
                  <a:cubicBezTo>
                    <a:pt x="39" y="11"/>
                    <a:pt x="39" y="11"/>
                    <a:pt x="39" y="11"/>
                  </a:cubicBezTo>
                  <a:cubicBezTo>
                    <a:pt x="41" y="9"/>
                    <a:pt x="44" y="8"/>
                    <a:pt x="46" y="8"/>
                  </a:cubicBezTo>
                  <a:cubicBezTo>
                    <a:pt x="50" y="8"/>
                    <a:pt x="54" y="10"/>
                    <a:pt x="56" y="13"/>
                  </a:cubicBezTo>
                  <a:cubicBezTo>
                    <a:pt x="56" y="13"/>
                    <a:pt x="56" y="13"/>
                    <a:pt x="56" y="13"/>
                  </a:cubicBezTo>
                  <a:cubicBezTo>
                    <a:pt x="56" y="13"/>
                    <a:pt x="56" y="13"/>
                    <a:pt x="56" y="13"/>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8">
              <a:extLst>
                <a:ext uri="{FF2B5EF4-FFF2-40B4-BE49-F238E27FC236}">
                  <a16:creationId xmlns="" xmlns:a16="http://schemas.microsoft.com/office/drawing/2014/main" id="{A86519F5-3755-47B5-83EA-CA989979F901}"/>
                </a:ext>
              </a:extLst>
            </p:cNvPr>
            <p:cNvSpPr>
              <a:spLocks/>
            </p:cNvSpPr>
            <p:nvPr/>
          </p:nvSpPr>
          <p:spPr bwMode="auto">
            <a:xfrm>
              <a:off x="-331984" y="3199779"/>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close/>
                </a:path>
              </a:pathLst>
            </a:custGeom>
            <a:noFill/>
            <a:ln w="38100">
              <a:solidFill>
                <a:srgbClr val="33C0C9">
                  <a:alpha val="12000"/>
                </a:srgbClr>
              </a:solidFill>
            </a:ln>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 xmlns:a16="http://schemas.microsoft.com/office/drawing/2014/main" id="{A3F07052-B86B-4B6A-B74D-B11339AE7103}"/>
              </a:ext>
            </a:extLst>
          </p:cNvPr>
          <p:cNvGrpSpPr/>
          <p:nvPr userDrawn="1"/>
        </p:nvGrpSpPr>
        <p:grpSpPr>
          <a:xfrm>
            <a:off x="6906507" y="2687069"/>
            <a:ext cx="5100448" cy="3854612"/>
            <a:chOff x="-3456693" y="968987"/>
            <a:chExt cx="3659697" cy="2765779"/>
          </a:xfrm>
        </p:grpSpPr>
        <p:sp>
          <p:nvSpPr>
            <p:cNvPr id="26" name="Freeform 109">
              <a:extLst>
                <a:ext uri="{FF2B5EF4-FFF2-40B4-BE49-F238E27FC236}">
                  <a16:creationId xmlns="" xmlns:a16="http://schemas.microsoft.com/office/drawing/2014/main" id="{DD7034D5-FA97-4536-BB61-BC7914633368}"/>
                </a:ext>
              </a:extLst>
            </p:cNvPr>
            <p:cNvSpPr>
              <a:spLocks/>
            </p:cNvSpPr>
            <p:nvPr/>
          </p:nvSpPr>
          <p:spPr bwMode="auto">
            <a:xfrm>
              <a:off x="-3184832" y="968987"/>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8">
              <a:extLst>
                <a:ext uri="{FF2B5EF4-FFF2-40B4-BE49-F238E27FC236}">
                  <a16:creationId xmlns="" xmlns:a16="http://schemas.microsoft.com/office/drawing/2014/main" id="{94AB5E22-7FB4-45FB-BA6F-102114688C56}"/>
                </a:ext>
              </a:extLst>
            </p:cNvPr>
            <p:cNvSpPr>
              <a:spLocks noEditPoints="1"/>
            </p:cNvSpPr>
            <p:nvPr/>
          </p:nvSpPr>
          <p:spPr bwMode="auto">
            <a:xfrm>
              <a:off x="-3029655" y="1920362"/>
              <a:ext cx="1171575" cy="968375"/>
            </a:xfrm>
            <a:custGeom>
              <a:avLst/>
              <a:gdLst>
                <a:gd name="T0" fmla="*/ 262 w 342"/>
                <a:gd name="T1" fmla="*/ 146 h 283"/>
                <a:gd name="T2" fmla="*/ 240 w 342"/>
                <a:gd name="T3" fmla="*/ 124 h 283"/>
                <a:gd name="T4" fmla="*/ 262 w 342"/>
                <a:gd name="T5" fmla="*/ 102 h 283"/>
                <a:gd name="T6" fmla="*/ 284 w 342"/>
                <a:gd name="T7" fmla="*/ 124 h 283"/>
                <a:gd name="T8" fmla="*/ 262 w 342"/>
                <a:gd name="T9" fmla="*/ 146 h 283"/>
                <a:gd name="T10" fmla="*/ 171 w 342"/>
                <a:gd name="T11" fmla="*/ 146 h 283"/>
                <a:gd name="T12" fmla="*/ 149 w 342"/>
                <a:gd name="T13" fmla="*/ 124 h 283"/>
                <a:gd name="T14" fmla="*/ 171 w 342"/>
                <a:gd name="T15" fmla="*/ 102 h 283"/>
                <a:gd name="T16" fmla="*/ 194 w 342"/>
                <a:gd name="T17" fmla="*/ 124 h 283"/>
                <a:gd name="T18" fmla="*/ 171 w 342"/>
                <a:gd name="T19" fmla="*/ 146 h 283"/>
                <a:gd name="T20" fmla="*/ 81 w 342"/>
                <a:gd name="T21" fmla="*/ 146 h 283"/>
                <a:gd name="T22" fmla="*/ 59 w 342"/>
                <a:gd name="T23" fmla="*/ 124 h 283"/>
                <a:gd name="T24" fmla="*/ 81 w 342"/>
                <a:gd name="T25" fmla="*/ 102 h 283"/>
                <a:gd name="T26" fmla="*/ 103 w 342"/>
                <a:gd name="T27" fmla="*/ 124 h 283"/>
                <a:gd name="T28" fmla="*/ 81 w 342"/>
                <a:gd name="T29" fmla="*/ 146 h 283"/>
                <a:gd name="T30" fmla="*/ 261 w 342"/>
                <a:gd name="T31" fmla="*/ 0 h 283"/>
                <a:gd name="T32" fmla="*/ 81 w 342"/>
                <a:gd name="T33" fmla="*/ 0 h 283"/>
                <a:gd name="T34" fmla="*/ 0 w 342"/>
                <a:gd name="T35" fmla="*/ 80 h 283"/>
                <a:gd name="T36" fmla="*/ 0 w 342"/>
                <a:gd name="T37" fmla="*/ 162 h 283"/>
                <a:gd name="T38" fmla="*/ 81 w 342"/>
                <a:gd name="T39" fmla="*/ 243 h 283"/>
                <a:gd name="T40" fmla="*/ 215 w 342"/>
                <a:gd name="T41" fmla="*/ 243 h 283"/>
                <a:gd name="T42" fmla="*/ 241 w 342"/>
                <a:gd name="T43" fmla="*/ 276 h 283"/>
                <a:gd name="T44" fmla="*/ 261 w 342"/>
                <a:gd name="T45" fmla="*/ 274 h 283"/>
                <a:gd name="T46" fmla="*/ 275 w 342"/>
                <a:gd name="T47" fmla="*/ 241 h 283"/>
                <a:gd name="T48" fmla="*/ 342 w 342"/>
                <a:gd name="T49" fmla="*/ 162 h 283"/>
                <a:gd name="T50" fmla="*/ 342 w 342"/>
                <a:gd name="T51" fmla="*/ 80 h 283"/>
                <a:gd name="T52" fmla="*/ 261 w 342"/>
                <a:gd name="T5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2" h="283">
                  <a:moveTo>
                    <a:pt x="262" y="146"/>
                  </a:moveTo>
                  <a:cubicBezTo>
                    <a:pt x="250" y="146"/>
                    <a:pt x="240" y="136"/>
                    <a:pt x="240" y="124"/>
                  </a:cubicBezTo>
                  <a:cubicBezTo>
                    <a:pt x="240" y="112"/>
                    <a:pt x="250" y="102"/>
                    <a:pt x="262" y="102"/>
                  </a:cubicBezTo>
                  <a:cubicBezTo>
                    <a:pt x="274" y="102"/>
                    <a:pt x="284" y="112"/>
                    <a:pt x="284" y="124"/>
                  </a:cubicBezTo>
                  <a:cubicBezTo>
                    <a:pt x="284" y="136"/>
                    <a:pt x="274" y="146"/>
                    <a:pt x="262" y="146"/>
                  </a:cubicBezTo>
                  <a:close/>
                  <a:moveTo>
                    <a:pt x="171" y="146"/>
                  </a:moveTo>
                  <a:cubicBezTo>
                    <a:pt x="159" y="146"/>
                    <a:pt x="149" y="136"/>
                    <a:pt x="149" y="124"/>
                  </a:cubicBezTo>
                  <a:cubicBezTo>
                    <a:pt x="149" y="112"/>
                    <a:pt x="159" y="102"/>
                    <a:pt x="171" y="102"/>
                  </a:cubicBezTo>
                  <a:cubicBezTo>
                    <a:pt x="184" y="102"/>
                    <a:pt x="194" y="112"/>
                    <a:pt x="194" y="124"/>
                  </a:cubicBezTo>
                  <a:cubicBezTo>
                    <a:pt x="194" y="136"/>
                    <a:pt x="184" y="146"/>
                    <a:pt x="171" y="146"/>
                  </a:cubicBezTo>
                  <a:close/>
                  <a:moveTo>
                    <a:pt x="81" y="146"/>
                  </a:moveTo>
                  <a:cubicBezTo>
                    <a:pt x="69" y="146"/>
                    <a:pt x="59" y="136"/>
                    <a:pt x="59" y="124"/>
                  </a:cubicBezTo>
                  <a:cubicBezTo>
                    <a:pt x="59" y="112"/>
                    <a:pt x="69" y="102"/>
                    <a:pt x="81" y="102"/>
                  </a:cubicBezTo>
                  <a:cubicBezTo>
                    <a:pt x="93" y="102"/>
                    <a:pt x="103" y="112"/>
                    <a:pt x="103" y="124"/>
                  </a:cubicBezTo>
                  <a:cubicBezTo>
                    <a:pt x="103" y="136"/>
                    <a:pt x="93" y="146"/>
                    <a:pt x="81" y="146"/>
                  </a:cubicBezTo>
                  <a:close/>
                  <a:moveTo>
                    <a:pt x="261" y="0"/>
                  </a:moveTo>
                  <a:cubicBezTo>
                    <a:pt x="81" y="0"/>
                    <a:pt x="81" y="0"/>
                    <a:pt x="81" y="0"/>
                  </a:cubicBezTo>
                  <a:cubicBezTo>
                    <a:pt x="37" y="0"/>
                    <a:pt x="0" y="36"/>
                    <a:pt x="0" y="80"/>
                  </a:cubicBezTo>
                  <a:cubicBezTo>
                    <a:pt x="0" y="162"/>
                    <a:pt x="0" y="162"/>
                    <a:pt x="0" y="162"/>
                  </a:cubicBezTo>
                  <a:cubicBezTo>
                    <a:pt x="0" y="206"/>
                    <a:pt x="37" y="243"/>
                    <a:pt x="81" y="243"/>
                  </a:cubicBezTo>
                  <a:cubicBezTo>
                    <a:pt x="215" y="243"/>
                    <a:pt x="215" y="243"/>
                    <a:pt x="215" y="243"/>
                  </a:cubicBezTo>
                  <a:cubicBezTo>
                    <a:pt x="241" y="276"/>
                    <a:pt x="241" y="276"/>
                    <a:pt x="241" y="276"/>
                  </a:cubicBezTo>
                  <a:cubicBezTo>
                    <a:pt x="246" y="283"/>
                    <a:pt x="257" y="281"/>
                    <a:pt x="261" y="274"/>
                  </a:cubicBezTo>
                  <a:cubicBezTo>
                    <a:pt x="275" y="241"/>
                    <a:pt x="275" y="241"/>
                    <a:pt x="275" y="241"/>
                  </a:cubicBezTo>
                  <a:cubicBezTo>
                    <a:pt x="313" y="235"/>
                    <a:pt x="342" y="202"/>
                    <a:pt x="342" y="162"/>
                  </a:cubicBezTo>
                  <a:cubicBezTo>
                    <a:pt x="342" y="80"/>
                    <a:pt x="342" y="80"/>
                    <a:pt x="342" y="80"/>
                  </a:cubicBezTo>
                  <a:cubicBezTo>
                    <a:pt x="342" y="36"/>
                    <a:pt x="305" y="0"/>
                    <a:pt x="261" y="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59">
              <a:extLst>
                <a:ext uri="{FF2B5EF4-FFF2-40B4-BE49-F238E27FC236}">
                  <a16:creationId xmlns="" xmlns:a16="http://schemas.microsoft.com/office/drawing/2014/main" id="{67F2C0F3-BF77-4074-A5C9-339609B660FE}"/>
                </a:ext>
              </a:extLst>
            </p:cNvPr>
            <p:cNvSpPr>
              <a:spLocks/>
            </p:cNvSpPr>
            <p:nvPr/>
          </p:nvSpPr>
          <p:spPr bwMode="auto">
            <a:xfrm>
              <a:off x="-1596738" y="3033200"/>
              <a:ext cx="479425" cy="476250"/>
            </a:xfrm>
            <a:custGeom>
              <a:avLst/>
              <a:gdLst>
                <a:gd name="T0" fmla="*/ 302 w 302"/>
                <a:gd name="T1" fmla="*/ 102 h 300"/>
                <a:gd name="T2" fmla="*/ 198 w 302"/>
                <a:gd name="T3" fmla="*/ 102 h 300"/>
                <a:gd name="T4" fmla="*/ 198 w 302"/>
                <a:gd name="T5" fmla="*/ 0 h 300"/>
                <a:gd name="T6" fmla="*/ 104 w 302"/>
                <a:gd name="T7" fmla="*/ 0 h 300"/>
                <a:gd name="T8" fmla="*/ 104 w 302"/>
                <a:gd name="T9" fmla="*/ 102 h 300"/>
                <a:gd name="T10" fmla="*/ 0 w 302"/>
                <a:gd name="T11" fmla="*/ 102 h 300"/>
                <a:gd name="T12" fmla="*/ 0 w 302"/>
                <a:gd name="T13" fmla="*/ 197 h 300"/>
                <a:gd name="T14" fmla="*/ 104 w 302"/>
                <a:gd name="T15" fmla="*/ 197 h 300"/>
                <a:gd name="T16" fmla="*/ 104 w 302"/>
                <a:gd name="T17" fmla="*/ 300 h 300"/>
                <a:gd name="T18" fmla="*/ 198 w 302"/>
                <a:gd name="T19" fmla="*/ 300 h 300"/>
                <a:gd name="T20" fmla="*/ 198 w 302"/>
                <a:gd name="T21" fmla="*/ 197 h 300"/>
                <a:gd name="T22" fmla="*/ 302 w 302"/>
                <a:gd name="T23" fmla="*/ 197 h 300"/>
                <a:gd name="T24" fmla="*/ 302 w 302"/>
                <a:gd name="T25" fmla="*/ 102 h 300"/>
                <a:gd name="T26" fmla="*/ 302 w 302"/>
                <a:gd name="T27" fmla="*/ 10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300">
                  <a:moveTo>
                    <a:pt x="302" y="102"/>
                  </a:moveTo>
                  <a:lnTo>
                    <a:pt x="198" y="102"/>
                  </a:lnTo>
                  <a:lnTo>
                    <a:pt x="198" y="0"/>
                  </a:lnTo>
                  <a:lnTo>
                    <a:pt x="104" y="0"/>
                  </a:lnTo>
                  <a:lnTo>
                    <a:pt x="104" y="102"/>
                  </a:lnTo>
                  <a:lnTo>
                    <a:pt x="0" y="102"/>
                  </a:lnTo>
                  <a:lnTo>
                    <a:pt x="0" y="197"/>
                  </a:lnTo>
                  <a:lnTo>
                    <a:pt x="104" y="197"/>
                  </a:lnTo>
                  <a:lnTo>
                    <a:pt x="104" y="300"/>
                  </a:lnTo>
                  <a:lnTo>
                    <a:pt x="198" y="300"/>
                  </a:lnTo>
                  <a:lnTo>
                    <a:pt x="198" y="197"/>
                  </a:lnTo>
                  <a:lnTo>
                    <a:pt x="302" y="197"/>
                  </a:lnTo>
                  <a:lnTo>
                    <a:pt x="302" y="102"/>
                  </a:lnTo>
                  <a:lnTo>
                    <a:pt x="302" y="102"/>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0">
              <a:extLst>
                <a:ext uri="{FF2B5EF4-FFF2-40B4-BE49-F238E27FC236}">
                  <a16:creationId xmlns="" xmlns:a16="http://schemas.microsoft.com/office/drawing/2014/main" id="{ED3E9D22-EB09-4F2A-86CA-B6525B4E5265}"/>
                </a:ext>
              </a:extLst>
            </p:cNvPr>
            <p:cNvSpPr>
              <a:spLocks noEditPoints="1"/>
            </p:cNvSpPr>
            <p:nvPr/>
          </p:nvSpPr>
          <p:spPr bwMode="auto">
            <a:xfrm>
              <a:off x="-1774538" y="2852225"/>
              <a:ext cx="841375" cy="841375"/>
            </a:xfrm>
            <a:custGeom>
              <a:avLst/>
              <a:gdLst>
                <a:gd name="T0" fmla="*/ 123 w 246"/>
                <a:gd name="T1" fmla="*/ 11 h 246"/>
                <a:gd name="T2" fmla="*/ 11 w 246"/>
                <a:gd name="T3" fmla="*/ 123 h 246"/>
                <a:gd name="T4" fmla="*/ 123 w 246"/>
                <a:gd name="T5" fmla="*/ 235 h 246"/>
                <a:gd name="T6" fmla="*/ 234 w 246"/>
                <a:gd name="T7" fmla="*/ 123 h 246"/>
                <a:gd name="T8" fmla="*/ 123 w 246"/>
                <a:gd name="T9" fmla="*/ 11 h 246"/>
                <a:gd name="T10" fmla="*/ 123 w 246"/>
                <a:gd name="T11" fmla="*/ 246 h 246"/>
                <a:gd name="T12" fmla="*/ 0 w 246"/>
                <a:gd name="T13" fmla="*/ 123 h 246"/>
                <a:gd name="T14" fmla="*/ 123 w 246"/>
                <a:gd name="T15" fmla="*/ 0 h 246"/>
                <a:gd name="T16" fmla="*/ 246 w 246"/>
                <a:gd name="T17" fmla="*/ 123 h 246"/>
                <a:gd name="T18" fmla="*/ 123 w 246"/>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46">
                  <a:moveTo>
                    <a:pt x="123" y="11"/>
                  </a:moveTo>
                  <a:cubicBezTo>
                    <a:pt x="61" y="11"/>
                    <a:pt x="11" y="61"/>
                    <a:pt x="11" y="123"/>
                  </a:cubicBezTo>
                  <a:cubicBezTo>
                    <a:pt x="11" y="185"/>
                    <a:pt x="61" y="235"/>
                    <a:pt x="123" y="235"/>
                  </a:cubicBezTo>
                  <a:cubicBezTo>
                    <a:pt x="184" y="235"/>
                    <a:pt x="234" y="185"/>
                    <a:pt x="234" y="123"/>
                  </a:cubicBezTo>
                  <a:cubicBezTo>
                    <a:pt x="234" y="61"/>
                    <a:pt x="184" y="11"/>
                    <a:pt x="123" y="11"/>
                  </a:cubicBezTo>
                  <a:close/>
                  <a:moveTo>
                    <a:pt x="123" y="246"/>
                  </a:moveTo>
                  <a:cubicBezTo>
                    <a:pt x="55" y="246"/>
                    <a:pt x="0" y="191"/>
                    <a:pt x="0" y="123"/>
                  </a:cubicBezTo>
                  <a:cubicBezTo>
                    <a:pt x="0" y="55"/>
                    <a:pt x="55" y="0"/>
                    <a:pt x="123" y="0"/>
                  </a:cubicBezTo>
                  <a:cubicBezTo>
                    <a:pt x="190" y="0"/>
                    <a:pt x="246" y="55"/>
                    <a:pt x="246" y="123"/>
                  </a:cubicBezTo>
                  <a:cubicBezTo>
                    <a:pt x="246" y="191"/>
                    <a:pt x="190" y="246"/>
                    <a:pt x="123" y="246"/>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61">
              <a:extLst>
                <a:ext uri="{FF2B5EF4-FFF2-40B4-BE49-F238E27FC236}">
                  <a16:creationId xmlns="" xmlns:a16="http://schemas.microsoft.com/office/drawing/2014/main" id="{3268D467-D0F0-448F-9AD8-E5F531308EAF}"/>
                </a:ext>
              </a:extLst>
            </p:cNvPr>
            <p:cNvSpPr>
              <a:spLocks noChangeArrowheads="1"/>
            </p:cNvSpPr>
            <p:nvPr/>
          </p:nvSpPr>
          <p:spPr bwMode="auto">
            <a:xfrm>
              <a:off x="-1025238" y="2380738"/>
              <a:ext cx="331788" cy="331787"/>
            </a:xfrm>
            <a:prstGeom prst="ellipse">
              <a:avLst/>
            </a:pr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62">
              <a:extLst>
                <a:ext uri="{FF2B5EF4-FFF2-40B4-BE49-F238E27FC236}">
                  <a16:creationId xmlns="" xmlns:a16="http://schemas.microsoft.com/office/drawing/2014/main" id="{5F0111E1-3F75-4802-8499-B502AEBD7114}"/>
                </a:ext>
              </a:extLst>
            </p:cNvPr>
            <p:cNvSpPr>
              <a:spLocks/>
            </p:cNvSpPr>
            <p:nvPr/>
          </p:nvSpPr>
          <p:spPr bwMode="auto">
            <a:xfrm>
              <a:off x="-1025238" y="2537900"/>
              <a:ext cx="331788" cy="15875"/>
            </a:xfrm>
            <a:custGeom>
              <a:avLst/>
              <a:gdLst>
                <a:gd name="T0" fmla="*/ 209 w 209"/>
                <a:gd name="T1" fmla="*/ 10 h 10"/>
                <a:gd name="T2" fmla="*/ 0 w 209"/>
                <a:gd name="T3" fmla="*/ 10 h 10"/>
                <a:gd name="T4" fmla="*/ 0 w 209"/>
                <a:gd name="T5" fmla="*/ 0 h 10"/>
                <a:gd name="T6" fmla="*/ 209 w 209"/>
                <a:gd name="T7" fmla="*/ 0 h 10"/>
                <a:gd name="T8" fmla="*/ 209 w 209"/>
                <a:gd name="T9" fmla="*/ 10 h 10"/>
                <a:gd name="T10" fmla="*/ 209 w 209"/>
                <a:gd name="T11" fmla="*/ 10 h 10"/>
              </a:gdLst>
              <a:ahLst/>
              <a:cxnLst>
                <a:cxn ang="0">
                  <a:pos x="T0" y="T1"/>
                </a:cxn>
                <a:cxn ang="0">
                  <a:pos x="T2" y="T3"/>
                </a:cxn>
                <a:cxn ang="0">
                  <a:pos x="T4" y="T5"/>
                </a:cxn>
                <a:cxn ang="0">
                  <a:pos x="T6" y="T7"/>
                </a:cxn>
                <a:cxn ang="0">
                  <a:pos x="T8" y="T9"/>
                </a:cxn>
                <a:cxn ang="0">
                  <a:pos x="T10" y="T11"/>
                </a:cxn>
              </a:cxnLst>
              <a:rect l="0" t="0" r="r" b="b"/>
              <a:pathLst>
                <a:path w="209" h="10">
                  <a:moveTo>
                    <a:pt x="209" y="10"/>
                  </a:moveTo>
                  <a:lnTo>
                    <a:pt x="0" y="10"/>
                  </a:lnTo>
                  <a:lnTo>
                    <a:pt x="0" y="0"/>
                  </a:lnTo>
                  <a:lnTo>
                    <a:pt x="209" y="0"/>
                  </a:lnTo>
                  <a:lnTo>
                    <a:pt x="209" y="10"/>
                  </a:lnTo>
                  <a:lnTo>
                    <a:pt x="209" y="10"/>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63">
              <a:extLst>
                <a:ext uri="{FF2B5EF4-FFF2-40B4-BE49-F238E27FC236}">
                  <a16:creationId xmlns="" xmlns:a16="http://schemas.microsoft.com/office/drawing/2014/main" id="{C7AB037D-95CC-441D-A120-C466C5A7D8C7}"/>
                </a:ext>
              </a:extLst>
            </p:cNvPr>
            <p:cNvSpPr>
              <a:spLocks/>
            </p:cNvSpPr>
            <p:nvPr/>
          </p:nvSpPr>
          <p:spPr bwMode="auto">
            <a:xfrm>
              <a:off x="-3113793" y="3264975"/>
              <a:ext cx="587375" cy="266700"/>
            </a:xfrm>
            <a:custGeom>
              <a:avLst/>
              <a:gdLst>
                <a:gd name="T0" fmla="*/ 133 w 172"/>
                <a:gd name="T1" fmla="*/ 1 h 78"/>
                <a:gd name="T2" fmla="*/ 37 w 172"/>
                <a:gd name="T3" fmla="*/ 3 h 78"/>
                <a:gd name="T4" fmla="*/ 0 w 172"/>
                <a:gd name="T5" fmla="*/ 41 h 78"/>
                <a:gd name="T6" fmla="*/ 38 w 172"/>
                <a:gd name="T7" fmla="*/ 78 h 78"/>
                <a:gd name="T8" fmla="*/ 135 w 172"/>
                <a:gd name="T9" fmla="*/ 75 h 78"/>
                <a:gd name="T10" fmla="*/ 171 w 172"/>
                <a:gd name="T11" fmla="*/ 37 h 78"/>
                <a:gd name="T12" fmla="*/ 133 w 172"/>
                <a:gd name="T13" fmla="*/ 1 h 78"/>
              </a:gdLst>
              <a:ahLst/>
              <a:cxnLst>
                <a:cxn ang="0">
                  <a:pos x="T0" y="T1"/>
                </a:cxn>
                <a:cxn ang="0">
                  <a:pos x="T2" y="T3"/>
                </a:cxn>
                <a:cxn ang="0">
                  <a:pos x="T4" y="T5"/>
                </a:cxn>
                <a:cxn ang="0">
                  <a:pos x="T6" y="T7"/>
                </a:cxn>
                <a:cxn ang="0">
                  <a:pos x="T8" y="T9"/>
                </a:cxn>
                <a:cxn ang="0">
                  <a:pos x="T10" y="T11"/>
                </a:cxn>
                <a:cxn ang="0">
                  <a:pos x="T12" y="T13"/>
                </a:cxn>
              </a:cxnLst>
              <a:rect l="0" t="0" r="r" b="b"/>
              <a:pathLst>
                <a:path w="172" h="78">
                  <a:moveTo>
                    <a:pt x="133" y="1"/>
                  </a:moveTo>
                  <a:cubicBezTo>
                    <a:pt x="37" y="3"/>
                    <a:pt x="37" y="3"/>
                    <a:pt x="37" y="3"/>
                  </a:cubicBezTo>
                  <a:cubicBezTo>
                    <a:pt x="16" y="3"/>
                    <a:pt x="0" y="21"/>
                    <a:pt x="0" y="41"/>
                  </a:cubicBezTo>
                  <a:cubicBezTo>
                    <a:pt x="1" y="62"/>
                    <a:pt x="18" y="78"/>
                    <a:pt x="38" y="78"/>
                  </a:cubicBezTo>
                  <a:cubicBezTo>
                    <a:pt x="135" y="75"/>
                    <a:pt x="135" y="75"/>
                    <a:pt x="135" y="75"/>
                  </a:cubicBezTo>
                  <a:cubicBezTo>
                    <a:pt x="156" y="75"/>
                    <a:pt x="172" y="58"/>
                    <a:pt x="171" y="37"/>
                  </a:cubicBezTo>
                  <a:cubicBezTo>
                    <a:pt x="171" y="17"/>
                    <a:pt x="154" y="0"/>
                    <a:pt x="133" y="1"/>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65">
              <a:extLst>
                <a:ext uri="{FF2B5EF4-FFF2-40B4-BE49-F238E27FC236}">
                  <a16:creationId xmlns="" xmlns:a16="http://schemas.microsoft.com/office/drawing/2014/main" id="{C9254F60-0500-42AD-A44D-731931CEE158}"/>
                </a:ext>
              </a:extLst>
            </p:cNvPr>
            <p:cNvSpPr>
              <a:spLocks/>
            </p:cNvSpPr>
            <p:nvPr/>
          </p:nvSpPr>
          <p:spPr bwMode="auto">
            <a:xfrm>
              <a:off x="-2843918" y="3271325"/>
              <a:ext cx="150813" cy="257175"/>
            </a:xfrm>
            <a:custGeom>
              <a:avLst/>
              <a:gdLst>
                <a:gd name="T0" fmla="*/ 43 w 44"/>
                <a:gd name="T1" fmla="*/ 36 h 75"/>
                <a:gd name="T2" fmla="*/ 20 w 44"/>
                <a:gd name="T3" fmla="*/ 0 h 75"/>
                <a:gd name="T4" fmla="*/ 0 w 44"/>
                <a:gd name="T5" fmla="*/ 0 h 75"/>
                <a:gd name="T6" fmla="*/ 38 w 44"/>
                <a:gd name="T7" fmla="*/ 36 h 75"/>
                <a:gd name="T8" fmla="*/ 2 w 44"/>
                <a:gd name="T9" fmla="*/ 75 h 75"/>
                <a:gd name="T10" fmla="*/ 22 w 44"/>
                <a:gd name="T11" fmla="*/ 74 h 75"/>
                <a:gd name="T12" fmla="*/ 43 w 44"/>
                <a:gd name="T13" fmla="*/ 36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43" y="36"/>
                  </a:moveTo>
                  <a:cubicBezTo>
                    <a:pt x="43" y="20"/>
                    <a:pt x="34" y="6"/>
                    <a:pt x="20" y="0"/>
                  </a:cubicBezTo>
                  <a:cubicBezTo>
                    <a:pt x="0" y="0"/>
                    <a:pt x="0" y="0"/>
                    <a:pt x="0" y="0"/>
                  </a:cubicBezTo>
                  <a:cubicBezTo>
                    <a:pt x="21" y="0"/>
                    <a:pt x="38" y="16"/>
                    <a:pt x="38" y="36"/>
                  </a:cubicBezTo>
                  <a:cubicBezTo>
                    <a:pt x="39" y="57"/>
                    <a:pt x="23" y="74"/>
                    <a:pt x="2" y="75"/>
                  </a:cubicBezTo>
                  <a:cubicBezTo>
                    <a:pt x="22" y="74"/>
                    <a:pt x="22" y="74"/>
                    <a:pt x="22" y="74"/>
                  </a:cubicBezTo>
                  <a:cubicBezTo>
                    <a:pt x="35" y="67"/>
                    <a:pt x="44" y="52"/>
                    <a:pt x="43" y="36"/>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6">
              <a:extLst>
                <a:ext uri="{FF2B5EF4-FFF2-40B4-BE49-F238E27FC236}">
                  <a16:creationId xmlns="" xmlns:a16="http://schemas.microsoft.com/office/drawing/2014/main" id="{D92E18A2-0BC4-4355-80E8-00D1B5CD40F6}"/>
                </a:ext>
              </a:extLst>
            </p:cNvPr>
            <p:cNvSpPr>
              <a:spLocks/>
            </p:cNvSpPr>
            <p:nvPr/>
          </p:nvSpPr>
          <p:spPr bwMode="auto">
            <a:xfrm>
              <a:off x="-2843918" y="3271325"/>
              <a:ext cx="147638" cy="257175"/>
            </a:xfrm>
            <a:custGeom>
              <a:avLst/>
              <a:gdLst>
                <a:gd name="T0" fmla="*/ 2 w 43"/>
                <a:gd name="T1" fmla="*/ 75 h 75"/>
                <a:gd name="T2" fmla="*/ 38 w 43"/>
                <a:gd name="T3" fmla="*/ 37 h 75"/>
                <a:gd name="T4" fmla="*/ 38 w 43"/>
                <a:gd name="T5" fmla="*/ 36 h 75"/>
                <a:gd name="T6" fmla="*/ 1 w 43"/>
                <a:gd name="T7" fmla="*/ 0 h 75"/>
                <a:gd name="T8" fmla="*/ 0 w 43"/>
                <a:gd name="T9" fmla="*/ 0 h 75"/>
                <a:gd name="T10" fmla="*/ 20 w 43"/>
                <a:gd name="T11" fmla="*/ 0 h 75"/>
                <a:gd name="T12" fmla="*/ 43 w 43"/>
                <a:gd name="T13" fmla="*/ 36 h 75"/>
                <a:gd name="T14" fmla="*/ 43 w 43"/>
                <a:gd name="T15" fmla="*/ 37 h 75"/>
                <a:gd name="T16" fmla="*/ 22 w 43"/>
                <a:gd name="T17" fmla="*/ 74 h 75"/>
                <a:gd name="T18" fmla="*/ 2 w 43"/>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5">
                  <a:moveTo>
                    <a:pt x="2" y="75"/>
                  </a:moveTo>
                  <a:cubicBezTo>
                    <a:pt x="22" y="74"/>
                    <a:pt x="38" y="57"/>
                    <a:pt x="38" y="37"/>
                  </a:cubicBezTo>
                  <a:cubicBezTo>
                    <a:pt x="38" y="37"/>
                    <a:pt x="38" y="37"/>
                    <a:pt x="38" y="36"/>
                  </a:cubicBezTo>
                  <a:cubicBezTo>
                    <a:pt x="38" y="16"/>
                    <a:pt x="21" y="0"/>
                    <a:pt x="1" y="0"/>
                  </a:cubicBezTo>
                  <a:cubicBezTo>
                    <a:pt x="1" y="0"/>
                    <a:pt x="1" y="0"/>
                    <a:pt x="0" y="0"/>
                  </a:cubicBezTo>
                  <a:cubicBezTo>
                    <a:pt x="20" y="0"/>
                    <a:pt x="20" y="0"/>
                    <a:pt x="20" y="0"/>
                  </a:cubicBezTo>
                  <a:cubicBezTo>
                    <a:pt x="34" y="6"/>
                    <a:pt x="43" y="20"/>
                    <a:pt x="43" y="36"/>
                  </a:cubicBezTo>
                  <a:cubicBezTo>
                    <a:pt x="43" y="37"/>
                    <a:pt x="43" y="37"/>
                    <a:pt x="43" y="37"/>
                  </a:cubicBezTo>
                  <a:cubicBezTo>
                    <a:pt x="43" y="53"/>
                    <a:pt x="35" y="67"/>
                    <a:pt x="22" y="74"/>
                  </a:cubicBezTo>
                  <a:cubicBezTo>
                    <a:pt x="2" y="75"/>
                    <a:pt x="2" y="75"/>
                    <a:pt x="2" y="75"/>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8">
              <a:extLst>
                <a:ext uri="{FF2B5EF4-FFF2-40B4-BE49-F238E27FC236}">
                  <a16:creationId xmlns="" xmlns:a16="http://schemas.microsoft.com/office/drawing/2014/main" id="{A968E923-E4F0-4E33-B6F3-E68AC34D52EA}"/>
                </a:ext>
              </a:extLst>
            </p:cNvPr>
            <p:cNvSpPr>
              <a:spLocks/>
            </p:cNvSpPr>
            <p:nvPr/>
          </p:nvSpPr>
          <p:spPr bwMode="auto">
            <a:xfrm>
              <a:off x="-1867605" y="1471100"/>
              <a:ext cx="225425" cy="192087"/>
            </a:xfrm>
            <a:custGeom>
              <a:avLst/>
              <a:gdLst>
                <a:gd name="T0" fmla="*/ 59 w 66"/>
                <a:gd name="T1" fmla="*/ 10 h 56"/>
                <a:gd name="T2" fmla="*/ 62 w 66"/>
                <a:gd name="T3" fmla="*/ 7 h 56"/>
                <a:gd name="T4" fmla="*/ 46 w 66"/>
                <a:gd name="T5" fmla="*/ 0 h 56"/>
                <a:gd name="T6" fmla="*/ 33 w 66"/>
                <a:gd name="T7" fmla="*/ 4 h 56"/>
                <a:gd name="T8" fmla="*/ 33 w 66"/>
                <a:gd name="T9" fmla="*/ 4 h 56"/>
                <a:gd name="T10" fmla="*/ 33 w 66"/>
                <a:gd name="T11" fmla="*/ 5 h 56"/>
                <a:gd name="T12" fmla="*/ 32 w 66"/>
                <a:gd name="T13" fmla="*/ 4 h 56"/>
                <a:gd name="T14" fmla="*/ 32 w 66"/>
                <a:gd name="T15" fmla="*/ 4 h 56"/>
                <a:gd name="T16" fmla="*/ 20 w 66"/>
                <a:gd name="T17" fmla="*/ 0 h 56"/>
                <a:gd name="T18" fmla="*/ 4 w 66"/>
                <a:gd name="T19" fmla="*/ 8 h 56"/>
                <a:gd name="T20" fmla="*/ 4 w 66"/>
                <a:gd name="T21" fmla="*/ 8 h 56"/>
                <a:gd name="T22" fmla="*/ 4 w 66"/>
                <a:gd name="T23" fmla="*/ 8 h 56"/>
                <a:gd name="T24" fmla="*/ 0 w 66"/>
                <a:gd name="T25" fmla="*/ 20 h 56"/>
                <a:gd name="T26" fmla="*/ 7 w 66"/>
                <a:gd name="T27" fmla="*/ 36 h 56"/>
                <a:gd name="T28" fmla="*/ 7 w 66"/>
                <a:gd name="T29" fmla="*/ 36 h 56"/>
                <a:gd name="T30" fmla="*/ 33 w 66"/>
                <a:gd name="T31" fmla="*/ 56 h 56"/>
                <a:gd name="T32" fmla="*/ 58 w 66"/>
                <a:gd name="T33" fmla="*/ 36 h 56"/>
                <a:gd name="T34" fmla="*/ 58 w 66"/>
                <a:gd name="T35" fmla="*/ 36 h 56"/>
                <a:gd name="T36" fmla="*/ 66 w 66"/>
                <a:gd name="T37" fmla="*/ 22 h 56"/>
                <a:gd name="T38" fmla="*/ 66 w 66"/>
                <a:gd name="T39" fmla="*/ 22 h 56"/>
                <a:gd name="T40" fmla="*/ 66 w 66"/>
                <a:gd name="T41" fmla="*/ 20 h 56"/>
                <a:gd name="T42" fmla="*/ 62 w 66"/>
                <a:gd name="T43" fmla="*/ 7 h 56"/>
                <a:gd name="T44" fmla="*/ 62 w 66"/>
                <a:gd name="T45" fmla="*/ 7 h 56"/>
                <a:gd name="T46" fmla="*/ 59 w 66"/>
                <a:gd name="T47" fmla="*/ 10 h 56"/>
                <a:gd name="T48" fmla="*/ 55 w 66"/>
                <a:gd name="T49" fmla="*/ 12 h 56"/>
                <a:gd name="T50" fmla="*/ 58 w 66"/>
                <a:gd name="T51" fmla="*/ 20 h 56"/>
                <a:gd name="T52" fmla="*/ 58 w 66"/>
                <a:gd name="T53" fmla="*/ 21 h 56"/>
                <a:gd name="T54" fmla="*/ 58 w 66"/>
                <a:gd name="T55" fmla="*/ 21 h 56"/>
                <a:gd name="T56" fmla="*/ 53 w 66"/>
                <a:gd name="T57" fmla="*/ 29 h 56"/>
                <a:gd name="T58" fmla="*/ 53 w 66"/>
                <a:gd name="T59" fmla="*/ 29 h 56"/>
                <a:gd name="T60" fmla="*/ 33 w 66"/>
                <a:gd name="T61" fmla="*/ 46 h 56"/>
                <a:gd name="T62" fmla="*/ 12 w 66"/>
                <a:gd name="T63" fmla="*/ 30 h 56"/>
                <a:gd name="T64" fmla="*/ 12 w 66"/>
                <a:gd name="T65" fmla="*/ 30 h 56"/>
                <a:gd name="T66" fmla="*/ 8 w 66"/>
                <a:gd name="T67" fmla="*/ 20 h 56"/>
                <a:gd name="T68" fmla="*/ 10 w 66"/>
                <a:gd name="T69" fmla="*/ 13 h 56"/>
                <a:gd name="T70" fmla="*/ 10 w 66"/>
                <a:gd name="T71" fmla="*/ 13 h 56"/>
                <a:gd name="T72" fmla="*/ 20 w 66"/>
                <a:gd name="T73" fmla="*/ 8 h 56"/>
                <a:gd name="T74" fmla="*/ 27 w 66"/>
                <a:gd name="T75" fmla="*/ 10 h 56"/>
                <a:gd name="T76" fmla="*/ 27 w 66"/>
                <a:gd name="T77" fmla="*/ 10 h 56"/>
                <a:gd name="T78" fmla="*/ 33 w 66"/>
                <a:gd name="T79" fmla="*/ 15 h 56"/>
                <a:gd name="T80" fmla="*/ 38 w 66"/>
                <a:gd name="T81" fmla="*/ 10 h 56"/>
                <a:gd name="T82" fmla="*/ 38 w 66"/>
                <a:gd name="T83" fmla="*/ 10 h 56"/>
                <a:gd name="T84" fmla="*/ 46 w 66"/>
                <a:gd name="T85" fmla="*/ 8 h 56"/>
                <a:gd name="T86" fmla="*/ 55 w 66"/>
                <a:gd name="T87" fmla="*/ 12 h 56"/>
                <a:gd name="T88" fmla="*/ 55 w 66"/>
                <a:gd name="T89" fmla="*/ 12 h 56"/>
                <a:gd name="T90" fmla="*/ 59 w 66"/>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56">
                  <a:moveTo>
                    <a:pt x="59" y="10"/>
                  </a:moveTo>
                  <a:cubicBezTo>
                    <a:pt x="62" y="7"/>
                    <a:pt x="62" y="7"/>
                    <a:pt x="62" y="7"/>
                  </a:cubicBezTo>
                  <a:cubicBezTo>
                    <a:pt x="58" y="3"/>
                    <a:pt x="52" y="0"/>
                    <a:pt x="46" y="0"/>
                  </a:cubicBezTo>
                  <a:cubicBezTo>
                    <a:pt x="41" y="0"/>
                    <a:pt x="37" y="1"/>
                    <a:pt x="33" y="4"/>
                  </a:cubicBezTo>
                  <a:cubicBezTo>
                    <a:pt x="33" y="4"/>
                    <a:pt x="33" y="4"/>
                    <a:pt x="33" y="4"/>
                  </a:cubicBezTo>
                  <a:cubicBezTo>
                    <a:pt x="33" y="5"/>
                    <a:pt x="33" y="5"/>
                    <a:pt x="33" y="5"/>
                  </a:cubicBezTo>
                  <a:cubicBezTo>
                    <a:pt x="32" y="4"/>
                    <a:pt x="32" y="4"/>
                    <a:pt x="32" y="4"/>
                  </a:cubicBezTo>
                  <a:cubicBezTo>
                    <a:pt x="32" y="4"/>
                    <a:pt x="32" y="4"/>
                    <a:pt x="32" y="4"/>
                  </a:cubicBezTo>
                  <a:cubicBezTo>
                    <a:pt x="28" y="1"/>
                    <a:pt x="24" y="0"/>
                    <a:pt x="20" y="0"/>
                  </a:cubicBezTo>
                  <a:cubicBezTo>
                    <a:pt x="13" y="0"/>
                    <a:pt x="8" y="3"/>
                    <a:pt x="4" y="8"/>
                  </a:cubicBezTo>
                  <a:cubicBezTo>
                    <a:pt x="4" y="8"/>
                    <a:pt x="4" y="8"/>
                    <a:pt x="4" y="8"/>
                  </a:cubicBezTo>
                  <a:cubicBezTo>
                    <a:pt x="4" y="8"/>
                    <a:pt x="4" y="8"/>
                    <a:pt x="4" y="8"/>
                  </a:cubicBezTo>
                  <a:cubicBezTo>
                    <a:pt x="1" y="11"/>
                    <a:pt x="0" y="16"/>
                    <a:pt x="0" y="20"/>
                  </a:cubicBezTo>
                  <a:cubicBezTo>
                    <a:pt x="0" y="26"/>
                    <a:pt x="2" y="32"/>
                    <a:pt x="7" y="36"/>
                  </a:cubicBezTo>
                  <a:cubicBezTo>
                    <a:pt x="7" y="36"/>
                    <a:pt x="7" y="36"/>
                    <a:pt x="7" y="36"/>
                  </a:cubicBezTo>
                  <a:cubicBezTo>
                    <a:pt x="33" y="56"/>
                    <a:pt x="33" y="56"/>
                    <a:pt x="33" y="56"/>
                  </a:cubicBezTo>
                  <a:cubicBezTo>
                    <a:pt x="58" y="36"/>
                    <a:pt x="58" y="36"/>
                    <a:pt x="58" y="36"/>
                  </a:cubicBezTo>
                  <a:cubicBezTo>
                    <a:pt x="58" y="36"/>
                    <a:pt x="58" y="36"/>
                    <a:pt x="58" y="36"/>
                  </a:cubicBezTo>
                  <a:cubicBezTo>
                    <a:pt x="63" y="32"/>
                    <a:pt x="65" y="28"/>
                    <a:pt x="66" y="22"/>
                  </a:cubicBezTo>
                  <a:cubicBezTo>
                    <a:pt x="66" y="22"/>
                    <a:pt x="66" y="22"/>
                    <a:pt x="66" y="22"/>
                  </a:cubicBezTo>
                  <a:cubicBezTo>
                    <a:pt x="66" y="21"/>
                    <a:pt x="66" y="21"/>
                    <a:pt x="66" y="20"/>
                  </a:cubicBezTo>
                  <a:cubicBezTo>
                    <a:pt x="66" y="15"/>
                    <a:pt x="64" y="11"/>
                    <a:pt x="62" y="7"/>
                  </a:cubicBezTo>
                  <a:cubicBezTo>
                    <a:pt x="62" y="7"/>
                    <a:pt x="62" y="7"/>
                    <a:pt x="62" y="7"/>
                  </a:cubicBezTo>
                  <a:cubicBezTo>
                    <a:pt x="59" y="10"/>
                    <a:pt x="59" y="10"/>
                    <a:pt x="59" y="10"/>
                  </a:cubicBezTo>
                  <a:cubicBezTo>
                    <a:pt x="55" y="12"/>
                    <a:pt x="55" y="12"/>
                    <a:pt x="55" y="12"/>
                  </a:cubicBezTo>
                  <a:cubicBezTo>
                    <a:pt x="57" y="15"/>
                    <a:pt x="58" y="17"/>
                    <a:pt x="58" y="20"/>
                  </a:cubicBezTo>
                  <a:cubicBezTo>
                    <a:pt x="58" y="20"/>
                    <a:pt x="58" y="21"/>
                    <a:pt x="58" y="21"/>
                  </a:cubicBezTo>
                  <a:cubicBezTo>
                    <a:pt x="58" y="21"/>
                    <a:pt x="58" y="21"/>
                    <a:pt x="58" y="21"/>
                  </a:cubicBezTo>
                  <a:cubicBezTo>
                    <a:pt x="58" y="25"/>
                    <a:pt x="56" y="27"/>
                    <a:pt x="53" y="29"/>
                  </a:cubicBezTo>
                  <a:cubicBezTo>
                    <a:pt x="53" y="29"/>
                    <a:pt x="53" y="29"/>
                    <a:pt x="53" y="29"/>
                  </a:cubicBezTo>
                  <a:cubicBezTo>
                    <a:pt x="33" y="46"/>
                    <a:pt x="33" y="46"/>
                    <a:pt x="33" y="46"/>
                  </a:cubicBezTo>
                  <a:cubicBezTo>
                    <a:pt x="12" y="30"/>
                    <a:pt x="12" y="30"/>
                    <a:pt x="12" y="30"/>
                  </a:cubicBezTo>
                  <a:cubicBezTo>
                    <a:pt x="12" y="30"/>
                    <a:pt x="12" y="30"/>
                    <a:pt x="12" y="30"/>
                  </a:cubicBezTo>
                  <a:cubicBezTo>
                    <a:pt x="9" y="27"/>
                    <a:pt x="8" y="24"/>
                    <a:pt x="8" y="20"/>
                  </a:cubicBezTo>
                  <a:cubicBezTo>
                    <a:pt x="8" y="17"/>
                    <a:pt x="8" y="15"/>
                    <a:pt x="10" y="13"/>
                  </a:cubicBezTo>
                  <a:cubicBezTo>
                    <a:pt x="10" y="13"/>
                    <a:pt x="10" y="13"/>
                    <a:pt x="10" y="13"/>
                  </a:cubicBezTo>
                  <a:cubicBezTo>
                    <a:pt x="12" y="10"/>
                    <a:pt x="16" y="8"/>
                    <a:pt x="20" y="8"/>
                  </a:cubicBezTo>
                  <a:cubicBezTo>
                    <a:pt x="22" y="8"/>
                    <a:pt x="25" y="9"/>
                    <a:pt x="27" y="10"/>
                  </a:cubicBezTo>
                  <a:cubicBezTo>
                    <a:pt x="27" y="10"/>
                    <a:pt x="27" y="10"/>
                    <a:pt x="27" y="10"/>
                  </a:cubicBezTo>
                  <a:cubicBezTo>
                    <a:pt x="33" y="15"/>
                    <a:pt x="33" y="15"/>
                    <a:pt x="33" y="15"/>
                  </a:cubicBezTo>
                  <a:cubicBezTo>
                    <a:pt x="38" y="10"/>
                    <a:pt x="38" y="10"/>
                    <a:pt x="38" y="10"/>
                  </a:cubicBezTo>
                  <a:cubicBezTo>
                    <a:pt x="38" y="10"/>
                    <a:pt x="38" y="10"/>
                    <a:pt x="38" y="10"/>
                  </a:cubicBezTo>
                  <a:cubicBezTo>
                    <a:pt x="41" y="9"/>
                    <a:pt x="43" y="8"/>
                    <a:pt x="46" y="8"/>
                  </a:cubicBezTo>
                  <a:cubicBezTo>
                    <a:pt x="50" y="8"/>
                    <a:pt x="53" y="10"/>
                    <a:pt x="55" y="12"/>
                  </a:cubicBezTo>
                  <a:cubicBezTo>
                    <a:pt x="55" y="12"/>
                    <a:pt x="55" y="12"/>
                    <a:pt x="55" y="12"/>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9">
              <a:extLst>
                <a:ext uri="{FF2B5EF4-FFF2-40B4-BE49-F238E27FC236}">
                  <a16:creationId xmlns="" xmlns:a16="http://schemas.microsoft.com/office/drawing/2014/main" id="{ECDBDABD-9E09-4CD8-8DD2-BC630F6054A9}"/>
                </a:ext>
              </a:extLst>
            </p:cNvPr>
            <p:cNvSpPr>
              <a:spLocks/>
            </p:cNvSpPr>
            <p:nvPr/>
          </p:nvSpPr>
          <p:spPr bwMode="auto">
            <a:xfrm>
              <a:off x="-3456693" y="3306250"/>
              <a:ext cx="225425" cy="192087"/>
            </a:xfrm>
            <a:custGeom>
              <a:avLst/>
              <a:gdLst>
                <a:gd name="T0" fmla="*/ 59 w 66"/>
                <a:gd name="T1" fmla="*/ 10 h 56"/>
                <a:gd name="T2" fmla="*/ 62 w 66"/>
                <a:gd name="T3" fmla="*/ 8 h 56"/>
                <a:gd name="T4" fmla="*/ 46 w 66"/>
                <a:gd name="T5" fmla="*/ 0 h 56"/>
                <a:gd name="T6" fmla="*/ 34 w 66"/>
                <a:gd name="T7" fmla="*/ 5 h 56"/>
                <a:gd name="T8" fmla="*/ 33 w 66"/>
                <a:gd name="T9" fmla="*/ 5 h 56"/>
                <a:gd name="T10" fmla="*/ 32 w 66"/>
                <a:gd name="T11" fmla="*/ 5 h 56"/>
                <a:gd name="T12" fmla="*/ 32 w 66"/>
                <a:gd name="T13" fmla="*/ 5 h 56"/>
                <a:gd name="T14" fmla="*/ 20 w 66"/>
                <a:gd name="T15" fmla="*/ 0 h 56"/>
                <a:gd name="T16" fmla="*/ 4 w 66"/>
                <a:gd name="T17" fmla="*/ 8 h 56"/>
                <a:gd name="T18" fmla="*/ 4 w 66"/>
                <a:gd name="T19" fmla="*/ 8 h 56"/>
                <a:gd name="T20" fmla="*/ 4 w 66"/>
                <a:gd name="T21" fmla="*/ 8 h 56"/>
                <a:gd name="T22" fmla="*/ 0 w 66"/>
                <a:gd name="T23" fmla="*/ 20 h 56"/>
                <a:gd name="T24" fmla="*/ 8 w 66"/>
                <a:gd name="T25" fmla="*/ 36 h 56"/>
                <a:gd name="T26" fmla="*/ 8 w 66"/>
                <a:gd name="T27" fmla="*/ 36 h 56"/>
                <a:gd name="T28" fmla="*/ 33 w 66"/>
                <a:gd name="T29" fmla="*/ 56 h 56"/>
                <a:gd name="T30" fmla="*/ 59 w 66"/>
                <a:gd name="T31" fmla="*/ 36 h 56"/>
                <a:gd name="T32" fmla="*/ 59 w 66"/>
                <a:gd name="T33" fmla="*/ 36 h 56"/>
                <a:gd name="T34" fmla="*/ 66 w 66"/>
                <a:gd name="T35" fmla="*/ 23 h 56"/>
                <a:gd name="T36" fmla="*/ 66 w 66"/>
                <a:gd name="T37" fmla="*/ 23 h 56"/>
                <a:gd name="T38" fmla="*/ 66 w 66"/>
                <a:gd name="T39" fmla="*/ 20 h 56"/>
                <a:gd name="T40" fmla="*/ 62 w 66"/>
                <a:gd name="T41" fmla="*/ 8 h 56"/>
                <a:gd name="T42" fmla="*/ 62 w 66"/>
                <a:gd name="T43" fmla="*/ 8 h 56"/>
                <a:gd name="T44" fmla="*/ 59 w 66"/>
                <a:gd name="T45" fmla="*/ 10 h 56"/>
                <a:gd name="T46" fmla="*/ 56 w 66"/>
                <a:gd name="T47" fmla="*/ 13 h 56"/>
                <a:gd name="T48" fmla="*/ 58 w 66"/>
                <a:gd name="T49" fmla="*/ 20 h 56"/>
                <a:gd name="T50" fmla="*/ 58 w 66"/>
                <a:gd name="T51" fmla="*/ 22 h 56"/>
                <a:gd name="T52" fmla="*/ 58 w 66"/>
                <a:gd name="T53" fmla="*/ 22 h 56"/>
                <a:gd name="T54" fmla="*/ 54 w 66"/>
                <a:gd name="T55" fmla="*/ 30 h 56"/>
                <a:gd name="T56" fmla="*/ 33 w 66"/>
                <a:gd name="T57" fmla="*/ 46 h 56"/>
                <a:gd name="T58" fmla="*/ 13 w 66"/>
                <a:gd name="T59" fmla="*/ 30 h 56"/>
                <a:gd name="T60" fmla="*/ 13 w 66"/>
                <a:gd name="T61" fmla="*/ 30 h 56"/>
                <a:gd name="T62" fmla="*/ 8 w 66"/>
                <a:gd name="T63" fmla="*/ 20 h 56"/>
                <a:gd name="T64" fmla="*/ 11 w 66"/>
                <a:gd name="T65" fmla="*/ 13 h 56"/>
                <a:gd name="T66" fmla="*/ 11 w 66"/>
                <a:gd name="T67" fmla="*/ 13 h 56"/>
                <a:gd name="T68" fmla="*/ 20 w 66"/>
                <a:gd name="T69" fmla="*/ 8 h 56"/>
                <a:gd name="T70" fmla="*/ 27 w 66"/>
                <a:gd name="T71" fmla="*/ 11 h 56"/>
                <a:gd name="T72" fmla="*/ 27 w 66"/>
                <a:gd name="T73" fmla="*/ 11 h 56"/>
                <a:gd name="T74" fmla="*/ 33 w 66"/>
                <a:gd name="T75" fmla="*/ 15 h 56"/>
                <a:gd name="T76" fmla="*/ 39 w 66"/>
                <a:gd name="T77" fmla="*/ 11 h 56"/>
                <a:gd name="T78" fmla="*/ 39 w 66"/>
                <a:gd name="T79" fmla="*/ 11 h 56"/>
                <a:gd name="T80" fmla="*/ 46 w 66"/>
                <a:gd name="T81" fmla="*/ 8 h 56"/>
                <a:gd name="T82" fmla="*/ 56 w 66"/>
                <a:gd name="T83" fmla="*/ 13 h 56"/>
                <a:gd name="T84" fmla="*/ 56 w 66"/>
                <a:gd name="T85" fmla="*/ 13 h 56"/>
                <a:gd name="T86" fmla="*/ 56 w 66"/>
                <a:gd name="T87" fmla="*/ 13 h 56"/>
                <a:gd name="T88" fmla="*/ 59 w 66"/>
                <a:gd name="T8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56">
                  <a:moveTo>
                    <a:pt x="59" y="10"/>
                  </a:moveTo>
                  <a:cubicBezTo>
                    <a:pt x="62" y="8"/>
                    <a:pt x="62" y="8"/>
                    <a:pt x="62" y="8"/>
                  </a:cubicBezTo>
                  <a:cubicBezTo>
                    <a:pt x="58" y="3"/>
                    <a:pt x="53" y="0"/>
                    <a:pt x="46" y="0"/>
                  </a:cubicBezTo>
                  <a:cubicBezTo>
                    <a:pt x="42" y="0"/>
                    <a:pt x="37" y="2"/>
                    <a:pt x="34" y="5"/>
                  </a:cubicBezTo>
                  <a:cubicBezTo>
                    <a:pt x="33" y="5"/>
                    <a:pt x="33" y="5"/>
                    <a:pt x="33" y="5"/>
                  </a:cubicBezTo>
                  <a:cubicBezTo>
                    <a:pt x="32" y="5"/>
                    <a:pt x="32" y="5"/>
                    <a:pt x="32" y="5"/>
                  </a:cubicBezTo>
                  <a:cubicBezTo>
                    <a:pt x="32" y="5"/>
                    <a:pt x="32" y="5"/>
                    <a:pt x="32" y="5"/>
                  </a:cubicBezTo>
                  <a:cubicBezTo>
                    <a:pt x="29" y="2"/>
                    <a:pt x="25" y="0"/>
                    <a:pt x="20" y="0"/>
                  </a:cubicBezTo>
                  <a:cubicBezTo>
                    <a:pt x="14" y="0"/>
                    <a:pt x="8" y="3"/>
                    <a:pt x="4" y="8"/>
                  </a:cubicBezTo>
                  <a:cubicBezTo>
                    <a:pt x="4" y="8"/>
                    <a:pt x="4" y="8"/>
                    <a:pt x="4" y="8"/>
                  </a:cubicBezTo>
                  <a:cubicBezTo>
                    <a:pt x="4" y="8"/>
                    <a:pt x="4" y="8"/>
                    <a:pt x="4" y="8"/>
                  </a:cubicBezTo>
                  <a:cubicBezTo>
                    <a:pt x="1" y="12"/>
                    <a:pt x="0" y="16"/>
                    <a:pt x="0" y="20"/>
                  </a:cubicBezTo>
                  <a:cubicBezTo>
                    <a:pt x="0" y="26"/>
                    <a:pt x="3" y="32"/>
                    <a:pt x="8" y="36"/>
                  </a:cubicBezTo>
                  <a:cubicBezTo>
                    <a:pt x="8" y="36"/>
                    <a:pt x="8" y="36"/>
                    <a:pt x="8" y="36"/>
                  </a:cubicBezTo>
                  <a:cubicBezTo>
                    <a:pt x="33" y="56"/>
                    <a:pt x="33" y="56"/>
                    <a:pt x="33" y="56"/>
                  </a:cubicBezTo>
                  <a:cubicBezTo>
                    <a:pt x="59" y="36"/>
                    <a:pt x="59" y="36"/>
                    <a:pt x="59" y="36"/>
                  </a:cubicBezTo>
                  <a:cubicBezTo>
                    <a:pt x="59" y="36"/>
                    <a:pt x="59" y="36"/>
                    <a:pt x="59" y="36"/>
                  </a:cubicBezTo>
                  <a:cubicBezTo>
                    <a:pt x="63" y="33"/>
                    <a:pt x="66" y="28"/>
                    <a:pt x="66" y="23"/>
                  </a:cubicBezTo>
                  <a:cubicBezTo>
                    <a:pt x="66" y="23"/>
                    <a:pt x="66" y="23"/>
                    <a:pt x="66" y="23"/>
                  </a:cubicBezTo>
                  <a:cubicBezTo>
                    <a:pt x="66" y="22"/>
                    <a:pt x="66" y="21"/>
                    <a:pt x="66" y="20"/>
                  </a:cubicBezTo>
                  <a:cubicBezTo>
                    <a:pt x="66" y="16"/>
                    <a:pt x="65" y="11"/>
                    <a:pt x="62" y="8"/>
                  </a:cubicBezTo>
                  <a:cubicBezTo>
                    <a:pt x="62" y="8"/>
                    <a:pt x="62" y="8"/>
                    <a:pt x="62" y="8"/>
                  </a:cubicBezTo>
                  <a:cubicBezTo>
                    <a:pt x="59" y="10"/>
                    <a:pt x="59" y="10"/>
                    <a:pt x="59" y="10"/>
                  </a:cubicBezTo>
                  <a:cubicBezTo>
                    <a:pt x="56" y="13"/>
                    <a:pt x="56" y="13"/>
                    <a:pt x="56" y="13"/>
                  </a:cubicBezTo>
                  <a:cubicBezTo>
                    <a:pt x="58" y="15"/>
                    <a:pt x="58" y="18"/>
                    <a:pt x="58" y="20"/>
                  </a:cubicBezTo>
                  <a:cubicBezTo>
                    <a:pt x="58" y="21"/>
                    <a:pt x="58" y="21"/>
                    <a:pt x="58" y="22"/>
                  </a:cubicBezTo>
                  <a:cubicBezTo>
                    <a:pt x="58" y="22"/>
                    <a:pt x="58" y="22"/>
                    <a:pt x="58" y="22"/>
                  </a:cubicBezTo>
                  <a:cubicBezTo>
                    <a:pt x="58" y="25"/>
                    <a:pt x="56" y="28"/>
                    <a:pt x="54" y="30"/>
                  </a:cubicBezTo>
                  <a:cubicBezTo>
                    <a:pt x="33" y="46"/>
                    <a:pt x="33" y="46"/>
                    <a:pt x="33" y="46"/>
                  </a:cubicBezTo>
                  <a:cubicBezTo>
                    <a:pt x="13" y="30"/>
                    <a:pt x="13" y="30"/>
                    <a:pt x="13" y="30"/>
                  </a:cubicBezTo>
                  <a:cubicBezTo>
                    <a:pt x="13" y="30"/>
                    <a:pt x="13" y="30"/>
                    <a:pt x="13" y="30"/>
                  </a:cubicBezTo>
                  <a:cubicBezTo>
                    <a:pt x="10" y="28"/>
                    <a:pt x="8" y="24"/>
                    <a:pt x="8" y="20"/>
                  </a:cubicBezTo>
                  <a:cubicBezTo>
                    <a:pt x="8" y="18"/>
                    <a:pt x="9" y="15"/>
                    <a:pt x="11" y="13"/>
                  </a:cubicBezTo>
                  <a:cubicBezTo>
                    <a:pt x="11" y="13"/>
                    <a:pt x="11" y="13"/>
                    <a:pt x="11" y="13"/>
                  </a:cubicBezTo>
                  <a:cubicBezTo>
                    <a:pt x="13" y="10"/>
                    <a:pt x="16" y="8"/>
                    <a:pt x="20" y="8"/>
                  </a:cubicBezTo>
                  <a:cubicBezTo>
                    <a:pt x="23" y="8"/>
                    <a:pt x="25" y="9"/>
                    <a:pt x="27" y="11"/>
                  </a:cubicBezTo>
                  <a:cubicBezTo>
                    <a:pt x="27" y="11"/>
                    <a:pt x="27" y="11"/>
                    <a:pt x="27" y="11"/>
                  </a:cubicBezTo>
                  <a:cubicBezTo>
                    <a:pt x="33" y="15"/>
                    <a:pt x="33" y="15"/>
                    <a:pt x="33" y="15"/>
                  </a:cubicBezTo>
                  <a:cubicBezTo>
                    <a:pt x="39" y="11"/>
                    <a:pt x="39" y="11"/>
                    <a:pt x="39" y="11"/>
                  </a:cubicBezTo>
                  <a:cubicBezTo>
                    <a:pt x="39" y="11"/>
                    <a:pt x="39" y="11"/>
                    <a:pt x="39" y="11"/>
                  </a:cubicBezTo>
                  <a:cubicBezTo>
                    <a:pt x="41" y="9"/>
                    <a:pt x="44" y="8"/>
                    <a:pt x="46" y="8"/>
                  </a:cubicBezTo>
                  <a:cubicBezTo>
                    <a:pt x="50" y="8"/>
                    <a:pt x="54" y="10"/>
                    <a:pt x="56" y="13"/>
                  </a:cubicBezTo>
                  <a:cubicBezTo>
                    <a:pt x="56" y="13"/>
                    <a:pt x="56" y="13"/>
                    <a:pt x="56" y="13"/>
                  </a:cubicBezTo>
                  <a:cubicBezTo>
                    <a:pt x="56" y="13"/>
                    <a:pt x="56" y="13"/>
                    <a:pt x="56" y="13"/>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8">
              <a:extLst>
                <a:ext uri="{FF2B5EF4-FFF2-40B4-BE49-F238E27FC236}">
                  <a16:creationId xmlns="" xmlns:a16="http://schemas.microsoft.com/office/drawing/2014/main" id="{CFD18452-7540-4607-8315-0BF33226F8F2}"/>
                </a:ext>
              </a:extLst>
            </p:cNvPr>
            <p:cNvSpPr>
              <a:spLocks/>
            </p:cNvSpPr>
            <p:nvPr/>
          </p:nvSpPr>
          <p:spPr bwMode="auto">
            <a:xfrm>
              <a:off x="-331984" y="3199779"/>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close/>
                </a:path>
              </a:pathLst>
            </a:custGeom>
            <a:noFill/>
            <a:ln w="38100">
              <a:solidFill>
                <a:srgbClr val="33C0C9">
                  <a:alpha val="12000"/>
                </a:srgbClr>
              </a:solidFill>
            </a:ln>
          </p:spPr>
          <p:txBody>
            <a:bodyPr vert="horz" wrap="square" lIns="91440" tIns="45720" rIns="91440" bIns="45720" numCol="1" anchor="t" anchorCtr="0" compatLnSpc="1">
              <a:prstTxWarp prst="textNoShape">
                <a:avLst/>
              </a:prstTxWarp>
            </a:bodyPr>
            <a:lstStyle/>
            <a:p>
              <a:endParaRPr lang="en-US"/>
            </a:p>
          </p:txBody>
        </p:sp>
      </p:grpSp>
      <p:sp>
        <p:nvSpPr>
          <p:cNvPr id="4" name="Date Placeholder 3">
            <a:extLst>
              <a:ext uri="{FF2B5EF4-FFF2-40B4-BE49-F238E27FC236}">
                <a16:creationId xmlns="" xmlns:a16="http://schemas.microsoft.com/office/drawing/2014/main" id="{97F704AD-252C-41B8-AC9D-029EFB2EED49}"/>
              </a:ext>
            </a:extLst>
          </p:cNvPr>
          <p:cNvSpPr>
            <a:spLocks noGrp="1"/>
          </p:cNvSpPr>
          <p:nvPr>
            <p:ph type="dt" sz="half" idx="10"/>
          </p:nvPr>
        </p:nvSpPr>
        <p:spPr>
          <a:xfrm>
            <a:off x="711200" y="6356350"/>
            <a:ext cx="2743200" cy="365125"/>
          </a:xfrm>
        </p:spPr>
        <p:txBody>
          <a:bodyPr/>
          <a:lstStyle/>
          <a:p>
            <a:fld id="{A737032A-86DB-49D5-89B7-163130DF0F91}" type="datetime1">
              <a:rPr lang="en-US" smtClean="0"/>
              <a:t>3/25/2023</a:t>
            </a:fld>
            <a:endParaRPr lang="en-US"/>
          </a:p>
        </p:txBody>
      </p:sp>
      <p:sp>
        <p:nvSpPr>
          <p:cNvPr id="5" name="Footer Placeholder 4">
            <a:extLst>
              <a:ext uri="{FF2B5EF4-FFF2-40B4-BE49-F238E27FC236}">
                <a16:creationId xmlns="" xmlns:a16="http://schemas.microsoft.com/office/drawing/2014/main" id="{80962F38-56B6-4D46-ABA1-B5F3D2D6AED3}"/>
              </a:ext>
            </a:extLst>
          </p:cNvPr>
          <p:cNvSpPr>
            <a:spLocks noGrp="1"/>
          </p:cNvSpPr>
          <p:nvPr>
            <p:ph type="ftr" sz="quarter" idx="11"/>
          </p:nvPr>
        </p:nvSpPr>
        <p:spPr>
          <a:xfrm>
            <a:off x="7366000" y="6356350"/>
            <a:ext cx="4114800" cy="365125"/>
          </a:xfrm>
        </p:spPr>
        <p:txBody>
          <a:bodyPr/>
          <a:lstStyle/>
          <a:p>
            <a:endParaRPr lang="en-US"/>
          </a:p>
        </p:txBody>
      </p:sp>
      <p:sp>
        <p:nvSpPr>
          <p:cNvPr id="8" name="Title 1">
            <a:extLst>
              <a:ext uri="{FF2B5EF4-FFF2-40B4-BE49-F238E27FC236}">
                <a16:creationId xmlns="" xmlns:a16="http://schemas.microsoft.com/office/drawing/2014/main" id="{B74B8D6B-4E8C-47D9-BA17-DF8B26B1B990}"/>
              </a:ext>
            </a:extLst>
          </p:cNvPr>
          <p:cNvSpPr>
            <a:spLocks noGrp="1"/>
          </p:cNvSpPr>
          <p:nvPr>
            <p:ph type="title"/>
          </p:nvPr>
        </p:nvSpPr>
        <p:spPr>
          <a:xfrm>
            <a:off x="711200" y="288131"/>
            <a:ext cx="10769600" cy="883444"/>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9" name="Content Placeholder 2">
            <a:extLst>
              <a:ext uri="{FF2B5EF4-FFF2-40B4-BE49-F238E27FC236}">
                <a16:creationId xmlns="" xmlns:a16="http://schemas.microsoft.com/office/drawing/2014/main" id="{CC82505E-CEF4-4AA9-928F-980CEC9A918D}"/>
              </a:ext>
            </a:extLst>
          </p:cNvPr>
          <p:cNvSpPr>
            <a:spLocks noGrp="1"/>
          </p:cNvSpPr>
          <p:nvPr>
            <p:ph idx="1"/>
          </p:nvPr>
        </p:nvSpPr>
        <p:spPr>
          <a:xfrm>
            <a:off x="711200" y="1472179"/>
            <a:ext cx="10769600" cy="4623821"/>
          </a:xfrm>
        </p:spPr>
        <p:txBody>
          <a:bodyPr>
            <a:normAutofit/>
          </a:bodyPr>
          <a:lstStyle>
            <a:lvl1pPr>
              <a:defRPr sz="2400">
                <a:latin typeface="Calibri Light" panose="020F0302020204030204" pitchFamily="34" charset="0"/>
                <a:cs typeface="Calibri Light" panose="020F0302020204030204" pitchFamily="34" charset="0"/>
              </a:defRPr>
            </a:lvl1pPr>
            <a:lvl2pPr>
              <a:defRPr sz="2000">
                <a:latin typeface="Calibri Light" panose="020F0302020204030204" pitchFamily="34" charset="0"/>
                <a:cs typeface="Calibri Light" panose="020F0302020204030204" pitchFamily="34" charset="0"/>
              </a:defRPr>
            </a:lvl2pPr>
            <a:lvl3pPr>
              <a:defRPr sz="1800">
                <a:latin typeface="Calibri Light" panose="020F0302020204030204" pitchFamily="34" charset="0"/>
                <a:cs typeface="Calibri Light" panose="020F0302020204030204" pitchFamily="34" charset="0"/>
              </a:defRPr>
            </a:lvl3pPr>
            <a:lvl4pPr>
              <a:defRPr sz="1600">
                <a:latin typeface="Calibri Light" panose="020F0302020204030204" pitchFamily="34" charset="0"/>
                <a:cs typeface="Calibri Light" panose="020F0302020204030204" pitchFamily="34" charset="0"/>
              </a:defRPr>
            </a:lvl4pPr>
            <a:lvl5pPr>
              <a:defRPr sz="1600">
                <a:latin typeface="Calibri Light" panose="020F0302020204030204" pitchFamily="34" charset="0"/>
                <a:cs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5">
            <a:extLst>
              <a:ext uri="{FF2B5EF4-FFF2-40B4-BE49-F238E27FC236}">
                <a16:creationId xmlns="" xmlns:a16="http://schemas.microsoft.com/office/drawing/2014/main" id="{A23D2AA2-899F-4922-8471-FA9C14E05D3B}"/>
              </a:ext>
            </a:extLst>
          </p:cNvPr>
          <p:cNvSpPr>
            <a:spLocks noGrp="1"/>
          </p:cNvSpPr>
          <p:nvPr>
            <p:ph type="sldNum" sz="quarter" idx="12"/>
          </p:nvPr>
        </p:nvSpPr>
        <p:spPr>
          <a:xfrm>
            <a:off x="5913438" y="6512747"/>
            <a:ext cx="365125" cy="274324"/>
          </a:xfrm>
        </p:spPr>
        <p:txBody>
          <a:bodyPr/>
          <a:lstStyle>
            <a:lvl1pPr algn="ctr">
              <a:defRPr sz="1000" b="0">
                <a:solidFill>
                  <a:schemeClr val="bg1">
                    <a:lumMod val="50000"/>
                  </a:schemeClr>
                </a:solidFill>
                <a:latin typeface="Century Gothic" panose="020B0502020202020204" pitchFamily="34" charset="0"/>
              </a:defRPr>
            </a:lvl1pPr>
          </a:lstStyle>
          <a:p>
            <a:fld id="{2D66BC7C-76D0-4186-9E2D-E8B1A36CCEDA}" type="slidenum">
              <a:rPr lang="en-US" smtClean="0"/>
              <a:pPr/>
              <a:t>‹#›</a:t>
            </a:fld>
            <a:endParaRPr lang="en-US" dirty="0"/>
          </a:p>
        </p:txBody>
      </p:sp>
      <p:sp>
        <p:nvSpPr>
          <p:cNvPr id="17" name="Rectangle: Top Corners Rounded 16">
            <a:extLst>
              <a:ext uri="{FF2B5EF4-FFF2-40B4-BE49-F238E27FC236}">
                <a16:creationId xmlns="" xmlns:a16="http://schemas.microsoft.com/office/drawing/2014/main" id="{BE58DC47-5E96-4DE4-9B74-617BE65DDF3B}"/>
              </a:ext>
            </a:extLst>
          </p:cNvPr>
          <p:cNvSpPr/>
          <p:nvPr userDrawn="1"/>
        </p:nvSpPr>
        <p:spPr>
          <a:xfrm>
            <a:off x="5817538" y="6807200"/>
            <a:ext cx="556925" cy="50799"/>
          </a:xfrm>
          <a:prstGeom prst="round2SameRect">
            <a:avLst>
              <a:gd name="adj1" fmla="val 50000"/>
              <a:gd name="adj2" fmla="val 0"/>
            </a:avLst>
          </a:prstGeom>
          <a:solidFill>
            <a:srgbClr val="08B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38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322E2F-8BFE-44E8-99FF-B1F353486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B9CC39A-213B-4F5B-B211-454A51443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3CBF2F3-A4CB-4958-9A4A-84E923EF563C}"/>
              </a:ext>
            </a:extLst>
          </p:cNvPr>
          <p:cNvSpPr>
            <a:spLocks noGrp="1"/>
          </p:cNvSpPr>
          <p:nvPr>
            <p:ph type="dt" sz="half" idx="10"/>
          </p:nvPr>
        </p:nvSpPr>
        <p:spPr/>
        <p:txBody>
          <a:bodyPr/>
          <a:lstStyle/>
          <a:p>
            <a:fld id="{3BC762AB-7580-4B82-9FDC-12440131F184}" type="datetime1">
              <a:rPr lang="en-US" smtClean="0"/>
              <a:t>3/25/2023</a:t>
            </a:fld>
            <a:endParaRPr lang="en-US"/>
          </a:p>
        </p:txBody>
      </p:sp>
      <p:sp>
        <p:nvSpPr>
          <p:cNvPr id="5" name="Footer Placeholder 4">
            <a:extLst>
              <a:ext uri="{FF2B5EF4-FFF2-40B4-BE49-F238E27FC236}">
                <a16:creationId xmlns="" xmlns:a16="http://schemas.microsoft.com/office/drawing/2014/main" id="{8CB15410-CBFF-4762-AA1D-AB0EE86B4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713AAA7-55F6-4E8B-9C8A-AA90FABBBA9E}"/>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64174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8A7B5-1112-480A-BB03-F31177044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9618229-2E75-4D25-BF6E-6BF385C22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F72AAAF-BBD7-41E0-8D41-14E8E16114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EA1C86A-2849-4EE1-A4FD-BD11E9A44537}"/>
              </a:ext>
            </a:extLst>
          </p:cNvPr>
          <p:cNvSpPr>
            <a:spLocks noGrp="1"/>
          </p:cNvSpPr>
          <p:nvPr>
            <p:ph type="dt" sz="half" idx="10"/>
          </p:nvPr>
        </p:nvSpPr>
        <p:spPr/>
        <p:txBody>
          <a:bodyPr/>
          <a:lstStyle/>
          <a:p>
            <a:fld id="{B4A29911-13A3-4F05-99A6-FC3801D6C8B6}" type="datetime1">
              <a:rPr lang="en-US" smtClean="0"/>
              <a:t>3/25/2023</a:t>
            </a:fld>
            <a:endParaRPr lang="en-US"/>
          </a:p>
        </p:txBody>
      </p:sp>
      <p:sp>
        <p:nvSpPr>
          <p:cNvPr id="6" name="Footer Placeholder 5">
            <a:extLst>
              <a:ext uri="{FF2B5EF4-FFF2-40B4-BE49-F238E27FC236}">
                <a16:creationId xmlns="" xmlns:a16="http://schemas.microsoft.com/office/drawing/2014/main" id="{D5B7338C-8219-4F86-BBF1-FE7F24225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7B00E97-F080-47F9-93CE-C27F06C53F57}"/>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109448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A521D2-E529-407A-9204-26AE0D5BE3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1C88156-8236-4B85-BD86-24B276948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F4D6343-9253-47D0-B642-E2813BA2AF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5598FAB-9C1E-40FE-91B3-2C700834B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280D111-8F6D-489B-8D30-DEA04A1298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160A45B-BFED-43A3-8E13-F200123134A1}"/>
              </a:ext>
            </a:extLst>
          </p:cNvPr>
          <p:cNvSpPr>
            <a:spLocks noGrp="1"/>
          </p:cNvSpPr>
          <p:nvPr>
            <p:ph type="dt" sz="half" idx="10"/>
          </p:nvPr>
        </p:nvSpPr>
        <p:spPr/>
        <p:txBody>
          <a:bodyPr/>
          <a:lstStyle/>
          <a:p>
            <a:fld id="{6D12D912-2A1F-4355-A27E-8011CBAC82AB}" type="datetime1">
              <a:rPr lang="en-US" smtClean="0"/>
              <a:t>3/25/2023</a:t>
            </a:fld>
            <a:endParaRPr lang="en-US"/>
          </a:p>
        </p:txBody>
      </p:sp>
      <p:sp>
        <p:nvSpPr>
          <p:cNvPr id="8" name="Footer Placeholder 7">
            <a:extLst>
              <a:ext uri="{FF2B5EF4-FFF2-40B4-BE49-F238E27FC236}">
                <a16:creationId xmlns="" xmlns:a16="http://schemas.microsoft.com/office/drawing/2014/main" id="{E731AA93-96CB-439C-8D26-1ACC385E1D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E40E305-96E0-4FEA-B04C-3263A07EFB4C}"/>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1885481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86D597-DF5E-4F76-B006-C041C69C6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5B83E9-9E2A-4B21-B83E-402B3BA377FB}"/>
              </a:ext>
            </a:extLst>
          </p:cNvPr>
          <p:cNvSpPr>
            <a:spLocks noGrp="1"/>
          </p:cNvSpPr>
          <p:nvPr>
            <p:ph type="dt" sz="half" idx="10"/>
          </p:nvPr>
        </p:nvSpPr>
        <p:spPr/>
        <p:txBody>
          <a:bodyPr/>
          <a:lstStyle/>
          <a:p>
            <a:fld id="{A251694D-145A-4527-9038-93C14DCA58EC}" type="datetime1">
              <a:rPr lang="en-US" smtClean="0"/>
              <a:t>3/25/2023</a:t>
            </a:fld>
            <a:endParaRPr lang="en-US"/>
          </a:p>
        </p:txBody>
      </p:sp>
      <p:sp>
        <p:nvSpPr>
          <p:cNvPr id="4" name="Footer Placeholder 3">
            <a:extLst>
              <a:ext uri="{FF2B5EF4-FFF2-40B4-BE49-F238E27FC236}">
                <a16:creationId xmlns="" xmlns:a16="http://schemas.microsoft.com/office/drawing/2014/main" id="{7231528C-BC1C-4FE8-B89F-0E3D78017E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260BC60-90F0-4452-AD27-71BEB4FFABCD}"/>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161816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38BAB04-DEA5-47FE-9B77-9B59DD3AD152}"/>
              </a:ext>
            </a:extLst>
          </p:cNvPr>
          <p:cNvSpPr>
            <a:spLocks noGrp="1"/>
          </p:cNvSpPr>
          <p:nvPr>
            <p:ph type="dt" sz="half" idx="10"/>
          </p:nvPr>
        </p:nvSpPr>
        <p:spPr/>
        <p:txBody>
          <a:bodyPr/>
          <a:lstStyle/>
          <a:p>
            <a:fld id="{B07A22FD-3CC6-4876-9A7C-F7FD00CA002D}" type="datetime1">
              <a:rPr lang="en-US" smtClean="0"/>
              <a:t>3/25/2023</a:t>
            </a:fld>
            <a:endParaRPr lang="en-US"/>
          </a:p>
        </p:txBody>
      </p:sp>
      <p:sp>
        <p:nvSpPr>
          <p:cNvPr id="3" name="Footer Placeholder 2">
            <a:extLst>
              <a:ext uri="{FF2B5EF4-FFF2-40B4-BE49-F238E27FC236}">
                <a16:creationId xmlns="" xmlns:a16="http://schemas.microsoft.com/office/drawing/2014/main" id="{4243D241-BE3A-4829-970C-40B667F986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3E20653-E1ED-4F71-B1BE-D9E3E6FC22C9}"/>
              </a:ext>
            </a:extLst>
          </p:cNvPr>
          <p:cNvSpPr>
            <a:spLocks noGrp="1"/>
          </p:cNvSpPr>
          <p:nvPr>
            <p:ph type="sldNum" sz="quarter" idx="12"/>
          </p:nvPr>
        </p:nvSpPr>
        <p:spPr/>
        <p:txBody>
          <a:bodyPr/>
          <a:lstStyle/>
          <a:p>
            <a:fld id="{2D66BC7C-76D0-4186-9E2D-E8B1A36CCEDA}" type="slidenum">
              <a:rPr lang="en-US" smtClean="0"/>
              <a:t>‹#›</a:t>
            </a:fld>
            <a:endParaRPr lang="en-US"/>
          </a:p>
        </p:txBody>
      </p:sp>
    </p:spTree>
    <p:extLst>
      <p:ext uri="{BB962C8B-B14F-4D97-AF65-F5344CB8AC3E}">
        <p14:creationId xmlns:p14="http://schemas.microsoft.com/office/powerpoint/2010/main" val="397541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7AE361C-C888-4BAD-AA02-D0CA78435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5910F568-59DB-4435-9E1B-7C0572C2E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047876-CE66-4FD9-B987-3F2DADB4E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A4883-AC16-41F8-93CA-E1E4D7FA1DB7}" type="datetime1">
              <a:rPr lang="en-US" smtClean="0"/>
              <a:t>3/25/2023</a:t>
            </a:fld>
            <a:endParaRPr lang="en-US"/>
          </a:p>
        </p:txBody>
      </p:sp>
      <p:sp>
        <p:nvSpPr>
          <p:cNvPr id="5" name="Footer Placeholder 4">
            <a:extLst>
              <a:ext uri="{FF2B5EF4-FFF2-40B4-BE49-F238E27FC236}">
                <a16:creationId xmlns="" xmlns:a16="http://schemas.microsoft.com/office/drawing/2014/main" id="{FF73C467-EB52-4724-A7BC-7A0690DAF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A112F94-9176-40F2-BBBF-6C56283FD0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6BC7C-76D0-4186-9E2D-E8B1A36CCEDA}" type="slidenum">
              <a:rPr lang="en-US" smtClean="0"/>
              <a:t>‹#›</a:t>
            </a:fld>
            <a:endParaRPr lang="en-US"/>
          </a:p>
        </p:txBody>
      </p:sp>
      <p:grpSp>
        <p:nvGrpSpPr>
          <p:cNvPr id="7" name="Group 6">
            <a:extLst>
              <a:ext uri="{FF2B5EF4-FFF2-40B4-BE49-F238E27FC236}">
                <a16:creationId xmlns="" xmlns:a16="http://schemas.microsoft.com/office/drawing/2014/main" id="{DF0E8B11-3281-40E5-908D-E95DE5159062}"/>
              </a:ext>
            </a:extLst>
          </p:cNvPr>
          <p:cNvGrpSpPr/>
          <p:nvPr userDrawn="1"/>
        </p:nvGrpSpPr>
        <p:grpSpPr>
          <a:xfrm>
            <a:off x="0" y="-450590"/>
            <a:ext cx="1367405" cy="261332"/>
            <a:chOff x="0" y="-798286"/>
            <a:chExt cx="2664684" cy="509260"/>
          </a:xfrm>
        </p:grpSpPr>
        <p:sp>
          <p:nvSpPr>
            <p:cNvPr id="8" name="Oval 7">
              <a:extLst>
                <a:ext uri="{FF2B5EF4-FFF2-40B4-BE49-F238E27FC236}">
                  <a16:creationId xmlns="" xmlns:a16="http://schemas.microsoft.com/office/drawing/2014/main" id="{821FA76F-8E0A-4233-B356-D84BCB3F9C14}"/>
                </a:ext>
              </a:extLst>
            </p:cNvPr>
            <p:cNvSpPr/>
            <p:nvPr/>
          </p:nvSpPr>
          <p:spPr>
            <a:xfrm>
              <a:off x="0" y="-798286"/>
              <a:ext cx="509260" cy="509260"/>
            </a:xfrm>
            <a:prstGeom prst="ellipse">
              <a:avLst/>
            </a:prstGeom>
            <a:solidFill>
              <a:srgbClr val="08B3B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 xmlns:a16="http://schemas.microsoft.com/office/drawing/2014/main" id="{51052DFC-5156-4548-95D4-582485B8C746}"/>
                </a:ext>
              </a:extLst>
            </p:cNvPr>
            <p:cNvSpPr/>
            <p:nvPr/>
          </p:nvSpPr>
          <p:spPr>
            <a:xfrm>
              <a:off x="718475" y="-798286"/>
              <a:ext cx="509260" cy="509260"/>
            </a:xfrm>
            <a:prstGeom prst="ellipse">
              <a:avLst/>
            </a:prstGeom>
            <a:solidFill>
              <a:srgbClr val="351F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 xmlns:a16="http://schemas.microsoft.com/office/drawing/2014/main" id="{257144FC-C4B8-4702-A37E-C039C5A561FA}"/>
                </a:ext>
              </a:extLst>
            </p:cNvPr>
            <p:cNvSpPr/>
            <p:nvPr/>
          </p:nvSpPr>
          <p:spPr>
            <a:xfrm>
              <a:off x="1436950" y="-798286"/>
              <a:ext cx="509260" cy="509260"/>
            </a:xfrm>
            <a:prstGeom prst="ellipse">
              <a:avLst/>
            </a:prstGeom>
            <a:solidFill>
              <a:srgbClr val="374E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B67633B9-85AA-4094-9365-54F9CC0DC48C}"/>
                </a:ext>
              </a:extLst>
            </p:cNvPr>
            <p:cNvSpPr/>
            <p:nvPr/>
          </p:nvSpPr>
          <p:spPr>
            <a:xfrm>
              <a:off x="2155424" y="-798286"/>
              <a:ext cx="509260" cy="509260"/>
            </a:xfrm>
            <a:prstGeom prst="ellipse">
              <a:avLst/>
            </a:prstGeom>
            <a:solidFill>
              <a:srgbClr val="FBBF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93649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 name="Freeform 313">
            <a:extLst>
              <a:ext uri="{FF2B5EF4-FFF2-40B4-BE49-F238E27FC236}">
                <a16:creationId xmlns="" xmlns:a16="http://schemas.microsoft.com/office/drawing/2014/main" id="{E8F8CEE9-4F93-4CA6-B922-FF856B842050}"/>
              </a:ext>
            </a:extLst>
          </p:cNvPr>
          <p:cNvSpPr>
            <a:spLocks/>
          </p:cNvSpPr>
          <p:nvPr/>
        </p:nvSpPr>
        <p:spPr bwMode="auto">
          <a:xfrm flipH="1">
            <a:off x="1363421" y="230496"/>
            <a:ext cx="9951553" cy="6654800"/>
          </a:xfrm>
          <a:custGeom>
            <a:avLst/>
            <a:gdLst>
              <a:gd name="T0" fmla="*/ 410 w 1824"/>
              <a:gd name="T1" fmla="*/ 1219 h 1219"/>
              <a:gd name="T2" fmla="*/ 149 w 1824"/>
              <a:gd name="T3" fmla="*/ 791 h 1219"/>
              <a:gd name="T4" fmla="*/ 324 w 1824"/>
              <a:gd name="T5" fmla="*/ 38 h 1219"/>
              <a:gd name="T6" fmla="*/ 800 w 1824"/>
              <a:gd name="T7" fmla="*/ 159 h 1219"/>
              <a:gd name="T8" fmla="*/ 1336 w 1824"/>
              <a:gd name="T9" fmla="*/ 129 h 1219"/>
              <a:gd name="T10" fmla="*/ 1551 w 1824"/>
              <a:gd name="T11" fmla="*/ 514 h 1219"/>
              <a:gd name="T12" fmla="*/ 1763 w 1824"/>
              <a:gd name="T13" fmla="*/ 804 h 1219"/>
              <a:gd name="T14" fmla="*/ 1613 w 1824"/>
              <a:gd name="T15" fmla="*/ 1218 h 1219"/>
              <a:gd name="T16" fmla="*/ 410 w 1824"/>
              <a:gd name="T17" fmla="*/ 121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4" h="1219">
                <a:moveTo>
                  <a:pt x="410" y="1219"/>
                </a:moveTo>
                <a:cubicBezTo>
                  <a:pt x="410" y="1219"/>
                  <a:pt x="298" y="1120"/>
                  <a:pt x="149" y="791"/>
                </a:cubicBezTo>
                <a:cubicBezTo>
                  <a:pt x="0" y="462"/>
                  <a:pt x="56" y="75"/>
                  <a:pt x="324" y="38"/>
                </a:cubicBezTo>
                <a:cubicBezTo>
                  <a:pt x="592" y="0"/>
                  <a:pt x="800" y="159"/>
                  <a:pt x="800" y="159"/>
                </a:cubicBezTo>
                <a:cubicBezTo>
                  <a:pt x="800" y="159"/>
                  <a:pt x="1098" y="63"/>
                  <a:pt x="1336" y="129"/>
                </a:cubicBezTo>
                <a:cubicBezTo>
                  <a:pt x="1575" y="194"/>
                  <a:pt x="1551" y="514"/>
                  <a:pt x="1551" y="514"/>
                </a:cubicBezTo>
                <a:cubicBezTo>
                  <a:pt x="1551" y="514"/>
                  <a:pt x="1701" y="602"/>
                  <a:pt x="1763" y="804"/>
                </a:cubicBezTo>
                <a:cubicBezTo>
                  <a:pt x="1824" y="1006"/>
                  <a:pt x="1613" y="1218"/>
                  <a:pt x="1613" y="1218"/>
                </a:cubicBezTo>
                <a:lnTo>
                  <a:pt x="410" y="1219"/>
                </a:lnTo>
                <a:close/>
              </a:path>
            </a:pathLst>
          </a:cu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33" name="Group 1232">
            <a:extLst>
              <a:ext uri="{FF2B5EF4-FFF2-40B4-BE49-F238E27FC236}">
                <a16:creationId xmlns="" xmlns:a16="http://schemas.microsoft.com/office/drawing/2014/main" id="{F1B0D156-FB83-44FE-A1EB-ADB13F2E69FC}"/>
              </a:ext>
            </a:extLst>
          </p:cNvPr>
          <p:cNvGrpSpPr/>
          <p:nvPr/>
        </p:nvGrpSpPr>
        <p:grpSpPr>
          <a:xfrm>
            <a:off x="3123498" y="1800421"/>
            <a:ext cx="6431398" cy="4516306"/>
            <a:chOff x="-844791" y="1150937"/>
            <a:chExt cx="6488105" cy="4556127"/>
          </a:xfrm>
        </p:grpSpPr>
        <p:pic>
          <p:nvPicPr>
            <p:cNvPr id="1232" name="Picture 1231">
              <a:extLst>
                <a:ext uri="{FF2B5EF4-FFF2-40B4-BE49-F238E27FC236}">
                  <a16:creationId xmlns="" xmlns:a16="http://schemas.microsoft.com/office/drawing/2014/main" id="{0B3E8303-0C69-4C1F-815D-AE2C932A2D76}"/>
                </a:ext>
              </a:extLst>
            </p:cNvPr>
            <p:cNvPicPr>
              <a:picLocks noChangeAspect="1"/>
            </p:cNvPicPr>
            <p:nvPr/>
          </p:nvPicPr>
          <p:blipFill>
            <a:blip r:embed="rId3"/>
            <a:stretch>
              <a:fillRect/>
            </a:stretch>
          </p:blipFill>
          <p:spPr>
            <a:xfrm>
              <a:off x="-844791" y="1150937"/>
              <a:ext cx="6488105" cy="4518908"/>
            </a:xfrm>
            <a:prstGeom prst="rect">
              <a:avLst/>
            </a:prstGeom>
          </p:spPr>
        </p:pic>
        <p:sp>
          <p:nvSpPr>
            <p:cNvPr id="1129" name="Freeform 159">
              <a:extLst>
                <a:ext uri="{FF2B5EF4-FFF2-40B4-BE49-F238E27FC236}">
                  <a16:creationId xmlns="" xmlns:a16="http://schemas.microsoft.com/office/drawing/2014/main" id="{9BB91F22-1E52-4869-BCC7-023EB8DCBB2D}"/>
                </a:ext>
              </a:extLst>
            </p:cNvPr>
            <p:cNvSpPr>
              <a:spLocks/>
            </p:cNvSpPr>
            <p:nvPr/>
          </p:nvSpPr>
          <p:spPr bwMode="auto">
            <a:xfrm>
              <a:off x="25400" y="5594351"/>
              <a:ext cx="5383213" cy="109538"/>
            </a:xfrm>
            <a:custGeom>
              <a:avLst/>
              <a:gdLst>
                <a:gd name="T0" fmla="*/ 1414 w 1428"/>
                <a:gd name="T1" fmla="*/ 29 h 29"/>
                <a:gd name="T2" fmla="*/ 14 w 1428"/>
                <a:gd name="T3" fmla="*/ 29 h 29"/>
                <a:gd name="T4" fmla="*/ 0 w 1428"/>
                <a:gd name="T5" fmla="*/ 14 h 29"/>
                <a:gd name="T6" fmla="*/ 14 w 1428"/>
                <a:gd name="T7" fmla="*/ 0 h 29"/>
                <a:gd name="T8" fmla="*/ 1414 w 1428"/>
                <a:gd name="T9" fmla="*/ 0 h 29"/>
                <a:gd name="T10" fmla="*/ 1428 w 1428"/>
                <a:gd name="T11" fmla="*/ 14 h 29"/>
                <a:gd name="T12" fmla="*/ 1414 w 142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428" h="29">
                  <a:moveTo>
                    <a:pt x="1414" y="29"/>
                  </a:moveTo>
                  <a:cubicBezTo>
                    <a:pt x="14" y="29"/>
                    <a:pt x="14" y="29"/>
                    <a:pt x="14" y="29"/>
                  </a:cubicBezTo>
                  <a:cubicBezTo>
                    <a:pt x="6" y="29"/>
                    <a:pt x="0" y="22"/>
                    <a:pt x="0" y="14"/>
                  </a:cubicBezTo>
                  <a:cubicBezTo>
                    <a:pt x="0" y="7"/>
                    <a:pt x="6" y="0"/>
                    <a:pt x="14" y="0"/>
                  </a:cubicBezTo>
                  <a:cubicBezTo>
                    <a:pt x="1414" y="0"/>
                    <a:pt x="1414" y="0"/>
                    <a:pt x="1414" y="0"/>
                  </a:cubicBezTo>
                  <a:cubicBezTo>
                    <a:pt x="1422" y="0"/>
                    <a:pt x="1428" y="7"/>
                    <a:pt x="1428" y="14"/>
                  </a:cubicBezTo>
                  <a:cubicBezTo>
                    <a:pt x="1428" y="22"/>
                    <a:pt x="1422" y="29"/>
                    <a:pt x="1414" y="29"/>
                  </a:cubicBezTo>
                  <a:close/>
                </a:path>
              </a:pathLst>
            </a:custGeom>
            <a:solidFill>
              <a:srgbClr val="08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160">
              <a:extLst>
                <a:ext uri="{FF2B5EF4-FFF2-40B4-BE49-F238E27FC236}">
                  <a16:creationId xmlns="" xmlns:a16="http://schemas.microsoft.com/office/drawing/2014/main" id="{BADB26B4-867B-4426-8602-BF8023995072}"/>
                </a:ext>
              </a:extLst>
            </p:cNvPr>
            <p:cNvSpPr>
              <a:spLocks/>
            </p:cNvSpPr>
            <p:nvPr/>
          </p:nvSpPr>
          <p:spPr bwMode="auto">
            <a:xfrm>
              <a:off x="511175" y="2244726"/>
              <a:ext cx="4000501" cy="2681288"/>
            </a:xfrm>
            <a:custGeom>
              <a:avLst/>
              <a:gdLst>
                <a:gd name="T0" fmla="*/ 1004 w 1061"/>
                <a:gd name="T1" fmla="*/ 711 h 711"/>
                <a:gd name="T2" fmla="*/ 48 w 1061"/>
                <a:gd name="T3" fmla="*/ 711 h 711"/>
                <a:gd name="T4" fmla="*/ 18 w 1061"/>
                <a:gd name="T5" fmla="*/ 683 h 711"/>
                <a:gd name="T6" fmla="*/ 0 w 1061"/>
                <a:gd name="T7" fmla="*/ 28 h 711"/>
                <a:gd name="T8" fmla="*/ 30 w 1061"/>
                <a:gd name="T9" fmla="*/ 0 h 711"/>
                <a:gd name="T10" fmla="*/ 1031 w 1061"/>
                <a:gd name="T11" fmla="*/ 0 h 711"/>
                <a:gd name="T12" fmla="*/ 1061 w 1061"/>
                <a:gd name="T13" fmla="*/ 28 h 711"/>
                <a:gd name="T14" fmla="*/ 1034 w 1061"/>
                <a:gd name="T15" fmla="*/ 683 h 711"/>
                <a:gd name="T16" fmla="*/ 1004 w 1061"/>
                <a:gd name="T17"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711">
                  <a:moveTo>
                    <a:pt x="1004" y="711"/>
                  </a:moveTo>
                  <a:cubicBezTo>
                    <a:pt x="48" y="711"/>
                    <a:pt x="48" y="711"/>
                    <a:pt x="48" y="711"/>
                  </a:cubicBezTo>
                  <a:cubicBezTo>
                    <a:pt x="31" y="711"/>
                    <a:pt x="18" y="699"/>
                    <a:pt x="18" y="683"/>
                  </a:cubicBezTo>
                  <a:cubicBezTo>
                    <a:pt x="0" y="28"/>
                    <a:pt x="0" y="28"/>
                    <a:pt x="0" y="28"/>
                  </a:cubicBezTo>
                  <a:cubicBezTo>
                    <a:pt x="0" y="13"/>
                    <a:pt x="13" y="0"/>
                    <a:pt x="30" y="0"/>
                  </a:cubicBezTo>
                  <a:cubicBezTo>
                    <a:pt x="1031" y="0"/>
                    <a:pt x="1031" y="0"/>
                    <a:pt x="1031" y="0"/>
                  </a:cubicBezTo>
                  <a:cubicBezTo>
                    <a:pt x="1048" y="0"/>
                    <a:pt x="1061" y="13"/>
                    <a:pt x="1061" y="28"/>
                  </a:cubicBezTo>
                  <a:cubicBezTo>
                    <a:pt x="1034" y="683"/>
                    <a:pt x="1034" y="683"/>
                    <a:pt x="1034" y="683"/>
                  </a:cubicBezTo>
                  <a:cubicBezTo>
                    <a:pt x="1034" y="699"/>
                    <a:pt x="1021" y="711"/>
                    <a:pt x="1004" y="711"/>
                  </a:cubicBezTo>
                </a:path>
              </a:pathLst>
            </a:custGeom>
            <a:solidFill>
              <a:srgbClr val="EAE8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61">
              <a:extLst>
                <a:ext uri="{FF2B5EF4-FFF2-40B4-BE49-F238E27FC236}">
                  <a16:creationId xmlns="" xmlns:a16="http://schemas.microsoft.com/office/drawing/2014/main" id="{F10C64B8-F252-475C-8FA4-ADE11FCBB7F6}"/>
                </a:ext>
              </a:extLst>
            </p:cNvPr>
            <p:cNvSpPr>
              <a:spLocks/>
            </p:cNvSpPr>
            <p:nvPr/>
          </p:nvSpPr>
          <p:spPr bwMode="auto">
            <a:xfrm>
              <a:off x="598487" y="2266951"/>
              <a:ext cx="3913188" cy="2659063"/>
            </a:xfrm>
            <a:custGeom>
              <a:avLst/>
              <a:gdLst>
                <a:gd name="T0" fmla="*/ 1027 w 1038"/>
                <a:gd name="T1" fmla="*/ 0 h 705"/>
                <a:gd name="T2" fmla="*/ 1032 w 1038"/>
                <a:gd name="T3" fmla="*/ 16 h 705"/>
                <a:gd name="T4" fmla="*/ 1005 w 1038"/>
                <a:gd name="T5" fmla="*/ 671 h 705"/>
                <a:gd name="T6" fmla="*/ 975 w 1038"/>
                <a:gd name="T7" fmla="*/ 698 h 705"/>
                <a:gd name="T8" fmla="*/ 18 w 1038"/>
                <a:gd name="T9" fmla="*/ 698 h 705"/>
                <a:gd name="T10" fmla="*/ 0 w 1038"/>
                <a:gd name="T11" fmla="*/ 693 h 705"/>
                <a:gd name="T12" fmla="*/ 25 w 1038"/>
                <a:gd name="T13" fmla="*/ 705 h 705"/>
                <a:gd name="T14" fmla="*/ 981 w 1038"/>
                <a:gd name="T15" fmla="*/ 705 h 705"/>
                <a:gd name="T16" fmla="*/ 1011 w 1038"/>
                <a:gd name="T17" fmla="*/ 677 h 705"/>
                <a:gd name="T18" fmla="*/ 1038 w 1038"/>
                <a:gd name="T19" fmla="*/ 22 h 705"/>
                <a:gd name="T20" fmla="*/ 1027 w 1038"/>
                <a:gd name="T21"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8" h="705">
                  <a:moveTo>
                    <a:pt x="1027" y="0"/>
                  </a:moveTo>
                  <a:cubicBezTo>
                    <a:pt x="1030" y="5"/>
                    <a:pt x="1032" y="10"/>
                    <a:pt x="1032" y="16"/>
                  </a:cubicBezTo>
                  <a:cubicBezTo>
                    <a:pt x="1005" y="671"/>
                    <a:pt x="1005" y="671"/>
                    <a:pt x="1005" y="671"/>
                  </a:cubicBezTo>
                  <a:cubicBezTo>
                    <a:pt x="1005" y="686"/>
                    <a:pt x="991" y="698"/>
                    <a:pt x="975" y="698"/>
                  </a:cubicBezTo>
                  <a:cubicBezTo>
                    <a:pt x="18" y="698"/>
                    <a:pt x="18" y="698"/>
                    <a:pt x="18" y="698"/>
                  </a:cubicBezTo>
                  <a:cubicBezTo>
                    <a:pt x="11" y="698"/>
                    <a:pt x="5" y="696"/>
                    <a:pt x="0" y="693"/>
                  </a:cubicBezTo>
                  <a:cubicBezTo>
                    <a:pt x="5" y="700"/>
                    <a:pt x="14" y="705"/>
                    <a:pt x="25" y="705"/>
                  </a:cubicBezTo>
                  <a:cubicBezTo>
                    <a:pt x="981" y="705"/>
                    <a:pt x="981" y="705"/>
                    <a:pt x="981" y="705"/>
                  </a:cubicBezTo>
                  <a:cubicBezTo>
                    <a:pt x="998" y="705"/>
                    <a:pt x="1011" y="693"/>
                    <a:pt x="1011" y="677"/>
                  </a:cubicBezTo>
                  <a:cubicBezTo>
                    <a:pt x="1038" y="22"/>
                    <a:pt x="1038" y="22"/>
                    <a:pt x="1038" y="22"/>
                  </a:cubicBezTo>
                  <a:cubicBezTo>
                    <a:pt x="1038" y="13"/>
                    <a:pt x="1034" y="5"/>
                    <a:pt x="1027" y="0"/>
                  </a:cubicBezTo>
                </a:path>
              </a:pathLst>
            </a:custGeom>
            <a:solidFill>
              <a:srgbClr val="686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162">
              <a:extLst>
                <a:ext uri="{FF2B5EF4-FFF2-40B4-BE49-F238E27FC236}">
                  <a16:creationId xmlns="" xmlns:a16="http://schemas.microsoft.com/office/drawing/2014/main" id="{DE70373F-7EDE-48F8-97D1-B5E18868EC3F}"/>
                </a:ext>
              </a:extLst>
            </p:cNvPr>
            <p:cNvSpPr>
              <a:spLocks/>
            </p:cNvSpPr>
            <p:nvPr/>
          </p:nvSpPr>
          <p:spPr bwMode="auto">
            <a:xfrm>
              <a:off x="665162" y="2319338"/>
              <a:ext cx="3729038" cy="2422525"/>
            </a:xfrm>
            <a:custGeom>
              <a:avLst/>
              <a:gdLst>
                <a:gd name="T0" fmla="*/ 18 w 989"/>
                <a:gd name="T1" fmla="*/ 614 h 642"/>
                <a:gd name="T2" fmla="*/ 0 w 989"/>
                <a:gd name="T3" fmla="*/ 28 h 642"/>
                <a:gd name="T4" fmla="*/ 30 w 989"/>
                <a:gd name="T5" fmla="*/ 0 h 642"/>
                <a:gd name="T6" fmla="*/ 959 w 989"/>
                <a:gd name="T7" fmla="*/ 0 h 642"/>
                <a:gd name="T8" fmla="*/ 989 w 989"/>
                <a:gd name="T9" fmla="*/ 28 h 642"/>
                <a:gd name="T10" fmla="*/ 962 w 989"/>
                <a:gd name="T11" fmla="*/ 614 h 642"/>
                <a:gd name="T12" fmla="*/ 932 w 989"/>
                <a:gd name="T13" fmla="*/ 642 h 642"/>
                <a:gd name="T14" fmla="*/ 48 w 989"/>
                <a:gd name="T15" fmla="*/ 642 h 642"/>
                <a:gd name="T16" fmla="*/ 18 w 989"/>
                <a:gd name="T17" fmla="*/ 61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9" h="642">
                  <a:moveTo>
                    <a:pt x="18" y="614"/>
                  </a:moveTo>
                  <a:cubicBezTo>
                    <a:pt x="0" y="28"/>
                    <a:pt x="0" y="28"/>
                    <a:pt x="0" y="28"/>
                  </a:cubicBezTo>
                  <a:cubicBezTo>
                    <a:pt x="0" y="12"/>
                    <a:pt x="14" y="0"/>
                    <a:pt x="30" y="0"/>
                  </a:cubicBezTo>
                  <a:cubicBezTo>
                    <a:pt x="959" y="0"/>
                    <a:pt x="959" y="0"/>
                    <a:pt x="959" y="0"/>
                  </a:cubicBezTo>
                  <a:cubicBezTo>
                    <a:pt x="976" y="0"/>
                    <a:pt x="989" y="12"/>
                    <a:pt x="989" y="28"/>
                  </a:cubicBezTo>
                  <a:cubicBezTo>
                    <a:pt x="962" y="614"/>
                    <a:pt x="962" y="614"/>
                    <a:pt x="962" y="614"/>
                  </a:cubicBezTo>
                  <a:cubicBezTo>
                    <a:pt x="962" y="630"/>
                    <a:pt x="949" y="642"/>
                    <a:pt x="932" y="642"/>
                  </a:cubicBezTo>
                  <a:cubicBezTo>
                    <a:pt x="48" y="642"/>
                    <a:pt x="48" y="642"/>
                    <a:pt x="48" y="642"/>
                  </a:cubicBezTo>
                  <a:cubicBezTo>
                    <a:pt x="32" y="642"/>
                    <a:pt x="18" y="630"/>
                    <a:pt x="18" y="614"/>
                  </a:cubicBezTo>
                </a:path>
              </a:pathLst>
            </a:custGeom>
            <a:solidFill>
              <a:srgbClr val="0697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163">
              <a:extLst>
                <a:ext uri="{FF2B5EF4-FFF2-40B4-BE49-F238E27FC236}">
                  <a16:creationId xmlns="" xmlns:a16="http://schemas.microsoft.com/office/drawing/2014/main" id="{A986E1E0-E338-4D0E-8A59-4495F4A6C2C3}"/>
                </a:ext>
              </a:extLst>
            </p:cNvPr>
            <p:cNvSpPr>
              <a:spLocks/>
            </p:cNvSpPr>
            <p:nvPr/>
          </p:nvSpPr>
          <p:spPr bwMode="auto">
            <a:xfrm>
              <a:off x="661987" y="2373313"/>
              <a:ext cx="3729038" cy="2425700"/>
            </a:xfrm>
            <a:custGeom>
              <a:avLst/>
              <a:gdLst>
                <a:gd name="T0" fmla="*/ 18 w 989"/>
                <a:gd name="T1" fmla="*/ 615 h 643"/>
                <a:gd name="T2" fmla="*/ 0 w 989"/>
                <a:gd name="T3" fmla="*/ 28 h 643"/>
                <a:gd name="T4" fmla="*/ 30 w 989"/>
                <a:gd name="T5" fmla="*/ 0 h 643"/>
                <a:gd name="T6" fmla="*/ 959 w 989"/>
                <a:gd name="T7" fmla="*/ 0 h 643"/>
                <a:gd name="T8" fmla="*/ 989 w 989"/>
                <a:gd name="T9" fmla="*/ 28 h 643"/>
                <a:gd name="T10" fmla="*/ 962 w 989"/>
                <a:gd name="T11" fmla="*/ 615 h 643"/>
                <a:gd name="T12" fmla="*/ 932 w 989"/>
                <a:gd name="T13" fmla="*/ 643 h 643"/>
                <a:gd name="T14" fmla="*/ 48 w 989"/>
                <a:gd name="T15" fmla="*/ 643 h 643"/>
                <a:gd name="T16" fmla="*/ 18 w 989"/>
                <a:gd name="T17" fmla="*/ 61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9" h="643">
                  <a:moveTo>
                    <a:pt x="18" y="615"/>
                  </a:moveTo>
                  <a:cubicBezTo>
                    <a:pt x="0" y="28"/>
                    <a:pt x="0" y="28"/>
                    <a:pt x="0" y="28"/>
                  </a:cubicBezTo>
                  <a:cubicBezTo>
                    <a:pt x="0" y="12"/>
                    <a:pt x="13" y="0"/>
                    <a:pt x="30" y="0"/>
                  </a:cubicBezTo>
                  <a:cubicBezTo>
                    <a:pt x="959" y="0"/>
                    <a:pt x="959" y="0"/>
                    <a:pt x="959" y="0"/>
                  </a:cubicBezTo>
                  <a:cubicBezTo>
                    <a:pt x="976" y="0"/>
                    <a:pt x="989" y="12"/>
                    <a:pt x="989" y="28"/>
                  </a:cubicBezTo>
                  <a:cubicBezTo>
                    <a:pt x="962" y="615"/>
                    <a:pt x="962" y="615"/>
                    <a:pt x="962" y="615"/>
                  </a:cubicBezTo>
                  <a:cubicBezTo>
                    <a:pt x="962" y="630"/>
                    <a:pt x="948" y="643"/>
                    <a:pt x="932" y="643"/>
                  </a:cubicBezTo>
                  <a:cubicBezTo>
                    <a:pt x="48" y="643"/>
                    <a:pt x="48" y="643"/>
                    <a:pt x="48" y="643"/>
                  </a:cubicBezTo>
                  <a:cubicBezTo>
                    <a:pt x="31" y="643"/>
                    <a:pt x="18" y="630"/>
                    <a:pt x="18" y="615"/>
                  </a:cubicBezTo>
                </a:path>
              </a:pathLst>
            </a:custGeom>
            <a:solidFill>
              <a:srgbClr val="08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66">
              <a:extLst>
                <a:ext uri="{FF2B5EF4-FFF2-40B4-BE49-F238E27FC236}">
                  <a16:creationId xmlns="" xmlns:a16="http://schemas.microsoft.com/office/drawing/2014/main" id="{A49DAAED-A4DB-456B-8485-2AA161C6BF0E}"/>
                </a:ext>
              </a:extLst>
            </p:cNvPr>
            <p:cNvSpPr>
              <a:spLocks noEditPoints="1"/>
            </p:cNvSpPr>
            <p:nvPr/>
          </p:nvSpPr>
          <p:spPr bwMode="auto">
            <a:xfrm>
              <a:off x="4289425" y="3176588"/>
              <a:ext cx="68263" cy="1489075"/>
            </a:xfrm>
            <a:custGeom>
              <a:avLst/>
              <a:gdLst>
                <a:gd name="T0" fmla="*/ 38 w 43"/>
                <a:gd name="T1" fmla="*/ 138 h 938"/>
                <a:gd name="T2" fmla="*/ 38 w 43"/>
                <a:gd name="T3" fmla="*/ 138 h 938"/>
                <a:gd name="T4" fmla="*/ 0 w 43"/>
                <a:gd name="T5" fmla="*/ 938 h 938"/>
                <a:gd name="T6" fmla="*/ 0 w 43"/>
                <a:gd name="T7" fmla="*/ 938 h 938"/>
                <a:gd name="T8" fmla="*/ 38 w 43"/>
                <a:gd name="T9" fmla="*/ 138 h 938"/>
                <a:gd name="T10" fmla="*/ 43 w 43"/>
                <a:gd name="T11" fmla="*/ 0 h 938"/>
                <a:gd name="T12" fmla="*/ 43 w 43"/>
                <a:gd name="T13" fmla="*/ 0 h 938"/>
                <a:gd name="T14" fmla="*/ 38 w 43"/>
                <a:gd name="T15" fmla="*/ 104 h 938"/>
                <a:gd name="T16" fmla="*/ 38 w 43"/>
                <a:gd name="T17" fmla="*/ 104 h 938"/>
                <a:gd name="T18" fmla="*/ 43 w 43"/>
                <a:gd name="T19" fmla="*/ 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938">
                  <a:moveTo>
                    <a:pt x="38" y="138"/>
                  </a:moveTo>
                  <a:lnTo>
                    <a:pt x="38" y="138"/>
                  </a:lnTo>
                  <a:lnTo>
                    <a:pt x="0" y="938"/>
                  </a:lnTo>
                  <a:lnTo>
                    <a:pt x="0" y="938"/>
                  </a:lnTo>
                  <a:lnTo>
                    <a:pt x="38" y="138"/>
                  </a:lnTo>
                  <a:close/>
                  <a:moveTo>
                    <a:pt x="43" y="0"/>
                  </a:moveTo>
                  <a:lnTo>
                    <a:pt x="43" y="0"/>
                  </a:lnTo>
                  <a:lnTo>
                    <a:pt x="38" y="104"/>
                  </a:lnTo>
                  <a:lnTo>
                    <a:pt x="38" y="104"/>
                  </a:lnTo>
                  <a:lnTo>
                    <a:pt x="43" y="0"/>
                  </a:lnTo>
                  <a:close/>
                </a:path>
              </a:pathLst>
            </a:custGeom>
            <a:solidFill>
              <a:srgbClr val="74B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Freeform 167">
              <a:extLst>
                <a:ext uri="{FF2B5EF4-FFF2-40B4-BE49-F238E27FC236}">
                  <a16:creationId xmlns="" xmlns:a16="http://schemas.microsoft.com/office/drawing/2014/main" id="{DAE27A6B-2B4C-4B88-8862-171E1A1B1C37}"/>
                </a:ext>
              </a:extLst>
            </p:cNvPr>
            <p:cNvSpPr>
              <a:spLocks noEditPoints="1"/>
            </p:cNvSpPr>
            <p:nvPr/>
          </p:nvSpPr>
          <p:spPr bwMode="auto">
            <a:xfrm>
              <a:off x="4289425" y="3176588"/>
              <a:ext cx="68263" cy="1489075"/>
            </a:xfrm>
            <a:custGeom>
              <a:avLst/>
              <a:gdLst>
                <a:gd name="T0" fmla="*/ 38 w 43"/>
                <a:gd name="T1" fmla="*/ 138 h 938"/>
                <a:gd name="T2" fmla="*/ 38 w 43"/>
                <a:gd name="T3" fmla="*/ 138 h 938"/>
                <a:gd name="T4" fmla="*/ 0 w 43"/>
                <a:gd name="T5" fmla="*/ 938 h 938"/>
                <a:gd name="T6" fmla="*/ 0 w 43"/>
                <a:gd name="T7" fmla="*/ 938 h 938"/>
                <a:gd name="T8" fmla="*/ 38 w 43"/>
                <a:gd name="T9" fmla="*/ 138 h 938"/>
                <a:gd name="T10" fmla="*/ 43 w 43"/>
                <a:gd name="T11" fmla="*/ 0 h 938"/>
                <a:gd name="T12" fmla="*/ 43 w 43"/>
                <a:gd name="T13" fmla="*/ 0 h 938"/>
                <a:gd name="T14" fmla="*/ 38 w 43"/>
                <a:gd name="T15" fmla="*/ 104 h 938"/>
                <a:gd name="T16" fmla="*/ 38 w 43"/>
                <a:gd name="T17" fmla="*/ 104 h 938"/>
                <a:gd name="T18" fmla="*/ 43 w 43"/>
                <a:gd name="T19" fmla="*/ 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938">
                  <a:moveTo>
                    <a:pt x="38" y="138"/>
                  </a:moveTo>
                  <a:lnTo>
                    <a:pt x="38" y="138"/>
                  </a:lnTo>
                  <a:lnTo>
                    <a:pt x="0" y="938"/>
                  </a:lnTo>
                  <a:lnTo>
                    <a:pt x="0" y="938"/>
                  </a:lnTo>
                  <a:lnTo>
                    <a:pt x="38" y="138"/>
                  </a:lnTo>
                  <a:moveTo>
                    <a:pt x="43" y="0"/>
                  </a:moveTo>
                  <a:lnTo>
                    <a:pt x="43" y="0"/>
                  </a:lnTo>
                  <a:lnTo>
                    <a:pt x="38" y="104"/>
                  </a:lnTo>
                  <a:lnTo>
                    <a:pt x="38" y="104"/>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Freeform 178">
              <a:extLst>
                <a:ext uri="{FF2B5EF4-FFF2-40B4-BE49-F238E27FC236}">
                  <a16:creationId xmlns="" xmlns:a16="http://schemas.microsoft.com/office/drawing/2014/main" id="{DD717C67-0035-40C2-A173-DEE3D670D130}"/>
                </a:ext>
              </a:extLst>
            </p:cNvPr>
            <p:cNvSpPr>
              <a:spLocks/>
            </p:cNvSpPr>
            <p:nvPr/>
          </p:nvSpPr>
          <p:spPr bwMode="auto">
            <a:xfrm>
              <a:off x="2268537" y="5010151"/>
              <a:ext cx="688975" cy="381000"/>
            </a:xfrm>
            <a:custGeom>
              <a:avLst/>
              <a:gdLst>
                <a:gd name="T0" fmla="*/ 423 w 434"/>
                <a:gd name="T1" fmla="*/ 240 h 240"/>
                <a:gd name="T2" fmla="*/ 14 w 434"/>
                <a:gd name="T3" fmla="*/ 240 h 240"/>
                <a:gd name="T4" fmla="*/ 0 w 434"/>
                <a:gd name="T5" fmla="*/ 0 h 240"/>
                <a:gd name="T6" fmla="*/ 434 w 434"/>
                <a:gd name="T7" fmla="*/ 0 h 240"/>
                <a:gd name="T8" fmla="*/ 423 w 434"/>
                <a:gd name="T9" fmla="*/ 240 h 240"/>
              </a:gdLst>
              <a:ahLst/>
              <a:cxnLst>
                <a:cxn ang="0">
                  <a:pos x="T0" y="T1"/>
                </a:cxn>
                <a:cxn ang="0">
                  <a:pos x="T2" y="T3"/>
                </a:cxn>
                <a:cxn ang="0">
                  <a:pos x="T4" y="T5"/>
                </a:cxn>
                <a:cxn ang="0">
                  <a:pos x="T6" y="T7"/>
                </a:cxn>
                <a:cxn ang="0">
                  <a:pos x="T8" y="T9"/>
                </a:cxn>
              </a:cxnLst>
              <a:rect l="0" t="0" r="r" b="b"/>
              <a:pathLst>
                <a:path w="434" h="240">
                  <a:moveTo>
                    <a:pt x="423" y="240"/>
                  </a:moveTo>
                  <a:lnTo>
                    <a:pt x="14" y="240"/>
                  </a:lnTo>
                  <a:lnTo>
                    <a:pt x="0" y="0"/>
                  </a:lnTo>
                  <a:lnTo>
                    <a:pt x="434" y="0"/>
                  </a:lnTo>
                  <a:lnTo>
                    <a:pt x="423" y="240"/>
                  </a:lnTo>
                  <a:close/>
                </a:path>
              </a:pathLst>
            </a:custGeom>
            <a:solidFill>
              <a:srgbClr val="889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179">
              <a:extLst>
                <a:ext uri="{FF2B5EF4-FFF2-40B4-BE49-F238E27FC236}">
                  <a16:creationId xmlns="" xmlns:a16="http://schemas.microsoft.com/office/drawing/2014/main" id="{ECCE61D3-4EB2-4373-8DBE-AF18ADA2A5E9}"/>
                </a:ext>
              </a:extLst>
            </p:cNvPr>
            <p:cNvSpPr>
              <a:spLocks/>
            </p:cNvSpPr>
            <p:nvPr/>
          </p:nvSpPr>
          <p:spPr bwMode="auto">
            <a:xfrm>
              <a:off x="2268537" y="5010151"/>
              <a:ext cx="688975" cy="381000"/>
            </a:xfrm>
            <a:custGeom>
              <a:avLst/>
              <a:gdLst>
                <a:gd name="T0" fmla="*/ 423 w 434"/>
                <a:gd name="T1" fmla="*/ 240 h 240"/>
                <a:gd name="T2" fmla="*/ 14 w 434"/>
                <a:gd name="T3" fmla="*/ 240 h 240"/>
                <a:gd name="T4" fmla="*/ 0 w 434"/>
                <a:gd name="T5" fmla="*/ 0 h 240"/>
                <a:gd name="T6" fmla="*/ 434 w 434"/>
                <a:gd name="T7" fmla="*/ 0 h 240"/>
                <a:gd name="T8" fmla="*/ 423 w 434"/>
                <a:gd name="T9" fmla="*/ 240 h 240"/>
              </a:gdLst>
              <a:ahLst/>
              <a:cxnLst>
                <a:cxn ang="0">
                  <a:pos x="T0" y="T1"/>
                </a:cxn>
                <a:cxn ang="0">
                  <a:pos x="T2" y="T3"/>
                </a:cxn>
                <a:cxn ang="0">
                  <a:pos x="T4" y="T5"/>
                </a:cxn>
                <a:cxn ang="0">
                  <a:pos x="T6" y="T7"/>
                </a:cxn>
                <a:cxn ang="0">
                  <a:pos x="T8" y="T9"/>
                </a:cxn>
              </a:cxnLst>
              <a:rect l="0" t="0" r="r" b="b"/>
              <a:pathLst>
                <a:path w="434" h="240">
                  <a:moveTo>
                    <a:pt x="423" y="240"/>
                  </a:moveTo>
                  <a:lnTo>
                    <a:pt x="14" y="240"/>
                  </a:lnTo>
                  <a:lnTo>
                    <a:pt x="0" y="0"/>
                  </a:lnTo>
                  <a:lnTo>
                    <a:pt x="434" y="0"/>
                  </a:lnTo>
                  <a:lnTo>
                    <a:pt x="423" y="2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180">
              <a:extLst>
                <a:ext uri="{FF2B5EF4-FFF2-40B4-BE49-F238E27FC236}">
                  <a16:creationId xmlns="" xmlns:a16="http://schemas.microsoft.com/office/drawing/2014/main" id="{CF39FF56-24D8-417F-97BC-AE316C5950BD}"/>
                </a:ext>
              </a:extLst>
            </p:cNvPr>
            <p:cNvSpPr>
              <a:spLocks/>
            </p:cNvSpPr>
            <p:nvPr/>
          </p:nvSpPr>
          <p:spPr bwMode="auto">
            <a:xfrm>
              <a:off x="2268537" y="5010151"/>
              <a:ext cx="688975" cy="381000"/>
            </a:xfrm>
            <a:custGeom>
              <a:avLst/>
              <a:gdLst>
                <a:gd name="T0" fmla="*/ 183 w 183"/>
                <a:gd name="T1" fmla="*/ 0 h 101"/>
                <a:gd name="T2" fmla="*/ 0 w 183"/>
                <a:gd name="T3" fmla="*/ 0 h 101"/>
                <a:gd name="T4" fmla="*/ 6 w 183"/>
                <a:gd name="T5" fmla="*/ 101 h 101"/>
                <a:gd name="T6" fmla="*/ 28 w 183"/>
                <a:gd name="T7" fmla="*/ 101 h 101"/>
                <a:gd name="T8" fmla="*/ 44 w 183"/>
                <a:gd name="T9" fmla="*/ 55 h 101"/>
                <a:gd name="T10" fmla="*/ 182 w 183"/>
                <a:gd name="T11" fmla="*/ 18 h 101"/>
                <a:gd name="T12" fmla="*/ 183 w 183"/>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183" h="101">
                  <a:moveTo>
                    <a:pt x="183" y="0"/>
                  </a:moveTo>
                  <a:cubicBezTo>
                    <a:pt x="0" y="0"/>
                    <a:pt x="0" y="0"/>
                    <a:pt x="0" y="0"/>
                  </a:cubicBezTo>
                  <a:cubicBezTo>
                    <a:pt x="6" y="101"/>
                    <a:pt x="6" y="101"/>
                    <a:pt x="6" y="101"/>
                  </a:cubicBezTo>
                  <a:cubicBezTo>
                    <a:pt x="28" y="101"/>
                    <a:pt x="28" y="101"/>
                    <a:pt x="28" y="101"/>
                  </a:cubicBezTo>
                  <a:cubicBezTo>
                    <a:pt x="31" y="85"/>
                    <a:pt x="35" y="68"/>
                    <a:pt x="44" y="55"/>
                  </a:cubicBezTo>
                  <a:cubicBezTo>
                    <a:pt x="59" y="31"/>
                    <a:pt x="135" y="21"/>
                    <a:pt x="182" y="18"/>
                  </a:cubicBezTo>
                  <a:cubicBezTo>
                    <a:pt x="183" y="0"/>
                    <a:pt x="183" y="0"/>
                    <a:pt x="183" y="0"/>
                  </a:cubicBezTo>
                </a:path>
              </a:pathLst>
            </a:custGeom>
            <a:solidFill>
              <a:srgbClr val="6F6D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181">
              <a:extLst>
                <a:ext uri="{FF2B5EF4-FFF2-40B4-BE49-F238E27FC236}">
                  <a16:creationId xmlns="" xmlns:a16="http://schemas.microsoft.com/office/drawing/2014/main" id="{D915A4CC-787F-4FDD-BC82-80A0C285519C}"/>
                </a:ext>
              </a:extLst>
            </p:cNvPr>
            <p:cNvSpPr>
              <a:spLocks/>
            </p:cNvSpPr>
            <p:nvPr/>
          </p:nvSpPr>
          <p:spPr bwMode="auto">
            <a:xfrm>
              <a:off x="1758950" y="5391151"/>
              <a:ext cx="1765300" cy="203200"/>
            </a:xfrm>
            <a:custGeom>
              <a:avLst/>
              <a:gdLst>
                <a:gd name="T0" fmla="*/ 468 w 468"/>
                <a:gd name="T1" fmla="*/ 54 h 54"/>
                <a:gd name="T2" fmla="*/ 0 w 468"/>
                <a:gd name="T3" fmla="*/ 54 h 54"/>
                <a:gd name="T4" fmla="*/ 55 w 468"/>
                <a:gd name="T5" fmla="*/ 0 h 54"/>
                <a:gd name="T6" fmla="*/ 413 w 468"/>
                <a:gd name="T7" fmla="*/ 0 h 54"/>
                <a:gd name="T8" fmla="*/ 468 w 468"/>
                <a:gd name="T9" fmla="*/ 54 h 54"/>
              </a:gdLst>
              <a:ahLst/>
              <a:cxnLst>
                <a:cxn ang="0">
                  <a:pos x="T0" y="T1"/>
                </a:cxn>
                <a:cxn ang="0">
                  <a:pos x="T2" y="T3"/>
                </a:cxn>
                <a:cxn ang="0">
                  <a:pos x="T4" y="T5"/>
                </a:cxn>
                <a:cxn ang="0">
                  <a:pos x="T6" y="T7"/>
                </a:cxn>
                <a:cxn ang="0">
                  <a:pos x="T8" y="T9"/>
                </a:cxn>
              </a:cxnLst>
              <a:rect l="0" t="0" r="r" b="b"/>
              <a:pathLst>
                <a:path w="468" h="54">
                  <a:moveTo>
                    <a:pt x="468" y="54"/>
                  </a:moveTo>
                  <a:cubicBezTo>
                    <a:pt x="0" y="54"/>
                    <a:pt x="0" y="54"/>
                    <a:pt x="0" y="54"/>
                  </a:cubicBezTo>
                  <a:cubicBezTo>
                    <a:pt x="0" y="24"/>
                    <a:pt x="25" y="0"/>
                    <a:pt x="55" y="0"/>
                  </a:cubicBezTo>
                  <a:cubicBezTo>
                    <a:pt x="413" y="0"/>
                    <a:pt x="413" y="0"/>
                    <a:pt x="413" y="0"/>
                  </a:cubicBezTo>
                  <a:cubicBezTo>
                    <a:pt x="443" y="0"/>
                    <a:pt x="468" y="24"/>
                    <a:pt x="468" y="54"/>
                  </a:cubicBezTo>
                  <a:close/>
                </a:path>
              </a:pathLst>
            </a:custGeom>
            <a:solidFill>
              <a:srgbClr val="686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239">
              <a:extLst>
                <a:ext uri="{FF2B5EF4-FFF2-40B4-BE49-F238E27FC236}">
                  <a16:creationId xmlns="" xmlns:a16="http://schemas.microsoft.com/office/drawing/2014/main" id="{61055E83-63B7-46FE-A1DB-9697BE91CC59}"/>
                </a:ext>
              </a:extLst>
            </p:cNvPr>
            <p:cNvSpPr>
              <a:spLocks/>
            </p:cNvSpPr>
            <p:nvPr/>
          </p:nvSpPr>
          <p:spPr bwMode="auto">
            <a:xfrm>
              <a:off x="3198813" y="3255963"/>
              <a:ext cx="1184275" cy="871538"/>
            </a:xfrm>
            <a:custGeom>
              <a:avLst/>
              <a:gdLst>
                <a:gd name="T0" fmla="*/ 746 w 746"/>
                <a:gd name="T1" fmla="*/ 57 h 549"/>
                <a:gd name="T2" fmla="*/ 288 w 746"/>
                <a:gd name="T3" fmla="*/ 0 h 549"/>
                <a:gd name="T4" fmla="*/ 0 w 746"/>
                <a:gd name="T5" fmla="*/ 549 h 549"/>
                <a:gd name="T6" fmla="*/ 373 w 746"/>
                <a:gd name="T7" fmla="*/ 549 h 549"/>
                <a:gd name="T8" fmla="*/ 746 w 746"/>
                <a:gd name="T9" fmla="*/ 57 h 549"/>
              </a:gdLst>
              <a:ahLst/>
              <a:cxnLst>
                <a:cxn ang="0">
                  <a:pos x="T0" y="T1"/>
                </a:cxn>
                <a:cxn ang="0">
                  <a:pos x="T2" y="T3"/>
                </a:cxn>
                <a:cxn ang="0">
                  <a:pos x="T4" y="T5"/>
                </a:cxn>
                <a:cxn ang="0">
                  <a:pos x="T6" y="T7"/>
                </a:cxn>
                <a:cxn ang="0">
                  <a:pos x="T8" y="T9"/>
                </a:cxn>
              </a:cxnLst>
              <a:rect l="0" t="0" r="r" b="b"/>
              <a:pathLst>
                <a:path w="746" h="549">
                  <a:moveTo>
                    <a:pt x="746" y="57"/>
                  </a:moveTo>
                  <a:lnTo>
                    <a:pt x="288" y="0"/>
                  </a:lnTo>
                  <a:lnTo>
                    <a:pt x="0" y="549"/>
                  </a:lnTo>
                  <a:lnTo>
                    <a:pt x="373" y="549"/>
                  </a:lnTo>
                  <a:lnTo>
                    <a:pt x="746" y="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242">
              <a:extLst>
                <a:ext uri="{FF2B5EF4-FFF2-40B4-BE49-F238E27FC236}">
                  <a16:creationId xmlns="" xmlns:a16="http://schemas.microsoft.com/office/drawing/2014/main" id="{EB953642-BB76-4FF8-9914-BB8CC130ABBB}"/>
                </a:ext>
              </a:extLst>
            </p:cNvPr>
            <p:cNvSpPr>
              <a:spLocks/>
            </p:cNvSpPr>
            <p:nvPr/>
          </p:nvSpPr>
          <p:spPr bwMode="auto">
            <a:xfrm>
              <a:off x="4922838" y="3165476"/>
              <a:ext cx="173038" cy="187325"/>
            </a:xfrm>
            <a:custGeom>
              <a:avLst/>
              <a:gdLst>
                <a:gd name="T0" fmla="*/ 0 w 109"/>
                <a:gd name="T1" fmla="*/ 21 h 118"/>
                <a:gd name="T2" fmla="*/ 26 w 109"/>
                <a:gd name="T3" fmla="*/ 118 h 118"/>
                <a:gd name="T4" fmla="*/ 109 w 109"/>
                <a:gd name="T5" fmla="*/ 88 h 118"/>
                <a:gd name="T6" fmla="*/ 95 w 109"/>
                <a:gd name="T7" fmla="*/ 0 h 118"/>
                <a:gd name="T8" fmla="*/ 0 w 109"/>
                <a:gd name="T9" fmla="*/ 21 h 118"/>
              </a:gdLst>
              <a:ahLst/>
              <a:cxnLst>
                <a:cxn ang="0">
                  <a:pos x="T0" y="T1"/>
                </a:cxn>
                <a:cxn ang="0">
                  <a:pos x="T2" y="T3"/>
                </a:cxn>
                <a:cxn ang="0">
                  <a:pos x="T4" y="T5"/>
                </a:cxn>
                <a:cxn ang="0">
                  <a:pos x="T6" y="T7"/>
                </a:cxn>
                <a:cxn ang="0">
                  <a:pos x="T8" y="T9"/>
                </a:cxn>
              </a:cxnLst>
              <a:rect l="0" t="0" r="r" b="b"/>
              <a:pathLst>
                <a:path w="109" h="118">
                  <a:moveTo>
                    <a:pt x="0" y="21"/>
                  </a:moveTo>
                  <a:lnTo>
                    <a:pt x="26" y="118"/>
                  </a:lnTo>
                  <a:lnTo>
                    <a:pt x="109" y="88"/>
                  </a:lnTo>
                  <a:lnTo>
                    <a:pt x="95" y="0"/>
                  </a:lnTo>
                  <a:lnTo>
                    <a:pt x="0" y="21"/>
                  </a:lnTo>
                  <a:close/>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243">
              <a:extLst>
                <a:ext uri="{FF2B5EF4-FFF2-40B4-BE49-F238E27FC236}">
                  <a16:creationId xmlns="" xmlns:a16="http://schemas.microsoft.com/office/drawing/2014/main" id="{2E97DA9F-7382-4900-BE9A-7369901288C5}"/>
                </a:ext>
              </a:extLst>
            </p:cNvPr>
            <p:cNvSpPr>
              <a:spLocks/>
            </p:cNvSpPr>
            <p:nvPr/>
          </p:nvSpPr>
          <p:spPr bwMode="auto">
            <a:xfrm>
              <a:off x="4922838" y="3165476"/>
              <a:ext cx="173038" cy="187325"/>
            </a:xfrm>
            <a:custGeom>
              <a:avLst/>
              <a:gdLst>
                <a:gd name="T0" fmla="*/ 0 w 109"/>
                <a:gd name="T1" fmla="*/ 21 h 118"/>
                <a:gd name="T2" fmla="*/ 26 w 109"/>
                <a:gd name="T3" fmla="*/ 118 h 118"/>
                <a:gd name="T4" fmla="*/ 109 w 109"/>
                <a:gd name="T5" fmla="*/ 88 h 118"/>
                <a:gd name="T6" fmla="*/ 95 w 109"/>
                <a:gd name="T7" fmla="*/ 0 h 118"/>
                <a:gd name="T8" fmla="*/ 0 w 109"/>
                <a:gd name="T9" fmla="*/ 21 h 118"/>
              </a:gdLst>
              <a:ahLst/>
              <a:cxnLst>
                <a:cxn ang="0">
                  <a:pos x="T0" y="T1"/>
                </a:cxn>
                <a:cxn ang="0">
                  <a:pos x="T2" y="T3"/>
                </a:cxn>
                <a:cxn ang="0">
                  <a:pos x="T4" y="T5"/>
                </a:cxn>
                <a:cxn ang="0">
                  <a:pos x="T6" y="T7"/>
                </a:cxn>
                <a:cxn ang="0">
                  <a:pos x="T8" y="T9"/>
                </a:cxn>
              </a:cxnLst>
              <a:rect l="0" t="0" r="r" b="b"/>
              <a:pathLst>
                <a:path w="109" h="118">
                  <a:moveTo>
                    <a:pt x="0" y="21"/>
                  </a:moveTo>
                  <a:lnTo>
                    <a:pt x="26" y="118"/>
                  </a:lnTo>
                  <a:lnTo>
                    <a:pt x="109" y="88"/>
                  </a:lnTo>
                  <a:lnTo>
                    <a:pt x="95" y="0"/>
                  </a:lnTo>
                  <a:lnTo>
                    <a:pt x="0"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244">
              <a:extLst>
                <a:ext uri="{FF2B5EF4-FFF2-40B4-BE49-F238E27FC236}">
                  <a16:creationId xmlns="" xmlns:a16="http://schemas.microsoft.com/office/drawing/2014/main" id="{9AD42ADD-7F85-435C-88E0-24B0E42BA284}"/>
                </a:ext>
              </a:extLst>
            </p:cNvPr>
            <p:cNvSpPr>
              <a:spLocks/>
            </p:cNvSpPr>
            <p:nvPr/>
          </p:nvSpPr>
          <p:spPr bwMode="auto">
            <a:xfrm>
              <a:off x="4224338" y="2730501"/>
              <a:ext cx="136525" cy="276225"/>
            </a:xfrm>
            <a:custGeom>
              <a:avLst/>
              <a:gdLst>
                <a:gd name="T0" fmla="*/ 30 w 36"/>
                <a:gd name="T1" fmla="*/ 30 h 73"/>
                <a:gd name="T2" fmla="*/ 3 w 36"/>
                <a:gd name="T3" fmla="*/ 2 h 73"/>
                <a:gd name="T4" fmla="*/ 14 w 36"/>
                <a:gd name="T5" fmla="*/ 25 h 73"/>
                <a:gd name="T6" fmla="*/ 3 w 36"/>
                <a:gd name="T7" fmla="*/ 32 h 73"/>
                <a:gd name="T8" fmla="*/ 22 w 36"/>
                <a:gd name="T9" fmla="*/ 73 h 73"/>
                <a:gd name="T10" fmla="*/ 35 w 36"/>
                <a:gd name="T11" fmla="*/ 60 h 73"/>
                <a:gd name="T12" fmla="*/ 30 w 36"/>
                <a:gd name="T13" fmla="*/ 30 h 73"/>
              </a:gdLst>
              <a:ahLst/>
              <a:cxnLst>
                <a:cxn ang="0">
                  <a:pos x="T0" y="T1"/>
                </a:cxn>
                <a:cxn ang="0">
                  <a:pos x="T2" y="T3"/>
                </a:cxn>
                <a:cxn ang="0">
                  <a:pos x="T4" y="T5"/>
                </a:cxn>
                <a:cxn ang="0">
                  <a:pos x="T6" y="T7"/>
                </a:cxn>
                <a:cxn ang="0">
                  <a:pos x="T8" y="T9"/>
                </a:cxn>
                <a:cxn ang="0">
                  <a:pos x="T10" y="T11"/>
                </a:cxn>
                <a:cxn ang="0">
                  <a:pos x="T12" y="T13"/>
                </a:cxn>
              </a:cxnLst>
              <a:rect l="0" t="0" r="r" b="b"/>
              <a:pathLst>
                <a:path w="36" h="73">
                  <a:moveTo>
                    <a:pt x="30" y="30"/>
                  </a:moveTo>
                  <a:cubicBezTo>
                    <a:pt x="27" y="26"/>
                    <a:pt x="7" y="0"/>
                    <a:pt x="3" y="2"/>
                  </a:cubicBezTo>
                  <a:cubicBezTo>
                    <a:pt x="0" y="4"/>
                    <a:pt x="12" y="22"/>
                    <a:pt x="14" y="25"/>
                  </a:cubicBezTo>
                  <a:cubicBezTo>
                    <a:pt x="14" y="25"/>
                    <a:pt x="7" y="24"/>
                    <a:pt x="3" y="32"/>
                  </a:cubicBezTo>
                  <a:cubicBezTo>
                    <a:pt x="1" y="38"/>
                    <a:pt x="16" y="63"/>
                    <a:pt x="22" y="73"/>
                  </a:cubicBezTo>
                  <a:cubicBezTo>
                    <a:pt x="28" y="72"/>
                    <a:pt x="36" y="65"/>
                    <a:pt x="35" y="60"/>
                  </a:cubicBezTo>
                  <a:cubicBezTo>
                    <a:pt x="35" y="49"/>
                    <a:pt x="32" y="33"/>
                    <a:pt x="30" y="30"/>
                  </a:cubicBezTo>
                  <a:close/>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245">
              <a:extLst>
                <a:ext uri="{FF2B5EF4-FFF2-40B4-BE49-F238E27FC236}">
                  <a16:creationId xmlns="" xmlns:a16="http://schemas.microsoft.com/office/drawing/2014/main" id="{4D8FC168-D6AA-4221-99D7-7D86D0AEEEB6}"/>
                </a:ext>
              </a:extLst>
            </p:cNvPr>
            <p:cNvSpPr>
              <a:spLocks/>
            </p:cNvSpPr>
            <p:nvPr/>
          </p:nvSpPr>
          <p:spPr bwMode="auto">
            <a:xfrm>
              <a:off x="4975225" y="3171826"/>
              <a:ext cx="63500" cy="15875"/>
            </a:xfrm>
            <a:custGeom>
              <a:avLst/>
              <a:gdLst>
                <a:gd name="T0" fmla="*/ 40 w 40"/>
                <a:gd name="T1" fmla="*/ 0 h 10"/>
                <a:gd name="T2" fmla="*/ 0 w 40"/>
                <a:gd name="T3" fmla="*/ 10 h 10"/>
                <a:gd name="T4" fmla="*/ 0 w 40"/>
                <a:gd name="T5" fmla="*/ 10 h 10"/>
                <a:gd name="T6" fmla="*/ 40 w 40"/>
                <a:gd name="T7" fmla="*/ 0 h 10"/>
                <a:gd name="T8" fmla="*/ 40 w 40"/>
                <a:gd name="T9" fmla="*/ 0 h 10"/>
              </a:gdLst>
              <a:ahLst/>
              <a:cxnLst>
                <a:cxn ang="0">
                  <a:pos x="T0" y="T1"/>
                </a:cxn>
                <a:cxn ang="0">
                  <a:pos x="T2" y="T3"/>
                </a:cxn>
                <a:cxn ang="0">
                  <a:pos x="T4" y="T5"/>
                </a:cxn>
                <a:cxn ang="0">
                  <a:pos x="T6" y="T7"/>
                </a:cxn>
                <a:cxn ang="0">
                  <a:pos x="T8" y="T9"/>
                </a:cxn>
              </a:cxnLst>
              <a:rect l="0" t="0" r="r" b="b"/>
              <a:pathLst>
                <a:path w="40" h="10">
                  <a:moveTo>
                    <a:pt x="40" y="0"/>
                  </a:moveTo>
                  <a:lnTo>
                    <a:pt x="0" y="10"/>
                  </a:lnTo>
                  <a:lnTo>
                    <a:pt x="0" y="10"/>
                  </a:lnTo>
                  <a:lnTo>
                    <a:pt x="40" y="0"/>
                  </a:lnTo>
                  <a:lnTo>
                    <a:pt x="40" y="0"/>
                  </a:lnTo>
                  <a:close/>
                </a:path>
              </a:pathLst>
            </a:custGeom>
            <a:solidFill>
              <a:srgbClr val="F8A7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Freeform 246">
              <a:extLst>
                <a:ext uri="{FF2B5EF4-FFF2-40B4-BE49-F238E27FC236}">
                  <a16:creationId xmlns="" xmlns:a16="http://schemas.microsoft.com/office/drawing/2014/main" id="{ACEDDE55-32E5-47DF-83FA-2D66A81B8743}"/>
                </a:ext>
              </a:extLst>
            </p:cNvPr>
            <p:cNvSpPr>
              <a:spLocks/>
            </p:cNvSpPr>
            <p:nvPr/>
          </p:nvSpPr>
          <p:spPr bwMode="auto">
            <a:xfrm>
              <a:off x="4975225" y="3171826"/>
              <a:ext cx="63500" cy="15875"/>
            </a:xfrm>
            <a:custGeom>
              <a:avLst/>
              <a:gdLst>
                <a:gd name="T0" fmla="*/ 40 w 40"/>
                <a:gd name="T1" fmla="*/ 0 h 10"/>
                <a:gd name="T2" fmla="*/ 0 w 40"/>
                <a:gd name="T3" fmla="*/ 10 h 10"/>
                <a:gd name="T4" fmla="*/ 0 w 40"/>
                <a:gd name="T5" fmla="*/ 10 h 10"/>
                <a:gd name="T6" fmla="*/ 40 w 40"/>
                <a:gd name="T7" fmla="*/ 0 h 10"/>
                <a:gd name="T8" fmla="*/ 40 w 40"/>
                <a:gd name="T9" fmla="*/ 0 h 10"/>
              </a:gdLst>
              <a:ahLst/>
              <a:cxnLst>
                <a:cxn ang="0">
                  <a:pos x="T0" y="T1"/>
                </a:cxn>
                <a:cxn ang="0">
                  <a:pos x="T2" y="T3"/>
                </a:cxn>
                <a:cxn ang="0">
                  <a:pos x="T4" y="T5"/>
                </a:cxn>
                <a:cxn ang="0">
                  <a:pos x="T6" y="T7"/>
                </a:cxn>
                <a:cxn ang="0">
                  <a:pos x="T8" y="T9"/>
                </a:cxn>
              </a:cxnLst>
              <a:rect l="0" t="0" r="r" b="b"/>
              <a:pathLst>
                <a:path w="40" h="10">
                  <a:moveTo>
                    <a:pt x="40" y="0"/>
                  </a:moveTo>
                  <a:lnTo>
                    <a:pt x="0" y="10"/>
                  </a:lnTo>
                  <a:lnTo>
                    <a:pt x="0" y="10"/>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Freeform 247">
              <a:extLst>
                <a:ext uri="{FF2B5EF4-FFF2-40B4-BE49-F238E27FC236}">
                  <a16:creationId xmlns="" xmlns:a16="http://schemas.microsoft.com/office/drawing/2014/main" id="{914FD9A7-1BE1-4E11-94E6-7AE64E96874A}"/>
                </a:ext>
              </a:extLst>
            </p:cNvPr>
            <p:cNvSpPr>
              <a:spLocks noEditPoints="1"/>
            </p:cNvSpPr>
            <p:nvPr/>
          </p:nvSpPr>
          <p:spPr bwMode="auto">
            <a:xfrm>
              <a:off x="4922838" y="3187701"/>
              <a:ext cx="52388" cy="68263"/>
            </a:xfrm>
            <a:custGeom>
              <a:avLst/>
              <a:gdLst>
                <a:gd name="T0" fmla="*/ 0 w 33"/>
                <a:gd name="T1" fmla="*/ 7 h 43"/>
                <a:gd name="T2" fmla="*/ 9 w 33"/>
                <a:gd name="T3" fmla="*/ 43 h 43"/>
                <a:gd name="T4" fmla="*/ 9 w 33"/>
                <a:gd name="T5" fmla="*/ 43 h 43"/>
                <a:gd name="T6" fmla="*/ 0 w 33"/>
                <a:gd name="T7" fmla="*/ 7 h 43"/>
                <a:gd name="T8" fmla="*/ 33 w 33"/>
                <a:gd name="T9" fmla="*/ 0 h 43"/>
                <a:gd name="T10" fmla="*/ 0 w 33"/>
                <a:gd name="T11" fmla="*/ 7 h 43"/>
                <a:gd name="T12" fmla="*/ 33 w 33"/>
                <a:gd name="T13" fmla="*/ 0 h 43"/>
                <a:gd name="T14" fmla="*/ 33 w 33"/>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3">
                  <a:moveTo>
                    <a:pt x="0" y="7"/>
                  </a:moveTo>
                  <a:lnTo>
                    <a:pt x="9" y="43"/>
                  </a:lnTo>
                  <a:lnTo>
                    <a:pt x="9" y="43"/>
                  </a:lnTo>
                  <a:lnTo>
                    <a:pt x="0" y="7"/>
                  </a:lnTo>
                  <a:close/>
                  <a:moveTo>
                    <a:pt x="33" y="0"/>
                  </a:moveTo>
                  <a:lnTo>
                    <a:pt x="0" y="7"/>
                  </a:lnTo>
                  <a:lnTo>
                    <a:pt x="33" y="0"/>
                  </a:lnTo>
                  <a:lnTo>
                    <a:pt x="33" y="0"/>
                  </a:lnTo>
                  <a:close/>
                </a:path>
              </a:pathLst>
            </a:custGeom>
            <a:solidFill>
              <a:srgbClr val="F69B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248">
              <a:extLst>
                <a:ext uri="{FF2B5EF4-FFF2-40B4-BE49-F238E27FC236}">
                  <a16:creationId xmlns="" xmlns:a16="http://schemas.microsoft.com/office/drawing/2014/main" id="{996A2DCF-D896-43E4-B6AC-4CCC1D41AFD8}"/>
                </a:ext>
              </a:extLst>
            </p:cNvPr>
            <p:cNvSpPr>
              <a:spLocks noEditPoints="1"/>
            </p:cNvSpPr>
            <p:nvPr/>
          </p:nvSpPr>
          <p:spPr bwMode="auto">
            <a:xfrm>
              <a:off x="4922838" y="3187701"/>
              <a:ext cx="52388" cy="68263"/>
            </a:xfrm>
            <a:custGeom>
              <a:avLst/>
              <a:gdLst>
                <a:gd name="T0" fmla="*/ 0 w 33"/>
                <a:gd name="T1" fmla="*/ 7 h 43"/>
                <a:gd name="T2" fmla="*/ 9 w 33"/>
                <a:gd name="T3" fmla="*/ 43 h 43"/>
                <a:gd name="T4" fmla="*/ 9 w 33"/>
                <a:gd name="T5" fmla="*/ 43 h 43"/>
                <a:gd name="T6" fmla="*/ 0 w 33"/>
                <a:gd name="T7" fmla="*/ 7 h 43"/>
                <a:gd name="T8" fmla="*/ 33 w 33"/>
                <a:gd name="T9" fmla="*/ 0 h 43"/>
                <a:gd name="T10" fmla="*/ 0 w 33"/>
                <a:gd name="T11" fmla="*/ 7 h 43"/>
                <a:gd name="T12" fmla="*/ 33 w 33"/>
                <a:gd name="T13" fmla="*/ 0 h 43"/>
                <a:gd name="T14" fmla="*/ 33 w 33"/>
                <a:gd name="T15" fmla="*/ 0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3">
                  <a:moveTo>
                    <a:pt x="0" y="7"/>
                  </a:moveTo>
                  <a:lnTo>
                    <a:pt x="9" y="43"/>
                  </a:lnTo>
                  <a:lnTo>
                    <a:pt x="9" y="43"/>
                  </a:lnTo>
                  <a:lnTo>
                    <a:pt x="0" y="7"/>
                  </a:lnTo>
                  <a:moveTo>
                    <a:pt x="33" y="0"/>
                  </a:moveTo>
                  <a:lnTo>
                    <a:pt x="0" y="7"/>
                  </a:lnTo>
                  <a:lnTo>
                    <a:pt x="33" y="0"/>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249">
              <a:extLst>
                <a:ext uri="{FF2B5EF4-FFF2-40B4-BE49-F238E27FC236}">
                  <a16:creationId xmlns="" xmlns:a16="http://schemas.microsoft.com/office/drawing/2014/main" id="{6724106A-6CF8-42E9-B259-16E37D55F236}"/>
                </a:ext>
              </a:extLst>
            </p:cNvPr>
            <p:cNvSpPr>
              <a:spLocks/>
            </p:cNvSpPr>
            <p:nvPr/>
          </p:nvSpPr>
          <p:spPr bwMode="auto">
            <a:xfrm>
              <a:off x="4922838" y="3171826"/>
              <a:ext cx="115888" cy="84138"/>
            </a:xfrm>
            <a:custGeom>
              <a:avLst/>
              <a:gdLst>
                <a:gd name="T0" fmla="*/ 31 w 31"/>
                <a:gd name="T1" fmla="*/ 0 h 22"/>
                <a:gd name="T2" fmla="*/ 14 w 31"/>
                <a:gd name="T3" fmla="*/ 4 h 22"/>
                <a:gd name="T4" fmla="*/ 0 w 31"/>
                <a:gd name="T5" fmla="*/ 7 h 22"/>
                <a:gd name="T6" fmla="*/ 4 w 31"/>
                <a:gd name="T7" fmla="*/ 22 h 22"/>
                <a:gd name="T8" fmla="*/ 25 w 31"/>
                <a:gd name="T9" fmla="*/ 8 h 22"/>
                <a:gd name="T10" fmla="*/ 31 w 31"/>
                <a:gd name="T11" fmla="*/ 0 h 22"/>
              </a:gdLst>
              <a:ahLst/>
              <a:cxnLst>
                <a:cxn ang="0">
                  <a:pos x="T0" y="T1"/>
                </a:cxn>
                <a:cxn ang="0">
                  <a:pos x="T2" y="T3"/>
                </a:cxn>
                <a:cxn ang="0">
                  <a:pos x="T4" y="T5"/>
                </a:cxn>
                <a:cxn ang="0">
                  <a:pos x="T6" y="T7"/>
                </a:cxn>
                <a:cxn ang="0">
                  <a:pos x="T8" y="T9"/>
                </a:cxn>
                <a:cxn ang="0">
                  <a:pos x="T10" y="T11"/>
                </a:cxn>
              </a:cxnLst>
              <a:rect l="0" t="0" r="r" b="b"/>
              <a:pathLst>
                <a:path w="31" h="22">
                  <a:moveTo>
                    <a:pt x="31" y="0"/>
                  </a:moveTo>
                  <a:cubicBezTo>
                    <a:pt x="14" y="4"/>
                    <a:pt x="14" y="4"/>
                    <a:pt x="14" y="4"/>
                  </a:cubicBezTo>
                  <a:cubicBezTo>
                    <a:pt x="0" y="7"/>
                    <a:pt x="0" y="7"/>
                    <a:pt x="0" y="7"/>
                  </a:cubicBezTo>
                  <a:cubicBezTo>
                    <a:pt x="4" y="22"/>
                    <a:pt x="4" y="22"/>
                    <a:pt x="4" y="22"/>
                  </a:cubicBezTo>
                  <a:cubicBezTo>
                    <a:pt x="12" y="20"/>
                    <a:pt x="20" y="16"/>
                    <a:pt x="25" y="8"/>
                  </a:cubicBezTo>
                  <a:cubicBezTo>
                    <a:pt x="26" y="6"/>
                    <a:pt x="28" y="3"/>
                    <a:pt x="31" y="0"/>
                  </a:cubicBezTo>
                </a:path>
              </a:pathLst>
            </a:custGeom>
            <a:solidFill>
              <a:srgbClr val="F15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250">
              <a:extLst>
                <a:ext uri="{FF2B5EF4-FFF2-40B4-BE49-F238E27FC236}">
                  <a16:creationId xmlns="" xmlns:a16="http://schemas.microsoft.com/office/drawing/2014/main" id="{2BD7DD21-4B7B-4044-B987-92B8438E633B}"/>
                </a:ext>
              </a:extLst>
            </p:cNvPr>
            <p:cNvSpPr>
              <a:spLocks/>
            </p:cNvSpPr>
            <p:nvPr/>
          </p:nvSpPr>
          <p:spPr bwMode="auto">
            <a:xfrm>
              <a:off x="4797425" y="5473701"/>
              <a:ext cx="87313" cy="158750"/>
            </a:xfrm>
            <a:custGeom>
              <a:avLst/>
              <a:gdLst>
                <a:gd name="T0" fmla="*/ 55 w 55"/>
                <a:gd name="T1" fmla="*/ 40 h 100"/>
                <a:gd name="T2" fmla="*/ 46 w 55"/>
                <a:gd name="T3" fmla="*/ 95 h 100"/>
                <a:gd name="T4" fmla="*/ 0 w 55"/>
                <a:gd name="T5" fmla="*/ 100 h 100"/>
                <a:gd name="T6" fmla="*/ 10 w 55"/>
                <a:gd name="T7" fmla="*/ 0 h 100"/>
                <a:gd name="T8" fmla="*/ 55 w 55"/>
                <a:gd name="T9" fmla="*/ 40 h 100"/>
              </a:gdLst>
              <a:ahLst/>
              <a:cxnLst>
                <a:cxn ang="0">
                  <a:pos x="T0" y="T1"/>
                </a:cxn>
                <a:cxn ang="0">
                  <a:pos x="T2" y="T3"/>
                </a:cxn>
                <a:cxn ang="0">
                  <a:pos x="T4" y="T5"/>
                </a:cxn>
                <a:cxn ang="0">
                  <a:pos x="T6" y="T7"/>
                </a:cxn>
                <a:cxn ang="0">
                  <a:pos x="T8" y="T9"/>
                </a:cxn>
              </a:cxnLst>
              <a:rect l="0" t="0" r="r" b="b"/>
              <a:pathLst>
                <a:path w="55" h="100">
                  <a:moveTo>
                    <a:pt x="55" y="40"/>
                  </a:moveTo>
                  <a:lnTo>
                    <a:pt x="46" y="95"/>
                  </a:lnTo>
                  <a:lnTo>
                    <a:pt x="0" y="100"/>
                  </a:lnTo>
                  <a:lnTo>
                    <a:pt x="10" y="0"/>
                  </a:lnTo>
                  <a:lnTo>
                    <a:pt x="55" y="40"/>
                  </a:lnTo>
                  <a:close/>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251">
              <a:extLst>
                <a:ext uri="{FF2B5EF4-FFF2-40B4-BE49-F238E27FC236}">
                  <a16:creationId xmlns="" xmlns:a16="http://schemas.microsoft.com/office/drawing/2014/main" id="{74A7D70F-5270-464F-84DD-764574C6CCFC}"/>
                </a:ext>
              </a:extLst>
            </p:cNvPr>
            <p:cNvSpPr>
              <a:spLocks/>
            </p:cNvSpPr>
            <p:nvPr/>
          </p:nvSpPr>
          <p:spPr bwMode="auto">
            <a:xfrm>
              <a:off x="4624388" y="5591176"/>
              <a:ext cx="276225" cy="115888"/>
            </a:xfrm>
            <a:custGeom>
              <a:avLst/>
              <a:gdLst>
                <a:gd name="T0" fmla="*/ 68 w 73"/>
                <a:gd name="T1" fmla="*/ 6 h 31"/>
                <a:gd name="T2" fmla="*/ 47 w 73"/>
                <a:gd name="T3" fmla="*/ 3 h 31"/>
                <a:gd name="T4" fmla="*/ 33 w 73"/>
                <a:gd name="T5" fmla="*/ 14 h 31"/>
                <a:gd name="T6" fmla="*/ 2 w 73"/>
                <a:gd name="T7" fmla="*/ 26 h 31"/>
                <a:gd name="T8" fmla="*/ 71 w 73"/>
                <a:gd name="T9" fmla="*/ 30 h 31"/>
                <a:gd name="T10" fmla="*/ 68 w 73"/>
                <a:gd name="T11" fmla="*/ 6 h 31"/>
              </a:gdLst>
              <a:ahLst/>
              <a:cxnLst>
                <a:cxn ang="0">
                  <a:pos x="T0" y="T1"/>
                </a:cxn>
                <a:cxn ang="0">
                  <a:pos x="T2" y="T3"/>
                </a:cxn>
                <a:cxn ang="0">
                  <a:pos x="T4" y="T5"/>
                </a:cxn>
                <a:cxn ang="0">
                  <a:pos x="T6" y="T7"/>
                </a:cxn>
                <a:cxn ang="0">
                  <a:pos x="T8" y="T9"/>
                </a:cxn>
                <a:cxn ang="0">
                  <a:pos x="T10" y="T11"/>
                </a:cxn>
              </a:cxnLst>
              <a:rect l="0" t="0" r="r" b="b"/>
              <a:pathLst>
                <a:path w="73" h="31">
                  <a:moveTo>
                    <a:pt x="68" y="6"/>
                  </a:moveTo>
                  <a:cubicBezTo>
                    <a:pt x="68" y="6"/>
                    <a:pt x="51" y="6"/>
                    <a:pt x="47" y="3"/>
                  </a:cubicBezTo>
                  <a:cubicBezTo>
                    <a:pt x="44" y="0"/>
                    <a:pt x="40" y="6"/>
                    <a:pt x="33" y="14"/>
                  </a:cubicBezTo>
                  <a:cubicBezTo>
                    <a:pt x="27" y="21"/>
                    <a:pt x="5" y="20"/>
                    <a:pt x="2" y="26"/>
                  </a:cubicBezTo>
                  <a:cubicBezTo>
                    <a:pt x="0" y="31"/>
                    <a:pt x="67" y="30"/>
                    <a:pt x="71" y="30"/>
                  </a:cubicBezTo>
                  <a:cubicBezTo>
                    <a:pt x="73" y="30"/>
                    <a:pt x="68" y="6"/>
                    <a:pt x="68" y="6"/>
                  </a:cubicBezTo>
                  <a:close/>
                </a:path>
              </a:pathLst>
            </a:custGeom>
            <a:solidFill>
              <a:srgbClr val="0F1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252">
              <a:extLst>
                <a:ext uri="{FF2B5EF4-FFF2-40B4-BE49-F238E27FC236}">
                  <a16:creationId xmlns="" xmlns:a16="http://schemas.microsoft.com/office/drawing/2014/main" id="{A5C431DA-CE58-48EB-8D48-499822877BE3}"/>
                </a:ext>
              </a:extLst>
            </p:cNvPr>
            <p:cNvSpPr>
              <a:spLocks/>
            </p:cNvSpPr>
            <p:nvPr/>
          </p:nvSpPr>
          <p:spPr bwMode="auto">
            <a:xfrm>
              <a:off x="4991100" y="5457826"/>
              <a:ext cx="85725" cy="158750"/>
            </a:xfrm>
            <a:custGeom>
              <a:avLst/>
              <a:gdLst>
                <a:gd name="T0" fmla="*/ 54 w 54"/>
                <a:gd name="T1" fmla="*/ 41 h 100"/>
                <a:gd name="T2" fmla="*/ 45 w 54"/>
                <a:gd name="T3" fmla="*/ 98 h 100"/>
                <a:gd name="T4" fmla="*/ 0 w 54"/>
                <a:gd name="T5" fmla="*/ 100 h 100"/>
                <a:gd name="T6" fmla="*/ 7 w 54"/>
                <a:gd name="T7" fmla="*/ 0 h 100"/>
                <a:gd name="T8" fmla="*/ 54 w 54"/>
                <a:gd name="T9" fmla="*/ 41 h 100"/>
              </a:gdLst>
              <a:ahLst/>
              <a:cxnLst>
                <a:cxn ang="0">
                  <a:pos x="T0" y="T1"/>
                </a:cxn>
                <a:cxn ang="0">
                  <a:pos x="T2" y="T3"/>
                </a:cxn>
                <a:cxn ang="0">
                  <a:pos x="T4" y="T5"/>
                </a:cxn>
                <a:cxn ang="0">
                  <a:pos x="T6" y="T7"/>
                </a:cxn>
                <a:cxn ang="0">
                  <a:pos x="T8" y="T9"/>
                </a:cxn>
              </a:cxnLst>
              <a:rect l="0" t="0" r="r" b="b"/>
              <a:pathLst>
                <a:path w="54" h="100">
                  <a:moveTo>
                    <a:pt x="54" y="41"/>
                  </a:moveTo>
                  <a:lnTo>
                    <a:pt x="45" y="98"/>
                  </a:lnTo>
                  <a:lnTo>
                    <a:pt x="0" y="100"/>
                  </a:lnTo>
                  <a:lnTo>
                    <a:pt x="7" y="0"/>
                  </a:lnTo>
                  <a:lnTo>
                    <a:pt x="54" y="41"/>
                  </a:lnTo>
                  <a:close/>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253">
              <a:extLst>
                <a:ext uri="{FF2B5EF4-FFF2-40B4-BE49-F238E27FC236}">
                  <a16:creationId xmlns="" xmlns:a16="http://schemas.microsoft.com/office/drawing/2014/main" id="{EE017706-857C-446D-B416-BEEEEEF8EB71}"/>
                </a:ext>
              </a:extLst>
            </p:cNvPr>
            <p:cNvSpPr>
              <a:spLocks/>
            </p:cNvSpPr>
            <p:nvPr/>
          </p:nvSpPr>
          <p:spPr bwMode="auto">
            <a:xfrm>
              <a:off x="4813300" y="5575301"/>
              <a:ext cx="268288" cy="131763"/>
            </a:xfrm>
            <a:custGeom>
              <a:avLst/>
              <a:gdLst>
                <a:gd name="T0" fmla="*/ 69 w 71"/>
                <a:gd name="T1" fmla="*/ 6 h 35"/>
                <a:gd name="T2" fmla="*/ 48 w 71"/>
                <a:gd name="T3" fmla="*/ 3 h 35"/>
                <a:gd name="T4" fmla="*/ 34 w 71"/>
                <a:gd name="T5" fmla="*/ 14 h 35"/>
                <a:gd name="T6" fmla="*/ 3 w 71"/>
                <a:gd name="T7" fmla="*/ 29 h 35"/>
                <a:gd name="T8" fmla="*/ 70 w 71"/>
                <a:gd name="T9" fmla="*/ 32 h 35"/>
                <a:gd name="T10" fmla="*/ 69 w 71"/>
                <a:gd name="T11" fmla="*/ 6 h 35"/>
              </a:gdLst>
              <a:ahLst/>
              <a:cxnLst>
                <a:cxn ang="0">
                  <a:pos x="T0" y="T1"/>
                </a:cxn>
                <a:cxn ang="0">
                  <a:pos x="T2" y="T3"/>
                </a:cxn>
                <a:cxn ang="0">
                  <a:pos x="T4" y="T5"/>
                </a:cxn>
                <a:cxn ang="0">
                  <a:pos x="T6" y="T7"/>
                </a:cxn>
                <a:cxn ang="0">
                  <a:pos x="T8" y="T9"/>
                </a:cxn>
                <a:cxn ang="0">
                  <a:pos x="T10" y="T11"/>
                </a:cxn>
              </a:cxnLst>
              <a:rect l="0" t="0" r="r" b="b"/>
              <a:pathLst>
                <a:path w="71" h="35">
                  <a:moveTo>
                    <a:pt x="69" y="6"/>
                  </a:moveTo>
                  <a:cubicBezTo>
                    <a:pt x="69" y="6"/>
                    <a:pt x="52" y="6"/>
                    <a:pt x="48" y="3"/>
                  </a:cubicBezTo>
                  <a:cubicBezTo>
                    <a:pt x="44" y="0"/>
                    <a:pt x="40" y="6"/>
                    <a:pt x="34" y="14"/>
                  </a:cubicBezTo>
                  <a:cubicBezTo>
                    <a:pt x="28" y="22"/>
                    <a:pt x="7" y="23"/>
                    <a:pt x="3" y="29"/>
                  </a:cubicBezTo>
                  <a:cubicBezTo>
                    <a:pt x="0" y="35"/>
                    <a:pt x="68" y="34"/>
                    <a:pt x="70" y="32"/>
                  </a:cubicBezTo>
                  <a:cubicBezTo>
                    <a:pt x="71" y="30"/>
                    <a:pt x="69" y="6"/>
                    <a:pt x="69" y="6"/>
                  </a:cubicBezTo>
                  <a:close/>
                </a:path>
              </a:pathLst>
            </a:custGeom>
            <a:solidFill>
              <a:srgbClr val="0F1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4" name="Freeform 254">
              <a:extLst>
                <a:ext uri="{FF2B5EF4-FFF2-40B4-BE49-F238E27FC236}">
                  <a16:creationId xmlns="" xmlns:a16="http://schemas.microsoft.com/office/drawing/2014/main" id="{1F205838-2EC8-4E0D-9965-A8B58A30421E}"/>
                </a:ext>
              </a:extLst>
            </p:cNvPr>
            <p:cNvSpPr>
              <a:spLocks/>
            </p:cNvSpPr>
            <p:nvPr/>
          </p:nvSpPr>
          <p:spPr bwMode="auto">
            <a:xfrm>
              <a:off x="4926013" y="4040188"/>
              <a:ext cx="392113" cy="1543050"/>
            </a:xfrm>
            <a:custGeom>
              <a:avLst/>
              <a:gdLst>
                <a:gd name="T0" fmla="*/ 0 w 104"/>
                <a:gd name="T1" fmla="*/ 71 h 409"/>
                <a:gd name="T2" fmla="*/ 2 w 104"/>
                <a:gd name="T3" fmla="*/ 240 h 409"/>
                <a:gd name="T4" fmla="*/ 16 w 104"/>
                <a:gd name="T5" fmla="*/ 405 h 409"/>
                <a:gd name="T6" fmla="*/ 40 w 104"/>
                <a:gd name="T7" fmla="*/ 409 h 409"/>
                <a:gd name="T8" fmla="*/ 82 w 104"/>
                <a:gd name="T9" fmla="*/ 86 h 409"/>
                <a:gd name="T10" fmla="*/ 79 w 104"/>
                <a:gd name="T11" fmla="*/ 0 h 409"/>
                <a:gd name="T12" fmla="*/ 79 w 104"/>
                <a:gd name="T13" fmla="*/ 0 h 409"/>
                <a:gd name="T14" fmla="*/ 0 w 104"/>
                <a:gd name="T15" fmla="*/ 71 h 4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409">
                  <a:moveTo>
                    <a:pt x="0" y="71"/>
                  </a:moveTo>
                  <a:cubicBezTo>
                    <a:pt x="2" y="240"/>
                    <a:pt x="2" y="240"/>
                    <a:pt x="2" y="240"/>
                  </a:cubicBezTo>
                  <a:cubicBezTo>
                    <a:pt x="16" y="405"/>
                    <a:pt x="16" y="405"/>
                    <a:pt x="16" y="405"/>
                  </a:cubicBezTo>
                  <a:cubicBezTo>
                    <a:pt x="40" y="409"/>
                    <a:pt x="40" y="409"/>
                    <a:pt x="40" y="409"/>
                  </a:cubicBezTo>
                  <a:cubicBezTo>
                    <a:pt x="40" y="409"/>
                    <a:pt x="61" y="118"/>
                    <a:pt x="82" y="86"/>
                  </a:cubicBezTo>
                  <a:cubicBezTo>
                    <a:pt x="104" y="54"/>
                    <a:pt x="79" y="1"/>
                    <a:pt x="79" y="0"/>
                  </a:cubicBezTo>
                  <a:cubicBezTo>
                    <a:pt x="79" y="0"/>
                    <a:pt x="79" y="0"/>
                    <a:pt x="79" y="0"/>
                  </a:cubicBezTo>
                  <a:lnTo>
                    <a:pt x="0" y="71"/>
                  </a:lnTo>
                  <a:close/>
                </a:path>
              </a:pathLst>
            </a:custGeom>
            <a:solidFill>
              <a:srgbClr val="273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5" name="Freeform 255">
              <a:extLst>
                <a:ext uri="{FF2B5EF4-FFF2-40B4-BE49-F238E27FC236}">
                  <a16:creationId xmlns="" xmlns:a16="http://schemas.microsoft.com/office/drawing/2014/main" id="{AA474BCD-7AA4-43DD-B5EC-052EADD3BB9B}"/>
                </a:ext>
              </a:extLst>
            </p:cNvPr>
            <p:cNvSpPr>
              <a:spLocks/>
            </p:cNvSpPr>
            <p:nvPr/>
          </p:nvSpPr>
          <p:spPr bwMode="auto">
            <a:xfrm>
              <a:off x="4926013" y="4067176"/>
              <a:ext cx="328613" cy="1225550"/>
            </a:xfrm>
            <a:custGeom>
              <a:avLst/>
              <a:gdLst>
                <a:gd name="T0" fmla="*/ 71 w 87"/>
                <a:gd name="T1" fmla="*/ 73 h 325"/>
                <a:gd name="T2" fmla="*/ 85 w 87"/>
                <a:gd name="T3" fmla="*/ 20 h 325"/>
                <a:gd name="T4" fmla="*/ 72 w 87"/>
                <a:gd name="T5" fmla="*/ 0 h 325"/>
                <a:gd name="T6" fmla="*/ 0 w 87"/>
                <a:gd name="T7" fmla="*/ 64 h 325"/>
                <a:gd name="T8" fmla="*/ 2 w 87"/>
                <a:gd name="T9" fmla="*/ 233 h 325"/>
                <a:gd name="T10" fmla="*/ 10 w 87"/>
                <a:gd name="T11" fmla="*/ 325 h 325"/>
                <a:gd name="T12" fmla="*/ 52 w 87"/>
                <a:gd name="T13" fmla="*/ 100 h 325"/>
                <a:gd name="T14" fmla="*/ 71 w 87"/>
                <a:gd name="T15" fmla="*/ 73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325">
                  <a:moveTo>
                    <a:pt x="71" y="73"/>
                  </a:moveTo>
                  <a:cubicBezTo>
                    <a:pt x="80" y="59"/>
                    <a:pt x="87" y="41"/>
                    <a:pt x="85" y="20"/>
                  </a:cubicBezTo>
                  <a:cubicBezTo>
                    <a:pt x="84" y="13"/>
                    <a:pt x="73" y="6"/>
                    <a:pt x="72" y="0"/>
                  </a:cubicBezTo>
                  <a:cubicBezTo>
                    <a:pt x="0" y="64"/>
                    <a:pt x="0" y="64"/>
                    <a:pt x="0" y="64"/>
                  </a:cubicBezTo>
                  <a:cubicBezTo>
                    <a:pt x="2" y="233"/>
                    <a:pt x="2" y="233"/>
                    <a:pt x="2" y="233"/>
                  </a:cubicBezTo>
                  <a:cubicBezTo>
                    <a:pt x="10" y="325"/>
                    <a:pt x="10" y="325"/>
                    <a:pt x="10" y="325"/>
                  </a:cubicBezTo>
                  <a:cubicBezTo>
                    <a:pt x="23" y="246"/>
                    <a:pt x="47" y="132"/>
                    <a:pt x="52" y="100"/>
                  </a:cubicBezTo>
                  <a:cubicBezTo>
                    <a:pt x="55" y="97"/>
                    <a:pt x="62" y="87"/>
                    <a:pt x="71" y="73"/>
                  </a:cubicBezTo>
                  <a:close/>
                </a:path>
              </a:pathLst>
            </a:custGeom>
            <a:solidFill>
              <a:srgbClr val="1F26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6" name="Freeform 256">
              <a:extLst>
                <a:ext uri="{FF2B5EF4-FFF2-40B4-BE49-F238E27FC236}">
                  <a16:creationId xmlns="" xmlns:a16="http://schemas.microsoft.com/office/drawing/2014/main" id="{5AD009A6-4F3C-4C77-9A64-D7D43CA09C4A}"/>
                </a:ext>
              </a:extLst>
            </p:cNvPr>
            <p:cNvSpPr>
              <a:spLocks/>
            </p:cNvSpPr>
            <p:nvPr/>
          </p:nvSpPr>
          <p:spPr bwMode="auto">
            <a:xfrm>
              <a:off x="4764088" y="4006851"/>
              <a:ext cx="471488" cy="1576388"/>
            </a:xfrm>
            <a:custGeom>
              <a:avLst/>
              <a:gdLst>
                <a:gd name="T0" fmla="*/ 15 w 125"/>
                <a:gd name="T1" fmla="*/ 0 h 418"/>
                <a:gd name="T2" fmla="*/ 1 w 125"/>
                <a:gd name="T3" fmla="*/ 207 h 418"/>
                <a:gd name="T4" fmla="*/ 7 w 125"/>
                <a:gd name="T5" fmla="*/ 418 h 418"/>
                <a:gd name="T6" fmla="*/ 36 w 125"/>
                <a:gd name="T7" fmla="*/ 418 h 418"/>
                <a:gd name="T8" fmla="*/ 87 w 125"/>
                <a:gd name="T9" fmla="*/ 112 h 418"/>
                <a:gd name="T10" fmla="*/ 104 w 125"/>
                <a:gd name="T11" fmla="*/ 87 h 418"/>
                <a:gd name="T12" fmla="*/ 109 w 125"/>
                <a:gd name="T13" fmla="*/ 9 h 418"/>
                <a:gd name="T14" fmla="*/ 72 w 125"/>
                <a:gd name="T15" fmla="*/ 24 h 418"/>
                <a:gd name="T16" fmla="*/ 15 w 125"/>
                <a:gd name="T1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18">
                  <a:moveTo>
                    <a:pt x="15" y="0"/>
                  </a:moveTo>
                  <a:cubicBezTo>
                    <a:pt x="15" y="0"/>
                    <a:pt x="2" y="155"/>
                    <a:pt x="1" y="207"/>
                  </a:cubicBezTo>
                  <a:cubicBezTo>
                    <a:pt x="0" y="260"/>
                    <a:pt x="7" y="418"/>
                    <a:pt x="7" y="418"/>
                  </a:cubicBezTo>
                  <a:cubicBezTo>
                    <a:pt x="36" y="418"/>
                    <a:pt x="36" y="418"/>
                    <a:pt x="36" y="418"/>
                  </a:cubicBezTo>
                  <a:cubicBezTo>
                    <a:pt x="36" y="418"/>
                    <a:pt x="79" y="160"/>
                    <a:pt x="87" y="112"/>
                  </a:cubicBezTo>
                  <a:cubicBezTo>
                    <a:pt x="87" y="112"/>
                    <a:pt x="83" y="119"/>
                    <a:pt x="104" y="87"/>
                  </a:cubicBezTo>
                  <a:cubicBezTo>
                    <a:pt x="125" y="55"/>
                    <a:pt x="110" y="10"/>
                    <a:pt x="109" y="9"/>
                  </a:cubicBezTo>
                  <a:cubicBezTo>
                    <a:pt x="72" y="24"/>
                    <a:pt x="72" y="24"/>
                    <a:pt x="72" y="24"/>
                  </a:cubicBezTo>
                  <a:lnTo>
                    <a:pt x="15" y="0"/>
                  </a:lnTo>
                  <a:close/>
                </a:path>
              </a:pathLst>
            </a:custGeom>
            <a:solidFill>
              <a:srgbClr val="374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7" name="Freeform 257">
              <a:extLst>
                <a:ext uri="{FF2B5EF4-FFF2-40B4-BE49-F238E27FC236}">
                  <a16:creationId xmlns="" xmlns:a16="http://schemas.microsoft.com/office/drawing/2014/main" id="{4E938EF7-1199-4F8A-8BAC-CCADAD251582}"/>
                </a:ext>
              </a:extLst>
            </p:cNvPr>
            <p:cNvSpPr>
              <a:spLocks/>
            </p:cNvSpPr>
            <p:nvPr/>
          </p:nvSpPr>
          <p:spPr bwMode="auto">
            <a:xfrm>
              <a:off x="4967288" y="3289301"/>
              <a:ext cx="561975" cy="704850"/>
            </a:xfrm>
            <a:custGeom>
              <a:avLst/>
              <a:gdLst>
                <a:gd name="T0" fmla="*/ 92 w 149"/>
                <a:gd name="T1" fmla="*/ 115 h 187"/>
                <a:gd name="T2" fmla="*/ 65 w 149"/>
                <a:gd name="T3" fmla="*/ 160 h 187"/>
                <a:gd name="T4" fmla="*/ 77 w 149"/>
                <a:gd name="T5" fmla="*/ 187 h 187"/>
                <a:gd name="T6" fmla="*/ 142 w 149"/>
                <a:gd name="T7" fmla="*/ 116 h 187"/>
                <a:gd name="T8" fmla="*/ 47 w 149"/>
                <a:gd name="T9" fmla="*/ 5 h 187"/>
                <a:gd name="T10" fmla="*/ 33 w 149"/>
                <a:gd name="T11" fmla="*/ 2 h 187"/>
                <a:gd name="T12" fmla="*/ 0 w 149"/>
                <a:gd name="T13" fmla="*/ 13 h 187"/>
                <a:gd name="T14" fmla="*/ 92 w 149"/>
                <a:gd name="T15" fmla="*/ 11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87">
                  <a:moveTo>
                    <a:pt x="92" y="115"/>
                  </a:moveTo>
                  <a:cubicBezTo>
                    <a:pt x="65" y="160"/>
                    <a:pt x="65" y="160"/>
                    <a:pt x="65" y="160"/>
                  </a:cubicBezTo>
                  <a:cubicBezTo>
                    <a:pt x="77" y="187"/>
                    <a:pt x="77" y="187"/>
                    <a:pt x="77" y="187"/>
                  </a:cubicBezTo>
                  <a:cubicBezTo>
                    <a:pt x="77" y="187"/>
                    <a:pt x="149" y="131"/>
                    <a:pt x="142" y="116"/>
                  </a:cubicBezTo>
                  <a:cubicBezTo>
                    <a:pt x="137" y="103"/>
                    <a:pt x="66" y="26"/>
                    <a:pt x="47" y="5"/>
                  </a:cubicBezTo>
                  <a:cubicBezTo>
                    <a:pt x="43" y="1"/>
                    <a:pt x="38" y="0"/>
                    <a:pt x="33" y="2"/>
                  </a:cubicBezTo>
                  <a:cubicBezTo>
                    <a:pt x="0" y="13"/>
                    <a:pt x="0" y="13"/>
                    <a:pt x="0" y="13"/>
                  </a:cubicBezTo>
                  <a:cubicBezTo>
                    <a:pt x="0" y="13"/>
                    <a:pt x="95" y="105"/>
                    <a:pt x="92" y="115"/>
                  </a:cubicBezTo>
                  <a:close/>
                </a:path>
              </a:pathLst>
            </a:custGeom>
            <a:solidFill>
              <a:srgbClr val="FBB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8" name="Freeform 258">
              <a:extLst>
                <a:ext uri="{FF2B5EF4-FFF2-40B4-BE49-F238E27FC236}">
                  <a16:creationId xmlns="" xmlns:a16="http://schemas.microsoft.com/office/drawing/2014/main" id="{992FB2D9-5AB8-4EE6-9A91-9C1455ED41A2}"/>
                </a:ext>
              </a:extLst>
            </p:cNvPr>
            <p:cNvSpPr>
              <a:spLocks/>
            </p:cNvSpPr>
            <p:nvPr/>
          </p:nvSpPr>
          <p:spPr bwMode="auto">
            <a:xfrm>
              <a:off x="4745038" y="3221038"/>
              <a:ext cx="539750" cy="1060450"/>
            </a:xfrm>
            <a:custGeom>
              <a:avLst/>
              <a:gdLst>
                <a:gd name="T0" fmla="*/ 30 w 143"/>
                <a:gd name="T1" fmla="*/ 19 h 281"/>
                <a:gd name="T2" fmla="*/ 0 w 143"/>
                <a:gd name="T3" fmla="*/ 281 h 281"/>
                <a:gd name="T4" fmla="*/ 143 w 143"/>
                <a:gd name="T5" fmla="*/ 267 h 281"/>
                <a:gd name="T6" fmla="*/ 120 w 143"/>
                <a:gd name="T7" fmla="*/ 41 h 281"/>
                <a:gd name="T8" fmla="*/ 30 w 143"/>
                <a:gd name="T9" fmla="*/ 19 h 281"/>
              </a:gdLst>
              <a:ahLst/>
              <a:cxnLst>
                <a:cxn ang="0">
                  <a:pos x="T0" y="T1"/>
                </a:cxn>
                <a:cxn ang="0">
                  <a:pos x="T2" y="T3"/>
                </a:cxn>
                <a:cxn ang="0">
                  <a:pos x="T4" y="T5"/>
                </a:cxn>
                <a:cxn ang="0">
                  <a:pos x="T6" y="T7"/>
                </a:cxn>
                <a:cxn ang="0">
                  <a:pos x="T8" y="T9"/>
                </a:cxn>
              </a:cxnLst>
              <a:rect l="0" t="0" r="r" b="b"/>
              <a:pathLst>
                <a:path w="143" h="281">
                  <a:moveTo>
                    <a:pt x="30" y="19"/>
                  </a:moveTo>
                  <a:cubicBezTo>
                    <a:pt x="30" y="19"/>
                    <a:pt x="21" y="237"/>
                    <a:pt x="0" y="281"/>
                  </a:cubicBezTo>
                  <a:cubicBezTo>
                    <a:pt x="0" y="281"/>
                    <a:pt x="98" y="267"/>
                    <a:pt x="143" y="267"/>
                  </a:cubicBezTo>
                  <a:cubicBezTo>
                    <a:pt x="143" y="267"/>
                    <a:pt x="142" y="82"/>
                    <a:pt x="120" y="41"/>
                  </a:cubicBezTo>
                  <a:cubicBezTo>
                    <a:pt x="99" y="0"/>
                    <a:pt x="51" y="8"/>
                    <a:pt x="30" y="19"/>
                  </a:cubicBezTo>
                  <a:close/>
                </a:path>
              </a:pathLst>
            </a:custGeom>
            <a:solidFill>
              <a:srgbClr val="FCD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9" name="Freeform 259">
              <a:extLst>
                <a:ext uri="{FF2B5EF4-FFF2-40B4-BE49-F238E27FC236}">
                  <a16:creationId xmlns="" xmlns:a16="http://schemas.microsoft.com/office/drawing/2014/main" id="{A6069ADD-6891-4E6C-8678-FC70EC42F6FB}"/>
                </a:ext>
              </a:extLst>
            </p:cNvPr>
            <p:cNvSpPr>
              <a:spLocks/>
            </p:cNvSpPr>
            <p:nvPr/>
          </p:nvSpPr>
          <p:spPr bwMode="auto">
            <a:xfrm>
              <a:off x="4843463" y="3368676"/>
              <a:ext cx="309563" cy="260350"/>
            </a:xfrm>
            <a:custGeom>
              <a:avLst/>
              <a:gdLst>
                <a:gd name="T0" fmla="*/ 54 w 82"/>
                <a:gd name="T1" fmla="*/ 60 h 69"/>
                <a:gd name="T2" fmla="*/ 82 w 82"/>
                <a:gd name="T3" fmla="*/ 14 h 69"/>
                <a:gd name="T4" fmla="*/ 2 w 82"/>
                <a:gd name="T5" fmla="*/ 9 h 69"/>
                <a:gd name="T6" fmla="*/ 0 w 82"/>
                <a:gd name="T7" fmla="*/ 49 h 69"/>
                <a:gd name="T8" fmla="*/ 54 w 82"/>
                <a:gd name="T9" fmla="*/ 60 h 69"/>
              </a:gdLst>
              <a:ahLst/>
              <a:cxnLst>
                <a:cxn ang="0">
                  <a:pos x="T0" y="T1"/>
                </a:cxn>
                <a:cxn ang="0">
                  <a:pos x="T2" y="T3"/>
                </a:cxn>
                <a:cxn ang="0">
                  <a:pos x="T4" y="T5"/>
                </a:cxn>
                <a:cxn ang="0">
                  <a:pos x="T6" y="T7"/>
                </a:cxn>
                <a:cxn ang="0">
                  <a:pos x="T8" y="T9"/>
                </a:cxn>
              </a:cxnLst>
              <a:rect l="0" t="0" r="r" b="b"/>
              <a:pathLst>
                <a:path w="82" h="69">
                  <a:moveTo>
                    <a:pt x="54" y="60"/>
                  </a:moveTo>
                  <a:cubicBezTo>
                    <a:pt x="75" y="49"/>
                    <a:pt x="82" y="34"/>
                    <a:pt x="82" y="14"/>
                  </a:cubicBezTo>
                  <a:cubicBezTo>
                    <a:pt x="82" y="0"/>
                    <a:pt x="34" y="7"/>
                    <a:pt x="2" y="9"/>
                  </a:cubicBezTo>
                  <a:cubicBezTo>
                    <a:pt x="2" y="20"/>
                    <a:pt x="1" y="34"/>
                    <a:pt x="0" y="49"/>
                  </a:cubicBezTo>
                  <a:cubicBezTo>
                    <a:pt x="12" y="63"/>
                    <a:pt x="38" y="69"/>
                    <a:pt x="54" y="60"/>
                  </a:cubicBezTo>
                  <a:close/>
                </a:path>
              </a:pathLst>
            </a:custGeom>
            <a:solidFill>
              <a:srgbClr val="FBBF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0" name="Freeform 260">
              <a:extLst>
                <a:ext uri="{FF2B5EF4-FFF2-40B4-BE49-F238E27FC236}">
                  <a16:creationId xmlns="" xmlns:a16="http://schemas.microsoft.com/office/drawing/2014/main" id="{7DD7898A-AE14-4EA7-9309-C76743689633}"/>
                </a:ext>
              </a:extLst>
            </p:cNvPr>
            <p:cNvSpPr>
              <a:spLocks/>
            </p:cNvSpPr>
            <p:nvPr/>
          </p:nvSpPr>
          <p:spPr bwMode="auto">
            <a:xfrm>
              <a:off x="4267200" y="2935288"/>
              <a:ext cx="900113" cy="614363"/>
            </a:xfrm>
            <a:custGeom>
              <a:avLst/>
              <a:gdLst>
                <a:gd name="T0" fmla="*/ 46 w 239"/>
                <a:gd name="T1" fmla="*/ 104 h 163"/>
                <a:gd name="T2" fmla="*/ 168 w 239"/>
                <a:gd name="T3" fmla="*/ 161 h 163"/>
                <a:gd name="T4" fmla="*/ 234 w 239"/>
                <a:gd name="T5" fmla="*/ 131 h 163"/>
                <a:gd name="T6" fmla="*/ 177 w 239"/>
                <a:gd name="T7" fmla="*/ 91 h 163"/>
                <a:gd name="T8" fmla="*/ 82 w 239"/>
                <a:gd name="T9" fmla="*/ 77 h 163"/>
                <a:gd name="T10" fmla="*/ 26 w 239"/>
                <a:gd name="T11" fmla="*/ 0 h 163"/>
                <a:gd name="T12" fmla="*/ 0 w 239"/>
                <a:gd name="T13" fmla="*/ 11 h 163"/>
                <a:gd name="T14" fmla="*/ 46 w 239"/>
                <a:gd name="T15" fmla="*/ 104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63">
                  <a:moveTo>
                    <a:pt x="46" y="104"/>
                  </a:moveTo>
                  <a:cubicBezTo>
                    <a:pt x="46" y="104"/>
                    <a:pt x="114" y="163"/>
                    <a:pt x="168" y="161"/>
                  </a:cubicBezTo>
                  <a:cubicBezTo>
                    <a:pt x="223" y="158"/>
                    <a:pt x="230" y="145"/>
                    <a:pt x="234" y="131"/>
                  </a:cubicBezTo>
                  <a:cubicBezTo>
                    <a:pt x="239" y="116"/>
                    <a:pt x="208" y="96"/>
                    <a:pt x="177" y="91"/>
                  </a:cubicBezTo>
                  <a:cubicBezTo>
                    <a:pt x="146" y="85"/>
                    <a:pt x="90" y="85"/>
                    <a:pt x="82" y="77"/>
                  </a:cubicBezTo>
                  <a:cubicBezTo>
                    <a:pt x="73" y="69"/>
                    <a:pt x="30" y="10"/>
                    <a:pt x="26" y="0"/>
                  </a:cubicBezTo>
                  <a:cubicBezTo>
                    <a:pt x="0" y="11"/>
                    <a:pt x="0" y="11"/>
                    <a:pt x="0" y="11"/>
                  </a:cubicBezTo>
                  <a:lnTo>
                    <a:pt x="46" y="104"/>
                  </a:lnTo>
                  <a:close/>
                </a:path>
              </a:pathLst>
            </a:custGeom>
            <a:solidFill>
              <a:srgbClr val="FCD0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1" name="Freeform 261">
              <a:extLst>
                <a:ext uri="{FF2B5EF4-FFF2-40B4-BE49-F238E27FC236}">
                  <a16:creationId xmlns="" xmlns:a16="http://schemas.microsoft.com/office/drawing/2014/main" id="{6ECA4B30-C8F1-4016-9C01-3CC1D4AA5960}"/>
                </a:ext>
              </a:extLst>
            </p:cNvPr>
            <p:cNvSpPr>
              <a:spLocks/>
            </p:cNvSpPr>
            <p:nvPr/>
          </p:nvSpPr>
          <p:spPr bwMode="auto">
            <a:xfrm>
              <a:off x="4835525" y="2941638"/>
              <a:ext cx="312738" cy="303213"/>
            </a:xfrm>
            <a:custGeom>
              <a:avLst/>
              <a:gdLst>
                <a:gd name="T0" fmla="*/ 38 w 83"/>
                <a:gd name="T1" fmla="*/ 0 h 80"/>
                <a:gd name="T2" fmla="*/ 21 w 83"/>
                <a:gd name="T3" fmla="*/ 17 h 80"/>
                <a:gd name="T4" fmla="*/ 4 w 83"/>
                <a:gd name="T5" fmla="*/ 35 h 80"/>
                <a:gd name="T6" fmla="*/ 8 w 83"/>
                <a:gd name="T7" fmla="*/ 40 h 80"/>
                <a:gd name="T8" fmla="*/ 0 w 83"/>
                <a:gd name="T9" fmla="*/ 56 h 80"/>
                <a:gd name="T10" fmla="*/ 49 w 83"/>
                <a:gd name="T11" fmla="*/ 68 h 80"/>
                <a:gd name="T12" fmla="*/ 71 w 83"/>
                <a:gd name="T13" fmla="*/ 53 h 80"/>
                <a:gd name="T14" fmla="*/ 38 w 8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80">
                  <a:moveTo>
                    <a:pt x="38" y="0"/>
                  </a:moveTo>
                  <a:cubicBezTo>
                    <a:pt x="38" y="0"/>
                    <a:pt x="28" y="5"/>
                    <a:pt x="21" y="17"/>
                  </a:cubicBezTo>
                  <a:cubicBezTo>
                    <a:pt x="13" y="28"/>
                    <a:pt x="4" y="35"/>
                    <a:pt x="4" y="35"/>
                  </a:cubicBezTo>
                  <a:cubicBezTo>
                    <a:pt x="8" y="40"/>
                    <a:pt x="8" y="40"/>
                    <a:pt x="8" y="40"/>
                  </a:cubicBezTo>
                  <a:cubicBezTo>
                    <a:pt x="8" y="40"/>
                    <a:pt x="0" y="47"/>
                    <a:pt x="0" y="56"/>
                  </a:cubicBezTo>
                  <a:cubicBezTo>
                    <a:pt x="2" y="76"/>
                    <a:pt x="34" y="80"/>
                    <a:pt x="49" y="68"/>
                  </a:cubicBezTo>
                  <a:cubicBezTo>
                    <a:pt x="53" y="65"/>
                    <a:pt x="67" y="61"/>
                    <a:pt x="71" y="53"/>
                  </a:cubicBezTo>
                  <a:cubicBezTo>
                    <a:pt x="83" y="34"/>
                    <a:pt x="79" y="4"/>
                    <a:pt x="38" y="0"/>
                  </a:cubicBezTo>
                  <a:close/>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2" name="Freeform 262">
              <a:extLst>
                <a:ext uri="{FF2B5EF4-FFF2-40B4-BE49-F238E27FC236}">
                  <a16:creationId xmlns="" xmlns:a16="http://schemas.microsoft.com/office/drawing/2014/main" id="{0A0F2758-D4CD-4DCC-B38E-6983326AF287}"/>
                </a:ext>
              </a:extLst>
            </p:cNvPr>
            <p:cNvSpPr>
              <a:spLocks/>
            </p:cNvSpPr>
            <p:nvPr/>
          </p:nvSpPr>
          <p:spPr bwMode="auto">
            <a:xfrm>
              <a:off x="4873625" y="2795588"/>
              <a:ext cx="365125" cy="395288"/>
            </a:xfrm>
            <a:custGeom>
              <a:avLst/>
              <a:gdLst>
                <a:gd name="T0" fmla="*/ 43 w 97"/>
                <a:gd name="T1" fmla="*/ 83 h 105"/>
                <a:gd name="T2" fmla="*/ 38 w 97"/>
                <a:gd name="T3" fmla="*/ 50 h 105"/>
                <a:gd name="T4" fmla="*/ 17 w 97"/>
                <a:gd name="T5" fmla="*/ 44 h 105"/>
                <a:gd name="T6" fmla="*/ 45 w 97"/>
                <a:gd name="T7" fmla="*/ 25 h 105"/>
                <a:gd name="T8" fmla="*/ 61 w 97"/>
                <a:gd name="T9" fmla="*/ 11 h 105"/>
                <a:gd name="T10" fmla="*/ 82 w 97"/>
                <a:gd name="T11" fmla="*/ 38 h 105"/>
                <a:gd name="T12" fmla="*/ 91 w 97"/>
                <a:gd name="T13" fmla="*/ 57 h 105"/>
                <a:gd name="T14" fmla="*/ 55 w 97"/>
                <a:gd name="T15" fmla="*/ 103 h 105"/>
                <a:gd name="T16" fmla="*/ 42 w 97"/>
                <a:gd name="T17" fmla="*/ 105 h 105"/>
                <a:gd name="T18" fmla="*/ 55 w 97"/>
                <a:gd name="T19" fmla="*/ 86 h 105"/>
                <a:gd name="T20" fmla="*/ 43 w 97"/>
                <a:gd name="T2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43" y="83"/>
                  </a:moveTo>
                  <a:cubicBezTo>
                    <a:pt x="43" y="83"/>
                    <a:pt x="33" y="63"/>
                    <a:pt x="38" y="50"/>
                  </a:cubicBezTo>
                  <a:cubicBezTo>
                    <a:pt x="38" y="50"/>
                    <a:pt x="26" y="50"/>
                    <a:pt x="17" y="44"/>
                  </a:cubicBezTo>
                  <a:cubicBezTo>
                    <a:pt x="0" y="35"/>
                    <a:pt x="20" y="0"/>
                    <a:pt x="45" y="25"/>
                  </a:cubicBezTo>
                  <a:cubicBezTo>
                    <a:pt x="45" y="25"/>
                    <a:pt x="43" y="8"/>
                    <a:pt x="61" y="11"/>
                  </a:cubicBezTo>
                  <a:cubicBezTo>
                    <a:pt x="78" y="14"/>
                    <a:pt x="85" y="21"/>
                    <a:pt x="82" y="38"/>
                  </a:cubicBezTo>
                  <a:cubicBezTo>
                    <a:pt x="79" y="55"/>
                    <a:pt x="86" y="47"/>
                    <a:pt x="91" y="57"/>
                  </a:cubicBezTo>
                  <a:cubicBezTo>
                    <a:pt x="97" y="67"/>
                    <a:pt x="68" y="102"/>
                    <a:pt x="55" y="103"/>
                  </a:cubicBezTo>
                  <a:cubicBezTo>
                    <a:pt x="42" y="105"/>
                    <a:pt x="42" y="105"/>
                    <a:pt x="42" y="105"/>
                  </a:cubicBezTo>
                  <a:cubicBezTo>
                    <a:pt x="42" y="105"/>
                    <a:pt x="61" y="94"/>
                    <a:pt x="55" y="86"/>
                  </a:cubicBezTo>
                  <a:cubicBezTo>
                    <a:pt x="50" y="78"/>
                    <a:pt x="43" y="83"/>
                    <a:pt x="43" y="83"/>
                  </a:cubicBezTo>
                  <a:close/>
                </a:path>
              </a:pathLst>
            </a:custGeom>
            <a:solidFill>
              <a:srgbClr val="351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Shape 335">
              <a:extLst>
                <a:ext uri="{FF2B5EF4-FFF2-40B4-BE49-F238E27FC236}">
                  <a16:creationId xmlns="" xmlns:a16="http://schemas.microsoft.com/office/drawing/2014/main" id="{B01290C2-43C9-444B-920D-89601DDF9388}"/>
                </a:ext>
              </a:extLst>
            </p:cNvPr>
            <p:cNvSpPr/>
            <p:nvPr/>
          </p:nvSpPr>
          <p:spPr>
            <a:xfrm>
              <a:off x="715764" y="3334255"/>
              <a:ext cx="3635940" cy="1464759"/>
            </a:xfrm>
            <a:custGeom>
              <a:avLst/>
              <a:gdLst>
                <a:gd name="connsiteX0" fmla="*/ 3635940 w 3635940"/>
                <a:gd name="connsiteY0" fmla="*/ 0 h 1464759"/>
                <a:gd name="connsiteX1" fmla="*/ 3634609 w 3635940"/>
                <a:gd name="connsiteY1" fmla="*/ 28965 h 1464759"/>
                <a:gd name="connsiteX2" fmla="*/ 3573457 w 3635940"/>
                <a:gd name="connsiteY2" fmla="*/ 1359130 h 1464759"/>
                <a:gd name="connsiteX3" fmla="*/ 3460342 w 3635940"/>
                <a:gd name="connsiteY3" fmla="*/ 1464759 h 1464759"/>
                <a:gd name="connsiteX4" fmla="*/ 127208 w 3635940"/>
                <a:gd name="connsiteY4" fmla="*/ 1464759 h 1464759"/>
                <a:gd name="connsiteX5" fmla="*/ 14092 w 3635940"/>
                <a:gd name="connsiteY5" fmla="*/ 1359130 h 1464759"/>
                <a:gd name="connsiteX6" fmla="*/ 2146 w 3635940"/>
                <a:gd name="connsiteY6" fmla="*/ 969332 h 1464759"/>
                <a:gd name="connsiteX7" fmla="*/ 0 w 3635940"/>
                <a:gd name="connsiteY7" fmla="*/ 899313 h 1464759"/>
                <a:gd name="connsiteX8" fmla="*/ 73365 w 3635940"/>
                <a:gd name="connsiteY8" fmla="*/ 813749 h 1464759"/>
                <a:gd name="connsiteX9" fmla="*/ 793949 w 3635940"/>
                <a:gd name="connsiteY9" fmla="*/ 332871 h 1464759"/>
                <a:gd name="connsiteX10" fmla="*/ 2389386 w 3635940"/>
                <a:gd name="connsiteY10" fmla="*/ 766259 h 1464759"/>
                <a:gd name="connsiteX11" fmla="*/ 3541911 w 3635940"/>
                <a:gd name="connsiteY11" fmla="*/ 47121 h 146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5940" h="1464759">
                  <a:moveTo>
                    <a:pt x="3635940" y="0"/>
                  </a:moveTo>
                  <a:lnTo>
                    <a:pt x="3634609" y="28965"/>
                  </a:lnTo>
                  <a:cubicBezTo>
                    <a:pt x="3573457" y="1359130"/>
                    <a:pt x="3573457" y="1359130"/>
                    <a:pt x="3573457" y="1359130"/>
                  </a:cubicBezTo>
                  <a:cubicBezTo>
                    <a:pt x="3573457" y="1415717"/>
                    <a:pt x="3520670" y="1464759"/>
                    <a:pt x="3460342" y="1464759"/>
                  </a:cubicBezTo>
                  <a:cubicBezTo>
                    <a:pt x="127208" y="1464759"/>
                    <a:pt x="127208" y="1464759"/>
                    <a:pt x="127208" y="1464759"/>
                  </a:cubicBezTo>
                  <a:cubicBezTo>
                    <a:pt x="63109" y="1464759"/>
                    <a:pt x="14092" y="1415717"/>
                    <a:pt x="14092" y="1359130"/>
                  </a:cubicBezTo>
                  <a:cubicBezTo>
                    <a:pt x="9851" y="1220728"/>
                    <a:pt x="5874" y="1090975"/>
                    <a:pt x="2146" y="969332"/>
                  </a:cubicBezTo>
                  <a:lnTo>
                    <a:pt x="0" y="899313"/>
                  </a:lnTo>
                  <a:lnTo>
                    <a:pt x="73365" y="813749"/>
                  </a:lnTo>
                  <a:cubicBezTo>
                    <a:pt x="271624" y="593382"/>
                    <a:pt x="522090" y="375535"/>
                    <a:pt x="793949" y="332871"/>
                  </a:cubicBezTo>
                  <a:cubicBezTo>
                    <a:pt x="1228924" y="264609"/>
                    <a:pt x="1931392" y="813884"/>
                    <a:pt x="2389386" y="766259"/>
                  </a:cubicBezTo>
                  <a:cubicBezTo>
                    <a:pt x="2847380" y="718634"/>
                    <a:pt x="3215680" y="193171"/>
                    <a:pt x="3541911" y="47121"/>
                  </a:cubicBezTo>
                  <a:close/>
                </a:path>
              </a:pathLst>
            </a:custGeom>
            <a:gradFill>
              <a:gsLst>
                <a:gs pos="0">
                  <a:schemeClr val="bg1">
                    <a:alpha val="37000"/>
                  </a:schemeClr>
                </a:gs>
                <a:gs pos="100000">
                  <a:schemeClr val="bg1">
                    <a:alpha val="12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31" name="Group 1230">
              <a:extLst>
                <a:ext uri="{FF2B5EF4-FFF2-40B4-BE49-F238E27FC236}">
                  <a16:creationId xmlns="" xmlns:a16="http://schemas.microsoft.com/office/drawing/2014/main" id="{A0219F29-B917-436E-82F4-0B260F18A534}"/>
                </a:ext>
              </a:extLst>
            </p:cNvPr>
            <p:cNvGrpSpPr/>
            <p:nvPr/>
          </p:nvGrpSpPr>
          <p:grpSpPr>
            <a:xfrm>
              <a:off x="-295275" y="1512888"/>
              <a:ext cx="4678363" cy="3497263"/>
              <a:chOff x="-295275" y="1512888"/>
              <a:chExt cx="4678363" cy="3497263"/>
            </a:xfrm>
          </p:grpSpPr>
          <p:sp>
            <p:nvSpPr>
              <p:cNvPr id="1134" name="Freeform 164">
                <a:extLst>
                  <a:ext uri="{FF2B5EF4-FFF2-40B4-BE49-F238E27FC236}">
                    <a16:creationId xmlns="" xmlns:a16="http://schemas.microsoft.com/office/drawing/2014/main" id="{8EA47597-FD3E-444F-B780-04AC4A7A3A1D}"/>
                  </a:ext>
                </a:extLst>
              </p:cNvPr>
              <p:cNvSpPr>
                <a:spLocks noEditPoints="1"/>
              </p:cNvSpPr>
              <p:nvPr/>
            </p:nvSpPr>
            <p:spPr bwMode="auto">
              <a:xfrm>
                <a:off x="714375" y="4183063"/>
                <a:ext cx="3575051" cy="509588"/>
              </a:xfrm>
              <a:custGeom>
                <a:avLst/>
                <a:gdLst>
                  <a:gd name="T0" fmla="*/ 2252 w 2252"/>
                  <a:gd name="T1" fmla="*/ 304 h 321"/>
                  <a:gd name="T2" fmla="*/ 2252 w 2252"/>
                  <a:gd name="T3" fmla="*/ 304 h 321"/>
                  <a:gd name="T4" fmla="*/ 2252 w 2252"/>
                  <a:gd name="T5" fmla="*/ 321 h 321"/>
                  <a:gd name="T6" fmla="*/ 2252 w 2252"/>
                  <a:gd name="T7" fmla="*/ 304 h 321"/>
                  <a:gd name="T8" fmla="*/ 0 w 2252"/>
                  <a:gd name="T9" fmla="*/ 0 h 321"/>
                  <a:gd name="T10" fmla="*/ 0 w 2252"/>
                  <a:gd name="T11" fmla="*/ 0 h 321"/>
                  <a:gd name="T12" fmla="*/ 0 w 2252"/>
                  <a:gd name="T13" fmla="*/ 29 h 321"/>
                  <a:gd name="T14" fmla="*/ 0 w 2252"/>
                  <a:gd name="T15" fmla="*/ 29 h 321"/>
                  <a:gd name="T16" fmla="*/ 0 w 2252"/>
                  <a:gd name="T1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2" h="321">
                    <a:moveTo>
                      <a:pt x="2252" y="304"/>
                    </a:moveTo>
                    <a:lnTo>
                      <a:pt x="2252" y="304"/>
                    </a:lnTo>
                    <a:lnTo>
                      <a:pt x="2252" y="321"/>
                    </a:lnTo>
                    <a:lnTo>
                      <a:pt x="2252" y="304"/>
                    </a:lnTo>
                    <a:close/>
                    <a:moveTo>
                      <a:pt x="0" y="0"/>
                    </a:moveTo>
                    <a:lnTo>
                      <a:pt x="0" y="0"/>
                    </a:lnTo>
                    <a:lnTo>
                      <a:pt x="0" y="29"/>
                    </a:lnTo>
                    <a:lnTo>
                      <a:pt x="0" y="29"/>
                    </a:lnTo>
                    <a:lnTo>
                      <a:pt x="0" y="0"/>
                    </a:lnTo>
                    <a:close/>
                  </a:path>
                </a:pathLst>
              </a:custGeom>
              <a:solidFill>
                <a:srgbClr val="EFEE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165">
                <a:extLst>
                  <a:ext uri="{FF2B5EF4-FFF2-40B4-BE49-F238E27FC236}">
                    <a16:creationId xmlns="" xmlns:a16="http://schemas.microsoft.com/office/drawing/2014/main" id="{C49DA6A9-2016-438E-A0EE-D047E05EA951}"/>
                  </a:ext>
                </a:extLst>
              </p:cNvPr>
              <p:cNvSpPr>
                <a:spLocks noEditPoints="1"/>
              </p:cNvSpPr>
              <p:nvPr/>
            </p:nvSpPr>
            <p:spPr bwMode="auto">
              <a:xfrm>
                <a:off x="714375" y="4183063"/>
                <a:ext cx="3575051" cy="509588"/>
              </a:xfrm>
              <a:custGeom>
                <a:avLst/>
                <a:gdLst>
                  <a:gd name="T0" fmla="*/ 2252 w 2252"/>
                  <a:gd name="T1" fmla="*/ 304 h 321"/>
                  <a:gd name="T2" fmla="*/ 2252 w 2252"/>
                  <a:gd name="T3" fmla="*/ 304 h 321"/>
                  <a:gd name="T4" fmla="*/ 2252 w 2252"/>
                  <a:gd name="T5" fmla="*/ 321 h 321"/>
                  <a:gd name="T6" fmla="*/ 2252 w 2252"/>
                  <a:gd name="T7" fmla="*/ 304 h 321"/>
                  <a:gd name="T8" fmla="*/ 0 w 2252"/>
                  <a:gd name="T9" fmla="*/ 0 h 321"/>
                  <a:gd name="T10" fmla="*/ 0 w 2252"/>
                  <a:gd name="T11" fmla="*/ 0 h 321"/>
                  <a:gd name="T12" fmla="*/ 0 w 2252"/>
                  <a:gd name="T13" fmla="*/ 29 h 321"/>
                  <a:gd name="T14" fmla="*/ 0 w 2252"/>
                  <a:gd name="T15" fmla="*/ 29 h 321"/>
                  <a:gd name="T16" fmla="*/ 0 w 2252"/>
                  <a:gd name="T1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2" h="321">
                    <a:moveTo>
                      <a:pt x="2252" y="304"/>
                    </a:moveTo>
                    <a:lnTo>
                      <a:pt x="2252" y="304"/>
                    </a:lnTo>
                    <a:lnTo>
                      <a:pt x="2252" y="321"/>
                    </a:lnTo>
                    <a:lnTo>
                      <a:pt x="2252" y="304"/>
                    </a:lnTo>
                    <a:moveTo>
                      <a:pt x="0" y="0"/>
                    </a:moveTo>
                    <a:lnTo>
                      <a:pt x="0" y="0"/>
                    </a:lnTo>
                    <a:lnTo>
                      <a:pt x="0" y="29"/>
                    </a:lnTo>
                    <a:lnTo>
                      <a:pt x="0" y="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Freeform 169">
                <a:extLst>
                  <a:ext uri="{FF2B5EF4-FFF2-40B4-BE49-F238E27FC236}">
                    <a16:creationId xmlns="" xmlns:a16="http://schemas.microsoft.com/office/drawing/2014/main" id="{977EA83F-F89F-4778-B34A-AE5FAFB40002}"/>
                  </a:ext>
                </a:extLst>
              </p:cNvPr>
              <p:cNvSpPr>
                <a:spLocks noEditPoints="1"/>
              </p:cNvSpPr>
              <p:nvPr/>
            </p:nvSpPr>
            <p:spPr bwMode="auto">
              <a:xfrm>
                <a:off x="798512" y="2505076"/>
                <a:ext cx="3455988" cy="2157413"/>
              </a:xfrm>
              <a:custGeom>
                <a:avLst/>
                <a:gdLst>
                  <a:gd name="T0" fmla="*/ 891 w 917"/>
                  <a:gd name="T1" fmla="*/ 566 h 572"/>
                  <a:gd name="T2" fmla="*/ 852 w 917"/>
                  <a:gd name="T3" fmla="*/ 572 h 572"/>
                  <a:gd name="T4" fmla="*/ 765 w 917"/>
                  <a:gd name="T5" fmla="*/ 572 h 572"/>
                  <a:gd name="T6" fmla="*/ 699 w 917"/>
                  <a:gd name="T7" fmla="*/ 572 h 572"/>
                  <a:gd name="T8" fmla="*/ 655 w 917"/>
                  <a:gd name="T9" fmla="*/ 571 h 572"/>
                  <a:gd name="T10" fmla="*/ 612 w 917"/>
                  <a:gd name="T11" fmla="*/ 571 h 572"/>
                  <a:gd name="T12" fmla="*/ 590 w 917"/>
                  <a:gd name="T13" fmla="*/ 571 h 572"/>
                  <a:gd name="T14" fmla="*/ 547 w 917"/>
                  <a:gd name="T15" fmla="*/ 571 h 572"/>
                  <a:gd name="T16" fmla="*/ 503 w 917"/>
                  <a:gd name="T17" fmla="*/ 572 h 572"/>
                  <a:gd name="T18" fmla="*/ 416 w 917"/>
                  <a:gd name="T19" fmla="*/ 572 h 572"/>
                  <a:gd name="T20" fmla="*/ 350 w 917"/>
                  <a:gd name="T21" fmla="*/ 572 h 572"/>
                  <a:gd name="T22" fmla="*/ 306 w 917"/>
                  <a:gd name="T23" fmla="*/ 571 h 572"/>
                  <a:gd name="T24" fmla="*/ 263 w 917"/>
                  <a:gd name="T25" fmla="*/ 571 h 572"/>
                  <a:gd name="T26" fmla="*/ 241 w 917"/>
                  <a:gd name="T27" fmla="*/ 571 h 572"/>
                  <a:gd name="T28" fmla="*/ 198 w 917"/>
                  <a:gd name="T29" fmla="*/ 571 h 572"/>
                  <a:gd name="T30" fmla="*/ 154 w 917"/>
                  <a:gd name="T31" fmla="*/ 572 h 572"/>
                  <a:gd name="T32" fmla="*/ 67 w 917"/>
                  <a:gd name="T33" fmla="*/ 572 h 572"/>
                  <a:gd name="T34" fmla="*/ 17 w 917"/>
                  <a:gd name="T35" fmla="*/ 572 h 572"/>
                  <a:gd name="T36" fmla="*/ 891 w 917"/>
                  <a:gd name="T37" fmla="*/ 545 h 572"/>
                  <a:gd name="T38" fmla="*/ 17 w 917"/>
                  <a:gd name="T39" fmla="*/ 529 h 572"/>
                  <a:gd name="T40" fmla="*/ 893 w 917"/>
                  <a:gd name="T41" fmla="*/ 501 h 572"/>
                  <a:gd name="T42" fmla="*/ 15 w 917"/>
                  <a:gd name="T43" fmla="*/ 485 h 572"/>
                  <a:gd name="T44" fmla="*/ 895 w 917"/>
                  <a:gd name="T45" fmla="*/ 457 h 572"/>
                  <a:gd name="T46" fmla="*/ 14 w 917"/>
                  <a:gd name="T47" fmla="*/ 442 h 572"/>
                  <a:gd name="T48" fmla="*/ 897 w 917"/>
                  <a:gd name="T49" fmla="*/ 414 h 572"/>
                  <a:gd name="T50" fmla="*/ 13 w 917"/>
                  <a:gd name="T51" fmla="*/ 398 h 572"/>
                  <a:gd name="T52" fmla="*/ 899 w 917"/>
                  <a:gd name="T53" fmla="*/ 370 h 572"/>
                  <a:gd name="T54" fmla="*/ 11 w 917"/>
                  <a:gd name="T55" fmla="*/ 354 h 572"/>
                  <a:gd name="T56" fmla="*/ 901 w 917"/>
                  <a:gd name="T57" fmla="*/ 327 h 572"/>
                  <a:gd name="T58" fmla="*/ 10 w 917"/>
                  <a:gd name="T59" fmla="*/ 311 h 572"/>
                  <a:gd name="T60" fmla="*/ 903 w 917"/>
                  <a:gd name="T61" fmla="*/ 283 h 572"/>
                  <a:gd name="T62" fmla="*/ 9 w 917"/>
                  <a:gd name="T63" fmla="*/ 267 h 572"/>
                  <a:gd name="T64" fmla="*/ 905 w 917"/>
                  <a:gd name="T65" fmla="*/ 240 h 572"/>
                  <a:gd name="T66" fmla="*/ 7 w 917"/>
                  <a:gd name="T67" fmla="*/ 223 h 572"/>
                  <a:gd name="T68" fmla="*/ 907 w 917"/>
                  <a:gd name="T69" fmla="*/ 196 h 572"/>
                  <a:gd name="T70" fmla="*/ 6 w 917"/>
                  <a:gd name="T71" fmla="*/ 180 h 572"/>
                  <a:gd name="T72" fmla="*/ 909 w 917"/>
                  <a:gd name="T73" fmla="*/ 152 h 572"/>
                  <a:gd name="T74" fmla="*/ 5 w 917"/>
                  <a:gd name="T75" fmla="*/ 136 h 572"/>
                  <a:gd name="T76" fmla="*/ 911 w 917"/>
                  <a:gd name="T77" fmla="*/ 109 h 572"/>
                  <a:gd name="T78" fmla="*/ 3 w 917"/>
                  <a:gd name="T79" fmla="*/ 93 h 572"/>
                  <a:gd name="T80" fmla="*/ 913 w 917"/>
                  <a:gd name="T81" fmla="*/ 65 h 572"/>
                  <a:gd name="T82" fmla="*/ 2 w 917"/>
                  <a:gd name="T83" fmla="*/ 49 h 572"/>
                  <a:gd name="T84" fmla="*/ 915 w 917"/>
                  <a:gd name="T85" fmla="*/ 22 h 572"/>
                  <a:gd name="T86" fmla="*/ 916 w 917"/>
                  <a:gd name="T87" fmla="*/ 21 h 572"/>
                  <a:gd name="T88" fmla="*/ 1 w 917"/>
                  <a:gd name="T89" fmla="*/ 2 h 572"/>
                  <a:gd name="T90" fmla="*/ 892 w 917"/>
                  <a:gd name="T91" fmla="*/ 0 h 572"/>
                  <a:gd name="T92" fmla="*/ 849 w 917"/>
                  <a:gd name="T93" fmla="*/ 1 h 572"/>
                  <a:gd name="T94" fmla="*/ 805 w 917"/>
                  <a:gd name="T95" fmla="*/ 2 h 572"/>
                  <a:gd name="T96" fmla="*/ 717 w 917"/>
                  <a:gd name="T97" fmla="*/ 2 h 572"/>
                  <a:gd name="T98" fmla="*/ 652 w 917"/>
                  <a:gd name="T99" fmla="*/ 2 h 572"/>
                  <a:gd name="T100" fmla="*/ 607 w 917"/>
                  <a:gd name="T101" fmla="*/ 1 h 572"/>
                  <a:gd name="T102" fmla="*/ 565 w 917"/>
                  <a:gd name="T103" fmla="*/ 0 h 572"/>
                  <a:gd name="T104" fmla="*/ 543 w 917"/>
                  <a:gd name="T105" fmla="*/ 0 h 572"/>
                  <a:gd name="T106" fmla="*/ 500 w 917"/>
                  <a:gd name="T107" fmla="*/ 1 h 572"/>
                  <a:gd name="T108" fmla="*/ 456 w 917"/>
                  <a:gd name="T109" fmla="*/ 2 h 572"/>
                  <a:gd name="T110" fmla="*/ 368 w 917"/>
                  <a:gd name="T111" fmla="*/ 2 h 572"/>
                  <a:gd name="T112" fmla="*/ 303 w 917"/>
                  <a:gd name="T113" fmla="*/ 2 h 572"/>
                  <a:gd name="T114" fmla="*/ 258 w 917"/>
                  <a:gd name="T115" fmla="*/ 1 h 572"/>
                  <a:gd name="T116" fmla="*/ 216 w 917"/>
                  <a:gd name="T117" fmla="*/ 0 h 572"/>
                  <a:gd name="T118" fmla="*/ 194 w 917"/>
                  <a:gd name="T119" fmla="*/ 0 h 572"/>
                  <a:gd name="T120" fmla="*/ 151 w 917"/>
                  <a:gd name="T121" fmla="*/ 1 h 572"/>
                  <a:gd name="T122" fmla="*/ 106 w 917"/>
                  <a:gd name="T123" fmla="*/ 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7" h="572">
                    <a:moveTo>
                      <a:pt x="891" y="572"/>
                    </a:moveTo>
                    <a:cubicBezTo>
                      <a:pt x="874" y="572"/>
                      <a:pt x="874" y="572"/>
                      <a:pt x="874" y="572"/>
                    </a:cubicBezTo>
                    <a:cubicBezTo>
                      <a:pt x="873" y="572"/>
                      <a:pt x="873" y="572"/>
                      <a:pt x="873" y="571"/>
                    </a:cubicBezTo>
                    <a:cubicBezTo>
                      <a:pt x="873" y="571"/>
                      <a:pt x="873" y="571"/>
                      <a:pt x="874" y="571"/>
                    </a:cubicBezTo>
                    <a:cubicBezTo>
                      <a:pt x="889" y="571"/>
                      <a:pt x="889" y="571"/>
                      <a:pt x="889" y="571"/>
                    </a:cubicBezTo>
                    <a:cubicBezTo>
                      <a:pt x="889" y="566"/>
                      <a:pt x="889" y="566"/>
                      <a:pt x="889" y="566"/>
                    </a:cubicBezTo>
                    <a:cubicBezTo>
                      <a:pt x="889" y="565"/>
                      <a:pt x="890" y="565"/>
                      <a:pt x="890" y="565"/>
                    </a:cubicBezTo>
                    <a:cubicBezTo>
                      <a:pt x="890" y="565"/>
                      <a:pt x="891" y="565"/>
                      <a:pt x="891" y="566"/>
                    </a:cubicBezTo>
                    <a:cubicBezTo>
                      <a:pt x="891" y="572"/>
                      <a:pt x="891" y="572"/>
                      <a:pt x="891" y="572"/>
                    </a:cubicBezTo>
                    <a:moveTo>
                      <a:pt x="852" y="572"/>
                    </a:moveTo>
                    <a:cubicBezTo>
                      <a:pt x="830" y="572"/>
                      <a:pt x="830" y="572"/>
                      <a:pt x="830" y="572"/>
                    </a:cubicBezTo>
                    <a:cubicBezTo>
                      <a:pt x="830" y="572"/>
                      <a:pt x="829" y="572"/>
                      <a:pt x="829" y="571"/>
                    </a:cubicBezTo>
                    <a:cubicBezTo>
                      <a:pt x="829" y="571"/>
                      <a:pt x="830" y="571"/>
                      <a:pt x="830" y="571"/>
                    </a:cubicBezTo>
                    <a:cubicBezTo>
                      <a:pt x="852" y="571"/>
                      <a:pt x="852" y="571"/>
                      <a:pt x="852" y="571"/>
                    </a:cubicBezTo>
                    <a:cubicBezTo>
                      <a:pt x="852" y="571"/>
                      <a:pt x="853" y="571"/>
                      <a:pt x="853" y="571"/>
                    </a:cubicBezTo>
                    <a:cubicBezTo>
                      <a:pt x="853" y="572"/>
                      <a:pt x="852" y="572"/>
                      <a:pt x="852" y="572"/>
                    </a:cubicBezTo>
                    <a:moveTo>
                      <a:pt x="808" y="572"/>
                    </a:moveTo>
                    <a:cubicBezTo>
                      <a:pt x="787" y="572"/>
                      <a:pt x="787" y="572"/>
                      <a:pt x="787" y="572"/>
                    </a:cubicBezTo>
                    <a:cubicBezTo>
                      <a:pt x="786" y="572"/>
                      <a:pt x="786" y="572"/>
                      <a:pt x="786" y="571"/>
                    </a:cubicBezTo>
                    <a:cubicBezTo>
                      <a:pt x="786" y="571"/>
                      <a:pt x="786" y="571"/>
                      <a:pt x="787" y="571"/>
                    </a:cubicBezTo>
                    <a:cubicBezTo>
                      <a:pt x="808" y="571"/>
                      <a:pt x="808" y="571"/>
                      <a:pt x="808" y="571"/>
                    </a:cubicBezTo>
                    <a:cubicBezTo>
                      <a:pt x="809" y="571"/>
                      <a:pt x="809" y="571"/>
                      <a:pt x="809" y="571"/>
                    </a:cubicBezTo>
                    <a:cubicBezTo>
                      <a:pt x="809" y="572"/>
                      <a:pt x="809" y="572"/>
                      <a:pt x="808" y="572"/>
                    </a:cubicBezTo>
                    <a:moveTo>
                      <a:pt x="765" y="572"/>
                    </a:moveTo>
                    <a:cubicBezTo>
                      <a:pt x="743" y="572"/>
                      <a:pt x="743" y="572"/>
                      <a:pt x="743" y="572"/>
                    </a:cubicBezTo>
                    <a:cubicBezTo>
                      <a:pt x="742" y="572"/>
                      <a:pt x="742" y="572"/>
                      <a:pt x="742" y="571"/>
                    </a:cubicBezTo>
                    <a:cubicBezTo>
                      <a:pt x="742" y="571"/>
                      <a:pt x="742" y="571"/>
                      <a:pt x="743" y="571"/>
                    </a:cubicBezTo>
                    <a:cubicBezTo>
                      <a:pt x="765" y="571"/>
                      <a:pt x="765" y="571"/>
                      <a:pt x="765" y="571"/>
                    </a:cubicBezTo>
                    <a:cubicBezTo>
                      <a:pt x="765" y="571"/>
                      <a:pt x="766" y="571"/>
                      <a:pt x="766" y="571"/>
                    </a:cubicBezTo>
                    <a:cubicBezTo>
                      <a:pt x="766" y="572"/>
                      <a:pt x="765" y="572"/>
                      <a:pt x="765" y="572"/>
                    </a:cubicBezTo>
                    <a:moveTo>
                      <a:pt x="721" y="572"/>
                    </a:moveTo>
                    <a:cubicBezTo>
                      <a:pt x="699" y="572"/>
                      <a:pt x="699" y="572"/>
                      <a:pt x="699" y="572"/>
                    </a:cubicBezTo>
                    <a:cubicBezTo>
                      <a:pt x="699" y="572"/>
                      <a:pt x="698" y="572"/>
                      <a:pt x="698" y="571"/>
                    </a:cubicBezTo>
                    <a:cubicBezTo>
                      <a:pt x="698" y="571"/>
                      <a:pt x="699" y="571"/>
                      <a:pt x="699" y="571"/>
                    </a:cubicBezTo>
                    <a:cubicBezTo>
                      <a:pt x="721" y="571"/>
                      <a:pt x="721" y="571"/>
                      <a:pt x="721" y="571"/>
                    </a:cubicBezTo>
                    <a:cubicBezTo>
                      <a:pt x="722" y="571"/>
                      <a:pt x="722" y="571"/>
                      <a:pt x="722" y="571"/>
                    </a:cubicBezTo>
                    <a:cubicBezTo>
                      <a:pt x="722" y="572"/>
                      <a:pt x="722" y="572"/>
                      <a:pt x="721" y="572"/>
                    </a:cubicBezTo>
                    <a:moveTo>
                      <a:pt x="677" y="572"/>
                    </a:moveTo>
                    <a:cubicBezTo>
                      <a:pt x="656" y="572"/>
                      <a:pt x="656" y="572"/>
                      <a:pt x="656" y="572"/>
                    </a:cubicBezTo>
                    <a:cubicBezTo>
                      <a:pt x="655" y="572"/>
                      <a:pt x="655" y="572"/>
                      <a:pt x="655" y="571"/>
                    </a:cubicBezTo>
                    <a:cubicBezTo>
                      <a:pt x="655" y="571"/>
                      <a:pt x="655" y="571"/>
                      <a:pt x="656" y="571"/>
                    </a:cubicBezTo>
                    <a:cubicBezTo>
                      <a:pt x="677" y="571"/>
                      <a:pt x="677" y="571"/>
                      <a:pt x="677" y="571"/>
                    </a:cubicBezTo>
                    <a:cubicBezTo>
                      <a:pt x="678" y="571"/>
                      <a:pt x="678" y="571"/>
                      <a:pt x="678" y="571"/>
                    </a:cubicBezTo>
                    <a:cubicBezTo>
                      <a:pt x="678" y="572"/>
                      <a:pt x="678" y="572"/>
                      <a:pt x="677" y="572"/>
                    </a:cubicBezTo>
                    <a:moveTo>
                      <a:pt x="634" y="572"/>
                    </a:moveTo>
                    <a:cubicBezTo>
                      <a:pt x="612" y="572"/>
                      <a:pt x="612" y="572"/>
                      <a:pt x="612" y="572"/>
                    </a:cubicBezTo>
                    <a:cubicBezTo>
                      <a:pt x="611" y="572"/>
                      <a:pt x="611" y="572"/>
                      <a:pt x="611" y="571"/>
                    </a:cubicBezTo>
                    <a:cubicBezTo>
                      <a:pt x="611" y="571"/>
                      <a:pt x="611" y="571"/>
                      <a:pt x="612" y="571"/>
                    </a:cubicBezTo>
                    <a:cubicBezTo>
                      <a:pt x="634" y="571"/>
                      <a:pt x="634" y="571"/>
                      <a:pt x="634" y="571"/>
                    </a:cubicBezTo>
                    <a:cubicBezTo>
                      <a:pt x="634" y="571"/>
                      <a:pt x="635" y="571"/>
                      <a:pt x="635" y="571"/>
                    </a:cubicBezTo>
                    <a:cubicBezTo>
                      <a:pt x="635" y="572"/>
                      <a:pt x="634" y="572"/>
                      <a:pt x="634" y="572"/>
                    </a:cubicBezTo>
                    <a:moveTo>
                      <a:pt x="590" y="572"/>
                    </a:moveTo>
                    <a:cubicBezTo>
                      <a:pt x="568" y="572"/>
                      <a:pt x="568" y="572"/>
                      <a:pt x="568" y="572"/>
                    </a:cubicBezTo>
                    <a:cubicBezTo>
                      <a:pt x="568" y="572"/>
                      <a:pt x="567" y="572"/>
                      <a:pt x="567" y="571"/>
                    </a:cubicBezTo>
                    <a:cubicBezTo>
                      <a:pt x="567" y="571"/>
                      <a:pt x="568" y="571"/>
                      <a:pt x="568" y="571"/>
                    </a:cubicBezTo>
                    <a:cubicBezTo>
                      <a:pt x="590" y="571"/>
                      <a:pt x="590" y="571"/>
                      <a:pt x="590" y="571"/>
                    </a:cubicBezTo>
                    <a:cubicBezTo>
                      <a:pt x="591" y="571"/>
                      <a:pt x="591" y="571"/>
                      <a:pt x="591" y="571"/>
                    </a:cubicBezTo>
                    <a:cubicBezTo>
                      <a:pt x="591" y="572"/>
                      <a:pt x="591" y="572"/>
                      <a:pt x="590" y="572"/>
                    </a:cubicBezTo>
                    <a:moveTo>
                      <a:pt x="547" y="572"/>
                    </a:moveTo>
                    <a:cubicBezTo>
                      <a:pt x="525" y="572"/>
                      <a:pt x="525" y="572"/>
                      <a:pt x="525" y="572"/>
                    </a:cubicBezTo>
                    <a:cubicBezTo>
                      <a:pt x="524" y="572"/>
                      <a:pt x="524" y="572"/>
                      <a:pt x="524" y="571"/>
                    </a:cubicBezTo>
                    <a:cubicBezTo>
                      <a:pt x="524" y="571"/>
                      <a:pt x="524" y="571"/>
                      <a:pt x="525" y="571"/>
                    </a:cubicBezTo>
                    <a:cubicBezTo>
                      <a:pt x="547" y="571"/>
                      <a:pt x="547" y="571"/>
                      <a:pt x="547" y="571"/>
                    </a:cubicBezTo>
                    <a:cubicBezTo>
                      <a:pt x="547" y="571"/>
                      <a:pt x="547" y="571"/>
                      <a:pt x="547" y="571"/>
                    </a:cubicBezTo>
                    <a:cubicBezTo>
                      <a:pt x="547" y="572"/>
                      <a:pt x="547" y="572"/>
                      <a:pt x="547" y="572"/>
                    </a:cubicBezTo>
                    <a:moveTo>
                      <a:pt x="503" y="572"/>
                    </a:moveTo>
                    <a:cubicBezTo>
                      <a:pt x="481" y="572"/>
                      <a:pt x="481" y="572"/>
                      <a:pt x="481" y="572"/>
                    </a:cubicBezTo>
                    <a:cubicBezTo>
                      <a:pt x="481" y="572"/>
                      <a:pt x="480" y="572"/>
                      <a:pt x="480" y="571"/>
                    </a:cubicBezTo>
                    <a:cubicBezTo>
                      <a:pt x="480" y="571"/>
                      <a:pt x="481" y="571"/>
                      <a:pt x="481" y="571"/>
                    </a:cubicBezTo>
                    <a:cubicBezTo>
                      <a:pt x="503" y="571"/>
                      <a:pt x="503" y="571"/>
                      <a:pt x="503" y="571"/>
                    </a:cubicBezTo>
                    <a:cubicBezTo>
                      <a:pt x="503" y="571"/>
                      <a:pt x="504" y="571"/>
                      <a:pt x="504" y="571"/>
                    </a:cubicBezTo>
                    <a:cubicBezTo>
                      <a:pt x="504" y="572"/>
                      <a:pt x="503" y="572"/>
                      <a:pt x="503" y="572"/>
                    </a:cubicBezTo>
                    <a:moveTo>
                      <a:pt x="459" y="572"/>
                    </a:moveTo>
                    <a:cubicBezTo>
                      <a:pt x="437" y="572"/>
                      <a:pt x="437" y="572"/>
                      <a:pt x="437" y="572"/>
                    </a:cubicBezTo>
                    <a:cubicBezTo>
                      <a:pt x="437" y="572"/>
                      <a:pt x="437" y="572"/>
                      <a:pt x="437" y="571"/>
                    </a:cubicBezTo>
                    <a:cubicBezTo>
                      <a:pt x="437" y="571"/>
                      <a:pt x="437" y="571"/>
                      <a:pt x="437" y="571"/>
                    </a:cubicBezTo>
                    <a:cubicBezTo>
                      <a:pt x="459" y="571"/>
                      <a:pt x="459" y="571"/>
                      <a:pt x="459" y="571"/>
                    </a:cubicBezTo>
                    <a:cubicBezTo>
                      <a:pt x="460" y="571"/>
                      <a:pt x="460" y="571"/>
                      <a:pt x="460" y="571"/>
                    </a:cubicBezTo>
                    <a:cubicBezTo>
                      <a:pt x="460" y="572"/>
                      <a:pt x="460" y="572"/>
                      <a:pt x="459" y="572"/>
                    </a:cubicBezTo>
                    <a:moveTo>
                      <a:pt x="416" y="572"/>
                    </a:moveTo>
                    <a:cubicBezTo>
                      <a:pt x="394" y="572"/>
                      <a:pt x="394" y="572"/>
                      <a:pt x="394" y="572"/>
                    </a:cubicBezTo>
                    <a:cubicBezTo>
                      <a:pt x="393" y="572"/>
                      <a:pt x="393" y="572"/>
                      <a:pt x="393" y="571"/>
                    </a:cubicBezTo>
                    <a:cubicBezTo>
                      <a:pt x="393" y="571"/>
                      <a:pt x="393" y="571"/>
                      <a:pt x="394" y="571"/>
                    </a:cubicBezTo>
                    <a:cubicBezTo>
                      <a:pt x="416" y="571"/>
                      <a:pt x="416" y="571"/>
                      <a:pt x="416" y="571"/>
                    </a:cubicBezTo>
                    <a:cubicBezTo>
                      <a:pt x="416" y="571"/>
                      <a:pt x="417" y="571"/>
                      <a:pt x="417" y="571"/>
                    </a:cubicBezTo>
                    <a:cubicBezTo>
                      <a:pt x="417" y="572"/>
                      <a:pt x="416" y="572"/>
                      <a:pt x="416" y="572"/>
                    </a:cubicBezTo>
                    <a:moveTo>
                      <a:pt x="372" y="572"/>
                    </a:moveTo>
                    <a:cubicBezTo>
                      <a:pt x="350" y="572"/>
                      <a:pt x="350" y="572"/>
                      <a:pt x="350" y="572"/>
                    </a:cubicBezTo>
                    <a:cubicBezTo>
                      <a:pt x="350" y="572"/>
                      <a:pt x="349" y="572"/>
                      <a:pt x="349" y="571"/>
                    </a:cubicBezTo>
                    <a:cubicBezTo>
                      <a:pt x="349" y="571"/>
                      <a:pt x="350" y="571"/>
                      <a:pt x="350" y="571"/>
                    </a:cubicBezTo>
                    <a:cubicBezTo>
                      <a:pt x="372" y="571"/>
                      <a:pt x="372" y="571"/>
                      <a:pt x="372" y="571"/>
                    </a:cubicBezTo>
                    <a:cubicBezTo>
                      <a:pt x="372" y="571"/>
                      <a:pt x="373" y="571"/>
                      <a:pt x="373" y="571"/>
                    </a:cubicBezTo>
                    <a:cubicBezTo>
                      <a:pt x="373" y="572"/>
                      <a:pt x="372" y="572"/>
                      <a:pt x="372" y="572"/>
                    </a:cubicBezTo>
                    <a:moveTo>
                      <a:pt x="328" y="572"/>
                    </a:moveTo>
                    <a:cubicBezTo>
                      <a:pt x="307" y="572"/>
                      <a:pt x="307" y="572"/>
                      <a:pt x="307" y="572"/>
                    </a:cubicBezTo>
                    <a:cubicBezTo>
                      <a:pt x="306" y="572"/>
                      <a:pt x="306" y="572"/>
                      <a:pt x="306" y="571"/>
                    </a:cubicBezTo>
                    <a:cubicBezTo>
                      <a:pt x="306" y="571"/>
                      <a:pt x="306" y="571"/>
                      <a:pt x="307" y="571"/>
                    </a:cubicBezTo>
                    <a:cubicBezTo>
                      <a:pt x="328" y="571"/>
                      <a:pt x="328" y="571"/>
                      <a:pt x="328" y="571"/>
                    </a:cubicBezTo>
                    <a:cubicBezTo>
                      <a:pt x="329" y="571"/>
                      <a:pt x="329" y="571"/>
                      <a:pt x="329" y="571"/>
                    </a:cubicBezTo>
                    <a:cubicBezTo>
                      <a:pt x="329" y="572"/>
                      <a:pt x="329" y="572"/>
                      <a:pt x="328" y="572"/>
                    </a:cubicBezTo>
                    <a:moveTo>
                      <a:pt x="285" y="572"/>
                    </a:moveTo>
                    <a:cubicBezTo>
                      <a:pt x="263" y="572"/>
                      <a:pt x="263" y="572"/>
                      <a:pt x="263" y="572"/>
                    </a:cubicBezTo>
                    <a:cubicBezTo>
                      <a:pt x="262" y="572"/>
                      <a:pt x="262" y="572"/>
                      <a:pt x="262" y="571"/>
                    </a:cubicBezTo>
                    <a:cubicBezTo>
                      <a:pt x="262" y="571"/>
                      <a:pt x="262" y="571"/>
                      <a:pt x="263" y="571"/>
                    </a:cubicBezTo>
                    <a:cubicBezTo>
                      <a:pt x="285" y="571"/>
                      <a:pt x="285" y="571"/>
                      <a:pt x="285" y="571"/>
                    </a:cubicBezTo>
                    <a:cubicBezTo>
                      <a:pt x="285" y="571"/>
                      <a:pt x="286" y="571"/>
                      <a:pt x="286" y="571"/>
                    </a:cubicBezTo>
                    <a:cubicBezTo>
                      <a:pt x="286" y="572"/>
                      <a:pt x="285" y="572"/>
                      <a:pt x="285" y="572"/>
                    </a:cubicBezTo>
                    <a:moveTo>
                      <a:pt x="241" y="572"/>
                    </a:moveTo>
                    <a:cubicBezTo>
                      <a:pt x="219" y="572"/>
                      <a:pt x="219" y="572"/>
                      <a:pt x="219" y="572"/>
                    </a:cubicBezTo>
                    <a:cubicBezTo>
                      <a:pt x="219" y="572"/>
                      <a:pt x="218" y="572"/>
                      <a:pt x="218" y="571"/>
                    </a:cubicBezTo>
                    <a:cubicBezTo>
                      <a:pt x="218" y="571"/>
                      <a:pt x="219" y="571"/>
                      <a:pt x="219" y="571"/>
                    </a:cubicBezTo>
                    <a:cubicBezTo>
                      <a:pt x="241" y="571"/>
                      <a:pt x="241" y="571"/>
                      <a:pt x="241" y="571"/>
                    </a:cubicBezTo>
                    <a:cubicBezTo>
                      <a:pt x="242" y="571"/>
                      <a:pt x="242" y="571"/>
                      <a:pt x="242" y="571"/>
                    </a:cubicBezTo>
                    <a:cubicBezTo>
                      <a:pt x="242" y="572"/>
                      <a:pt x="242" y="572"/>
                      <a:pt x="241" y="572"/>
                    </a:cubicBezTo>
                    <a:moveTo>
                      <a:pt x="197" y="572"/>
                    </a:moveTo>
                    <a:cubicBezTo>
                      <a:pt x="176" y="572"/>
                      <a:pt x="176" y="572"/>
                      <a:pt x="176" y="572"/>
                    </a:cubicBezTo>
                    <a:cubicBezTo>
                      <a:pt x="175" y="572"/>
                      <a:pt x="175" y="572"/>
                      <a:pt x="175" y="571"/>
                    </a:cubicBezTo>
                    <a:cubicBezTo>
                      <a:pt x="175" y="571"/>
                      <a:pt x="175" y="571"/>
                      <a:pt x="176" y="571"/>
                    </a:cubicBezTo>
                    <a:cubicBezTo>
                      <a:pt x="197" y="571"/>
                      <a:pt x="197" y="571"/>
                      <a:pt x="197" y="571"/>
                    </a:cubicBezTo>
                    <a:cubicBezTo>
                      <a:pt x="198" y="571"/>
                      <a:pt x="198" y="571"/>
                      <a:pt x="198" y="571"/>
                    </a:cubicBezTo>
                    <a:cubicBezTo>
                      <a:pt x="198" y="572"/>
                      <a:pt x="198" y="572"/>
                      <a:pt x="197" y="572"/>
                    </a:cubicBezTo>
                    <a:moveTo>
                      <a:pt x="154" y="572"/>
                    </a:moveTo>
                    <a:cubicBezTo>
                      <a:pt x="132" y="572"/>
                      <a:pt x="132" y="572"/>
                      <a:pt x="132" y="572"/>
                    </a:cubicBezTo>
                    <a:cubicBezTo>
                      <a:pt x="131" y="572"/>
                      <a:pt x="131" y="572"/>
                      <a:pt x="131" y="571"/>
                    </a:cubicBezTo>
                    <a:cubicBezTo>
                      <a:pt x="131" y="571"/>
                      <a:pt x="131" y="571"/>
                      <a:pt x="132" y="571"/>
                    </a:cubicBezTo>
                    <a:cubicBezTo>
                      <a:pt x="154" y="571"/>
                      <a:pt x="154" y="571"/>
                      <a:pt x="154" y="571"/>
                    </a:cubicBezTo>
                    <a:cubicBezTo>
                      <a:pt x="154" y="571"/>
                      <a:pt x="155" y="571"/>
                      <a:pt x="155" y="571"/>
                    </a:cubicBezTo>
                    <a:cubicBezTo>
                      <a:pt x="155" y="572"/>
                      <a:pt x="154" y="572"/>
                      <a:pt x="154" y="572"/>
                    </a:cubicBezTo>
                    <a:moveTo>
                      <a:pt x="110" y="572"/>
                    </a:moveTo>
                    <a:cubicBezTo>
                      <a:pt x="88" y="572"/>
                      <a:pt x="88" y="572"/>
                      <a:pt x="88" y="572"/>
                    </a:cubicBezTo>
                    <a:cubicBezTo>
                      <a:pt x="88" y="572"/>
                      <a:pt x="87" y="572"/>
                      <a:pt x="87" y="571"/>
                    </a:cubicBezTo>
                    <a:cubicBezTo>
                      <a:pt x="87" y="571"/>
                      <a:pt x="88" y="571"/>
                      <a:pt x="88" y="571"/>
                    </a:cubicBezTo>
                    <a:cubicBezTo>
                      <a:pt x="110" y="571"/>
                      <a:pt x="110" y="571"/>
                      <a:pt x="110" y="571"/>
                    </a:cubicBezTo>
                    <a:cubicBezTo>
                      <a:pt x="111" y="571"/>
                      <a:pt x="111" y="571"/>
                      <a:pt x="111" y="571"/>
                    </a:cubicBezTo>
                    <a:cubicBezTo>
                      <a:pt x="111" y="572"/>
                      <a:pt x="111" y="572"/>
                      <a:pt x="110" y="572"/>
                    </a:cubicBezTo>
                    <a:moveTo>
                      <a:pt x="67" y="572"/>
                    </a:moveTo>
                    <a:cubicBezTo>
                      <a:pt x="45" y="572"/>
                      <a:pt x="45" y="572"/>
                      <a:pt x="45" y="572"/>
                    </a:cubicBezTo>
                    <a:cubicBezTo>
                      <a:pt x="44" y="572"/>
                      <a:pt x="44" y="572"/>
                      <a:pt x="44" y="571"/>
                    </a:cubicBezTo>
                    <a:cubicBezTo>
                      <a:pt x="44" y="571"/>
                      <a:pt x="44" y="571"/>
                      <a:pt x="45" y="571"/>
                    </a:cubicBezTo>
                    <a:cubicBezTo>
                      <a:pt x="67" y="571"/>
                      <a:pt x="67" y="571"/>
                      <a:pt x="67" y="571"/>
                    </a:cubicBezTo>
                    <a:cubicBezTo>
                      <a:pt x="67" y="571"/>
                      <a:pt x="67" y="571"/>
                      <a:pt x="67" y="571"/>
                    </a:cubicBezTo>
                    <a:cubicBezTo>
                      <a:pt x="67" y="572"/>
                      <a:pt x="67" y="572"/>
                      <a:pt x="67" y="572"/>
                    </a:cubicBezTo>
                    <a:moveTo>
                      <a:pt x="23" y="572"/>
                    </a:moveTo>
                    <a:cubicBezTo>
                      <a:pt x="17" y="572"/>
                      <a:pt x="17" y="572"/>
                      <a:pt x="17" y="572"/>
                    </a:cubicBezTo>
                    <a:cubicBezTo>
                      <a:pt x="17" y="550"/>
                      <a:pt x="17" y="550"/>
                      <a:pt x="17" y="550"/>
                    </a:cubicBezTo>
                    <a:cubicBezTo>
                      <a:pt x="17" y="549"/>
                      <a:pt x="17" y="549"/>
                      <a:pt x="17" y="549"/>
                    </a:cubicBezTo>
                    <a:cubicBezTo>
                      <a:pt x="18" y="549"/>
                      <a:pt x="18" y="549"/>
                      <a:pt x="18" y="550"/>
                    </a:cubicBezTo>
                    <a:cubicBezTo>
                      <a:pt x="19" y="571"/>
                      <a:pt x="19" y="571"/>
                      <a:pt x="19" y="571"/>
                    </a:cubicBezTo>
                    <a:cubicBezTo>
                      <a:pt x="23" y="571"/>
                      <a:pt x="23" y="571"/>
                      <a:pt x="23" y="571"/>
                    </a:cubicBezTo>
                    <a:cubicBezTo>
                      <a:pt x="23" y="571"/>
                      <a:pt x="24" y="571"/>
                      <a:pt x="24" y="571"/>
                    </a:cubicBezTo>
                    <a:cubicBezTo>
                      <a:pt x="24" y="572"/>
                      <a:pt x="23" y="572"/>
                      <a:pt x="23" y="572"/>
                    </a:cubicBezTo>
                    <a:moveTo>
                      <a:pt x="891" y="545"/>
                    </a:moveTo>
                    <a:cubicBezTo>
                      <a:pt x="891" y="545"/>
                      <a:pt x="891" y="545"/>
                      <a:pt x="891" y="545"/>
                    </a:cubicBezTo>
                    <a:cubicBezTo>
                      <a:pt x="890" y="545"/>
                      <a:pt x="890" y="544"/>
                      <a:pt x="890" y="544"/>
                    </a:cubicBezTo>
                    <a:cubicBezTo>
                      <a:pt x="891" y="522"/>
                      <a:pt x="891" y="522"/>
                      <a:pt x="891" y="522"/>
                    </a:cubicBezTo>
                    <a:cubicBezTo>
                      <a:pt x="891" y="521"/>
                      <a:pt x="892" y="521"/>
                      <a:pt x="892" y="521"/>
                    </a:cubicBezTo>
                    <a:cubicBezTo>
                      <a:pt x="893" y="521"/>
                      <a:pt x="893" y="521"/>
                      <a:pt x="893" y="522"/>
                    </a:cubicBezTo>
                    <a:cubicBezTo>
                      <a:pt x="892" y="544"/>
                      <a:pt x="892" y="544"/>
                      <a:pt x="892" y="544"/>
                    </a:cubicBezTo>
                    <a:cubicBezTo>
                      <a:pt x="892" y="544"/>
                      <a:pt x="891" y="545"/>
                      <a:pt x="891" y="545"/>
                    </a:cubicBezTo>
                    <a:moveTo>
                      <a:pt x="17" y="529"/>
                    </a:moveTo>
                    <a:cubicBezTo>
                      <a:pt x="16" y="529"/>
                      <a:pt x="16" y="528"/>
                      <a:pt x="16" y="528"/>
                    </a:cubicBezTo>
                    <a:cubicBezTo>
                      <a:pt x="15" y="506"/>
                      <a:pt x="15" y="506"/>
                      <a:pt x="15" y="506"/>
                    </a:cubicBezTo>
                    <a:cubicBezTo>
                      <a:pt x="15" y="506"/>
                      <a:pt x="16" y="505"/>
                      <a:pt x="16" y="505"/>
                    </a:cubicBezTo>
                    <a:cubicBezTo>
                      <a:pt x="17" y="505"/>
                      <a:pt x="17" y="506"/>
                      <a:pt x="17" y="506"/>
                    </a:cubicBezTo>
                    <a:cubicBezTo>
                      <a:pt x="18" y="528"/>
                      <a:pt x="18" y="528"/>
                      <a:pt x="18" y="528"/>
                    </a:cubicBezTo>
                    <a:cubicBezTo>
                      <a:pt x="18" y="528"/>
                      <a:pt x="17" y="529"/>
                      <a:pt x="17" y="529"/>
                    </a:cubicBezTo>
                    <a:cubicBezTo>
                      <a:pt x="17" y="529"/>
                      <a:pt x="17" y="529"/>
                      <a:pt x="17" y="529"/>
                    </a:cubicBezTo>
                    <a:moveTo>
                      <a:pt x="893" y="501"/>
                    </a:moveTo>
                    <a:cubicBezTo>
                      <a:pt x="893" y="501"/>
                      <a:pt x="893" y="501"/>
                      <a:pt x="893" y="501"/>
                    </a:cubicBezTo>
                    <a:cubicBezTo>
                      <a:pt x="892" y="501"/>
                      <a:pt x="892" y="501"/>
                      <a:pt x="892" y="500"/>
                    </a:cubicBezTo>
                    <a:cubicBezTo>
                      <a:pt x="893" y="478"/>
                      <a:pt x="893" y="478"/>
                      <a:pt x="893" y="478"/>
                    </a:cubicBezTo>
                    <a:cubicBezTo>
                      <a:pt x="893" y="478"/>
                      <a:pt x="894" y="477"/>
                      <a:pt x="894" y="477"/>
                    </a:cubicBezTo>
                    <a:cubicBezTo>
                      <a:pt x="895" y="477"/>
                      <a:pt x="895" y="478"/>
                      <a:pt x="895" y="478"/>
                    </a:cubicBezTo>
                    <a:cubicBezTo>
                      <a:pt x="894" y="500"/>
                      <a:pt x="894" y="500"/>
                      <a:pt x="894" y="500"/>
                    </a:cubicBezTo>
                    <a:cubicBezTo>
                      <a:pt x="894" y="501"/>
                      <a:pt x="893" y="501"/>
                      <a:pt x="893" y="501"/>
                    </a:cubicBezTo>
                    <a:moveTo>
                      <a:pt x="15" y="485"/>
                    </a:moveTo>
                    <a:cubicBezTo>
                      <a:pt x="15" y="485"/>
                      <a:pt x="15" y="485"/>
                      <a:pt x="15" y="484"/>
                    </a:cubicBezTo>
                    <a:cubicBezTo>
                      <a:pt x="14" y="462"/>
                      <a:pt x="14" y="462"/>
                      <a:pt x="14" y="462"/>
                    </a:cubicBezTo>
                    <a:cubicBezTo>
                      <a:pt x="14" y="462"/>
                      <a:pt x="14" y="462"/>
                      <a:pt x="15" y="462"/>
                    </a:cubicBezTo>
                    <a:cubicBezTo>
                      <a:pt x="15" y="462"/>
                      <a:pt x="16" y="462"/>
                      <a:pt x="16" y="462"/>
                    </a:cubicBezTo>
                    <a:cubicBezTo>
                      <a:pt x="16" y="484"/>
                      <a:pt x="16" y="484"/>
                      <a:pt x="16" y="484"/>
                    </a:cubicBezTo>
                    <a:cubicBezTo>
                      <a:pt x="16" y="485"/>
                      <a:pt x="16" y="485"/>
                      <a:pt x="15" y="485"/>
                    </a:cubicBezTo>
                    <a:cubicBezTo>
                      <a:pt x="15" y="485"/>
                      <a:pt x="15" y="485"/>
                      <a:pt x="15" y="485"/>
                    </a:cubicBezTo>
                    <a:moveTo>
                      <a:pt x="895" y="457"/>
                    </a:moveTo>
                    <a:cubicBezTo>
                      <a:pt x="895" y="457"/>
                      <a:pt x="895" y="457"/>
                      <a:pt x="895" y="457"/>
                    </a:cubicBezTo>
                    <a:cubicBezTo>
                      <a:pt x="894" y="457"/>
                      <a:pt x="894" y="457"/>
                      <a:pt x="894" y="457"/>
                    </a:cubicBezTo>
                    <a:cubicBezTo>
                      <a:pt x="895" y="435"/>
                      <a:pt x="895" y="435"/>
                      <a:pt x="895" y="435"/>
                    </a:cubicBezTo>
                    <a:cubicBezTo>
                      <a:pt x="895" y="434"/>
                      <a:pt x="896" y="434"/>
                      <a:pt x="896" y="434"/>
                    </a:cubicBezTo>
                    <a:cubicBezTo>
                      <a:pt x="897" y="434"/>
                      <a:pt x="897" y="434"/>
                      <a:pt x="897" y="435"/>
                    </a:cubicBezTo>
                    <a:cubicBezTo>
                      <a:pt x="896" y="457"/>
                      <a:pt x="896" y="457"/>
                      <a:pt x="896" y="457"/>
                    </a:cubicBezTo>
                    <a:cubicBezTo>
                      <a:pt x="896" y="457"/>
                      <a:pt x="896" y="457"/>
                      <a:pt x="895" y="457"/>
                    </a:cubicBezTo>
                    <a:moveTo>
                      <a:pt x="14" y="442"/>
                    </a:moveTo>
                    <a:cubicBezTo>
                      <a:pt x="14" y="442"/>
                      <a:pt x="13" y="441"/>
                      <a:pt x="13" y="441"/>
                    </a:cubicBezTo>
                    <a:cubicBezTo>
                      <a:pt x="13" y="419"/>
                      <a:pt x="13" y="419"/>
                      <a:pt x="13" y="419"/>
                    </a:cubicBezTo>
                    <a:cubicBezTo>
                      <a:pt x="12" y="418"/>
                      <a:pt x="13" y="418"/>
                      <a:pt x="13" y="418"/>
                    </a:cubicBezTo>
                    <a:cubicBezTo>
                      <a:pt x="14" y="418"/>
                      <a:pt x="14" y="418"/>
                      <a:pt x="14" y="419"/>
                    </a:cubicBezTo>
                    <a:cubicBezTo>
                      <a:pt x="15" y="441"/>
                      <a:pt x="15" y="441"/>
                      <a:pt x="15" y="441"/>
                    </a:cubicBezTo>
                    <a:cubicBezTo>
                      <a:pt x="15" y="441"/>
                      <a:pt x="15" y="442"/>
                      <a:pt x="14" y="442"/>
                    </a:cubicBezTo>
                    <a:cubicBezTo>
                      <a:pt x="14" y="442"/>
                      <a:pt x="14" y="442"/>
                      <a:pt x="14" y="442"/>
                    </a:cubicBezTo>
                    <a:moveTo>
                      <a:pt x="897" y="414"/>
                    </a:moveTo>
                    <a:cubicBezTo>
                      <a:pt x="897" y="414"/>
                      <a:pt x="897" y="414"/>
                      <a:pt x="897" y="414"/>
                    </a:cubicBezTo>
                    <a:cubicBezTo>
                      <a:pt x="897" y="414"/>
                      <a:pt x="896" y="413"/>
                      <a:pt x="896" y="413"/>
                    </a:cubicBezTo>
                    <a:cubicBezTo>
                      <a:pt x="897" y="391"/>
                      <a:pt x="897" y="391"/>
                      <a:pt x="897" y="391"/>
                    </a:cubicBezTo>
                    <a:cubicBezTo>
                      <a:pt x="897" y="391"/>
                      <a:pt x="898" y="390"/>
                      <a:pt x="898" y="390"/>
                    </a:cubicBezTo>
                    <a:cubicBezTo>
                      <a:pt x="899" y="390"/>
                      <a:pt x="899" y="391"/>
                      <a:pt x="899" y="391"/>
                    </a:cubicBezTo>
                    <a:cubicBezTo>
                      <a:pt x="898" y="413"/>
                      <a:pt x="898" y="413"/>
                      <a:pt x="898" y="413"/>
                    </a:cubicBezTo>
                    <a:cubicBezTo>
                      <a:pt x="898" y="414"/>
                      <a:pt x="898" y="414"/>
                      <a:pt x="897" y="414"/>
                    </a:cubicBezTo>
                    <a:moveTo>
                      <a:pt x="13" y="398"/>
                    </a:moveTo>
                    <a:cubicBezTo>
                      <a:pt x="12" y="398"/>
                      <a:pt x="12" y="398"/>
                      <a:pt x="12" y="397"/>
                    </a:cubicBezTo>
                    <a:cubicBezTo>
                      <a:pt x="11" y="375"/>
                      <a:pt x="11" y="375"/>
                      <a:pt x="11" y="375"/>
                    </a:cubicBezTo>
                    <a:cubicBezTo>
                      <a:pt x="11" y="375"/>
                      <a:pt x="12" y="374"/>
                      <a:pt x="12" y="374"/>
                    </a:cubicBezTo>
                    <a:cubicBezTo>
                      <a:pt x="13" y="374"/>
                      <a:pt x="13" y="375"/>
                      <a:pt x="13" y="375"/>
                    </a:cubicBezTo>
                    <a:cubicBezTo>
                      <a:pt x="14" y="397"/>
                      <a:pt x="14" y="397"/>
                      <a:pt x="14" y="397"/>
                    </a:cubicBezTo>
                    <a:cubicBezTo>
                      <a:pt x="14" y="397"/>
                      <a:pt x="13" y="398"/>
                      <a:pt x="13" y="398"/>
                    </a:cubicBezTo>
                    <a:cubicBezTo>
                      <a:pt x="13" y="398"/>
                      <a:pt x="13" y="398"/>
                      <a:pt x="13" y="398"/>
                    </a:cubicBezTo>
                    <a:moveTo>
                      <a:pt x="899" y="370"/>
                    </a:moveTo>
                    <a:cubicBezTo>
                      <a:pt x="899" y="370"/>
                      <a:pt x="899" y="370"/>
                      <a:pt x="899" y="370"/>
                    </a:cubicBezTo>
                    <a:cubicBezTo>
                      <a:pt x="899" y="370"/>
                      <a:pt x="898" y="370"/>
                      <a:pt x="898" y="369"/>
                    </a:cubicBezTo>
                    <a:cubicBezTo>
                      <a:pt x="899" y="348"/>
                      <a:pt x="899" y="348"/>
                      <a:pt x="899" y="348"/>
                    </a:cubicBezTo>
                    <a:cubicBezTo>
                      <a:pt x="899" y="347"/>
                      <a:pt x="900" y="347"/>
                      <a:pt x="900" y="347"/>
                    </a:cubicBezTo>
                    <a:cubicBezTo>
                      <a:pt x="901" y="347"/>
                      <a:pt x="901" y="347"/>
                      <a:pt x="901" y="348"/>
                    </a:cubicBezTo>
                    <a:cubicBezTo>
                      <a:pt x="900" y="369"/>
                      <a:pt x="900" y="369"/>
                      <a:pt x="900" y="369"/>
                    </a:cubicBezTo>
                    <a:cubicBezTo>
                      <a:pt x="900" y="370"/>
                      <a:pt x="900" y="370"/>
                      <a:pt x="899" y="370"/>
                    </a:cubicBezTo>
                    <a:moveTo>
                      <a:pt x="11" y="354"/>
                    </a:moveTo>
                    <a:cubicBezTo>
                      <a:pt x="11" y="354"/>
                      <a:pt x="10" y="354"/>
                      <a:pt x="10" y="353"/>
                    </a:cubicBezTo>
                    <a:cubicBezTo>
                      <a:pt x="10" y="332"/>
                      <a:pt x="10" y="332"/>
                      <a:pt x="10" y="332"/>
                    </a:cubicBezTo>
                    <a:cubicBezTo>
                      <a:pt x="10" y="331"/>
                      <a:pt x="10" y="331"/>
                      <a:pt x="11" y="331"/>
                    </a:cubicBezTo>
                    <a:cubicBezTo>
                      <a:pt x="11" y="331"/>
                      <a:pt x="12" y="331"/>
                      <a:pt x="12" y="332"/>
                    </a:cubicBezTo>
                    <a:cubicBezTo>
                      <a:pt x="12" y="353"/>
                      <a:pt x="12" y="353"/>
                      <a:pt x="12" y="353"/>
                    </a:cubicBezTo>
                    <a:cubicBezTo>
                      <a:pt x="12" y="354"/>
                      <a:pt x="12" y="354"/>
                      <a:pt x="11" y="354"/>
                    </a:cubicBezTo>
                    <a:cubicBezTo>
                      <a:pt x="11" y="354"/>
                      <a:pt x="11" y="354"/>
                      <a:pt x="11" y="354"/>
                    </a:cubicBezTo>
                    <a:moveTo>
                      <a:pt x="901" y="327"/>
                    </a:moveTo>
                    <a:cubicBezTo>
                      <a:pt x="901" y="327"/>
                      <a:pt x="901" y="327"/>
                      <a:pt x="901" y="327"/>
                    </a:cubicBezTo>
                    <a:cubicBezTo>
                      <a:pt x="901" y="327"/>
                      <a:pt x="900" y="326"/>
                      <a:pt x="900" y="326"/>
                    </a:cubicBezTo>
                    <a:cubicBezTo>
                      <a:pt x="901" y="304"/>
                      <a:pt x="901" y="304"/>
                      <a:pt x="901" y="304"/>
                    </a:cubicBezTo>
                    <a:cubicBezTo>
                      <a:pt x="901" y="303"/>
                      <a:pt x="902" y="303"/>
                      <a:pt x="902" y="303"/>
                    </a:cubicBezTo>
                    <a:cubicBezTo>
                      <a:pt x="903" y="303"/>
                      <a:pt x="903" y="304"/>
                      <a:pt x="903" y="304"/>
                    </a:cubicBezTo>
                    <a:cubicBezTo>
                      <a:pt x="902" y="326"/>
                      <a:pt x="902" y="326"/>
                      <a:pt x="902" y="326"/>
                    </a:cubicBezTo>
                    <a:cubicBezTo>
                      <a:pt x="902" y="326"/>
                      <a:pt x="902" y="327"/>
                      <a:pt x="901" y="327"/>
                    </a:cubicBezTo>
                    <a:moveTo>
                      <a:pt x="10" y="311"/>
                    </a:moveTo>
                    <a:cubicBezTo>
                      <a:pt x="10" y="311"/>
                      <a:pt x="9" y="310"/>
                      <a:pt x="9" y="310"/>
                    </a:cubicBezTo>
                    <a:cubicBezTo>
                      <a:pt x="8" y="288"/>
                      <a:pt x="8" y="288"/>
                      <a:pt x="8" y="288"/>
                    </a:cubicBezTo>
                    <a:cubicBezTo>
                      <a:pt x="8" y="287"/>
                      <a:pt x="9" y="287"/>
                      <a:pt x="9" y="287"/>
                    </a:cubicBezTo>
                    <a:cubicBezTo>
                      <a:pt x="10" y="287"/>
                      <a:pt x="10" y="287"/>
                      <a:pt x="10" y="288"/>
                    </a:cubicBezTo>
                    <a:cubicBezTo>
                      <a:pt x="11" y="310"/>
                      <a:pt x="11" y="310"/>
                      <a:pt x="11" y="310"/>
                    </a:cubicBezTo>
                    <a:cubicBezTo>
                      <a:pt x="11" y="310"/>
                      <a:pt x="11" y="311"/>
                      <a:pt x="10" y="311"/>
                    </a:cubicBezTo>
                    <a:cubicBezTo>
                      <a:pt x="10" y="311"/>
                      <a:pt x="10" y="311"/>
                      <a:pt x="10" y="311"/>
                    </a:cubicBezTo>
                    <a:moveTo>
                      <a:pt x="903" y="283"/>
                    </a:moveTo>
                    <a:cubicBezTo>
                      <a:pt x="903" y="283"/>
                      <a:pt x="903" y="283"/>
                      <a:pt x="903" y="283"/>
                    </a:cubicBezTo>
                    <a:cubicBezTo>
                      <a:pt x="903" y="283"/>
                      <a:pt x="902" y="283"/>
                      <a:pt x="902" y="282"/>
                    </a:cubicBezTo>
                    <a:cubicBezTo>
                      <a:pt x="903" y="260"/>
                      <a:pt x="903" y="260"/>
                      <a:pt x="903" y="260"/>
                    </a:cubicBezTo>
                    <a:cubicBezTo>
                      <a:pt x="903" y="260"/>
                      <a:pt x="904" y="259"/>
                      <a:pt x="904" y="259"/>
                    </a:cubicBezTo>
                    <a:cubicBezTo>
                      <a:pt x="905" y="260"/>
                      <a:pt x="905" y="260"/>
                      <a:pt x="905" y="260"/>
                    </a:cubicBezTo>
                    <a:cubicBezTo>
                      <a:pt x="904" y="282"/>
                      <a:pt x="904" y="282"/>
                      <a:pt x="904" y="282"/>
                    </a:cubicBezTo>
                    <a:cubicBezTo>
                      <a:pt x="904" y="283"/>
                      <a:pt x="904" y="283"/>
                      <a:pt x="903" y="283"/>
                    </a:cubicBezTo>
                    <a:moveTo>
                      <a:pt x="9" y="267"/>
                    </a:moveTo>
                    <a:cubicBezTo>
                      <a:pt x="8" y="267"/>
                      <a:pt x="8" y="267"/>
                      <a:pt x="8" y="266"/>
                    </a:cubicBezTo>
                    <a:cubicBezTo>
                      <a:pt x="7" y="244"/>
                      <a:pt x="7" y="244"/>
                      <a:pt x="7" y="244"/>
                    </a:cubicBezTo>
                    <a:cubicBezTo>
                      <a:pt x="7" y="244"/>
                      <a:pt x="7" y="243"/>
                      <a:pt x="8" y="243"/>
                    </a:cubicBezTo>
                    <a:cubicBezTo>
                      <a:pt x="9" y="243"/>
                      <a:pt x="9" y="244"/>
                      <a:pt x="9" y="244"/>
                    </a:cubicBezTo>
                    <a:cubicBezTo>
                      <a:pt x="10" y="266"/>
                      <a:pt x="10" y="266"/>
                      <a:pt x="10" y="266"/>
                    </a:cubicBezTo>
                    <a:cubicBezTo>
                      <a:pt x="10" y="267"/>
                      <a:pt x="9" y="267"/>
                      <a:pt x="9" y="267"/>
                    </a:cubicBezTo>
                    <a:cubicBezTo>
                      <a:pt x="9" y="267"/>
                      <a:pt x="9" y="267"/>
                      <a:pt x="9" y="267"/>
                    </a:cubicBezTo>
                    <a:moveTo>
                      <a:pt x="905" y="240"/>
                    </a:moveTo>
                    <a:cubicBezTo>
                      <a:pt x="905" y="240"/>
                      <a:pt x="905" y="240"/>
                      <a:pt x="905" y="240"/>
                    </a:cubicBezTo>
                    <a:cubicBezTo>
                      <a:pt x="905" y="239"/>
                      <a:pt x="904" y="239"/>
                      <a:pt x="904" y="239"/>
                    </a:cubicBezTo>
                    <a:cubicBezTo>
                      <a:pt x="905" y="217"/>
                      <a:pt x="905" y="217"/>
                      <a:pt x="905" y="217"/>
                    </a:cubicBezTo>
                    <a:cubicBezTo>
                      <a:pt x="905" y="216"/>
                      <a:pt x="906" y="216"/>
                      <a:pt x="906" y="216"/>
                    </a:cubicBezTo>
                    <a:cubicBezTo>
                      <a:pt x="907" y="216"/>
                      <a:pt x="907" y="216"/>
                      <a:pt x="907" y="217"/>
                    </a:cubicBezTo>
                    <a:cubicBezTo>
                      <a:pt x="906" y="239"/>
                      <a:pt x="906" y="239"/>
                      <a:pt x="906" y="239"/>
                    </a:cubicBezTo>
                    <a:cubicBezTo>
                      <a:pt x="906" y="239"/>
                      <a:pt x="906" y="240"/>
                      <a:pt x="905" y="240"/>
                    </a:cubicBezTo>
                    <a:moveTo>
                      <a:pt x="7" y="223"/>
                    </a:moveTo>
                    <a:cubicBezTo>
                      <a:pt x="7" y="223"/>
                      <a:pt x="6" y="223"/>
                      <a:pt x="6" y="223"/>
                    </a:cubicBezTo>
                    <a:cubicBezTo>
                      <a:pt x="6" y="201"/>
                      <a:pt x="6" y="201"/>
                      <a:pt x="6" y="201"/>
                    </a:cubicBezTo>
                    <a:cubicBezTo>
                      <a:pt x="6" y="200"/>
                      <a:pt x="6" y="200"/>
                      <a:pt x="7" y="200"/>
                    </a:cubicBezTo>
                    <a:cubicBezTo>
                      <a:pt x="7" y="200"/>
                      <a:pt x="8" y="200"/>
                      <a:pt x="8" y="201"/>
                    </a:cubicBezTo>
                    <a:cubicBezTo>
                      <a:pt x="8" y="223"/>
                      <a:pt x="8" y="223"/>
                      <a:pt x="8" y="223"/>
                    </a:cubicBezTo>
                    <a:cubicBezTo>
                      <a:pt x="8" y="223"/>
                      <a:pt x="8" y="223"/>
                      <a:pt x="7" y="223"/>
                    </a:cubicBezTo>
                    <a:cubicBezTo>
                      <a:pt x="7" y="223"/>
                      <a:pt x="7" y="223"/>
                      <a:pt x="7" y="223"/>
                    </a:cubicBezTo>
                    <a:moveTo>
                      <a:pt x="907" y="196"/>
                    </a:moveTo>
                    <a:cubicBezTo>
                      <a:pt x="907" y="196"/>
                      <a:pt x="907" y="196"/>
                      <a:pt x="907" y="196"/>
                    </a:cubicBezTo>
                    <a:cubicBezTo>
                      <a:pt x="907" y="196"/>
                      <a:pt x="906" y="195"/>
                      <a:pt x="906" y="195"/>
                    </a:cubicBezTo>
                    <a:cubicBezTo>
                      <a:pt x="907" y="173"/>
                      <a:pt x="907" y="173"/>
                      <a:pt x="907" y="173"/>
                    </a:cubicBezTo>
                    <a:cubicBezTo>
                      <a:pt x="907" y="173"/>
                      <a:pt x="908" y="172"/>
                      <a:pt x="908" y="172"/>
                    </a:cubicBezTo>
                    <a:cubicBezTo>
                      <a:pt x="909" y="172"/>
                      <a:pt x="909" y="173"/>
                      <a:pt x="909" y="173"/>
                    </a:cubicBezTo>
                    <a:cubicBezTo>
                      <a:pt x="908" y="195"/>
                      <a:pt x="908" y="195"/>
                      <a:pt x="908" y="195"/>
                    </a:cubicBezTo>
                    <a:cubicBezTo>
                      <a:pt x="908" y="196"/>
                      <a:pt x="908" y="196"/>
                      <a:pt x="907" y="196"/>
                    </a:cubicBezTo>
                    <a:moveTo>
                      <a:pt x="6" y="180"/>
                    </a:moveTo>
                    <a:cubicBezTo>
                      <a:pt x="5" y="180"/>
                      <a:pt x="5" y="179"/>
                      <a:pt x="5" y="179"/>
                    </a:cubicBezTo>
                    <a:cubicBezTo>
                      <a:pt x="4" y="157"/>
                      <a:pt x="4" y="157"/>
                      <a:pt x="4" y="157"/>
                    </a:cubicBezTo>
                    <a:cubicBezTo>
                      <a:pt x="4" y="157"/>
                      <a:pt x="5" y="156"/>
                      <a:pt x="5" y="156"/>
                    </a:cubicBezTo>
                    <a:cubicBezTo>
                      <a:pt x="6" y="156"/>
                      <a:pt x="6" y="157"/>
                      <a:pt x="6" y="157"/>
                    </a:cubicBezTo>
                    <a:cubicBezTo>
                      <a:pt x="7" y="179"/>
                      <a:pt x="7" y="179"/>
                      <a:pt x="7" y="179"/>
                    </a:cubicBezTo>
                    <a:cubicBezTo>
                      <a:pt x="7" y="179"/>
                      <a:pt x="7" y="180"/>
                      <a:pt x="6" y="180"/>
                    </a:cubicBezTo>
                    <a:cubicBezTo>
                      <a:pt x="6" y="180"/>
                      <a:pt x="6" y="180"/>
                      <a:pt x="6" y="180"/>
                    </a:cubicBezTo>
                    <a:moveTo>
                      <a:pt x="909" y="152"/>
                    </a:moveTo>
                    <a:cubicBezTo>
                      <a:pt x="909" y="152"/>
                      <a:pt x="909" y="152"/>
                      <a:pt x="909" y="152"/>
                    </a:cubicBezTo>
                    <a:cubicBezTo>
                      <a:pt x="909" y="152"/>
                      <a:pt x="908" y="152"/>
                      <a:pt x="908" y="151"/>
                    </a:cubicBezTo>
                    <a:cubicBezTo>
                      <a:pt x="909" y="130"/>
                      <a:pt x="909" y="130"/>
                      <a:pt x="909" y="130"/>
                    </a:cubicBezTo>
                    <a:cubicBezTo>
                      <a:pt x="909" y="129"/>
                      <a:pt x="910" y="129"/>
                      <a:pt x="910" y="129"/>
                    </a:cubicBezTo>
                    <a:cubicBezTo>
                      <a:pt x="911" y="129"/>
                      <a:pt x="911" y="129"/>
                      <a:pt x="911" y="130"/>
                    </a:cubicBezTo>
                    <a:cubicBezTo>
                      <a:pt x="910" y="151"/>
                      <a:pt x="910" y="151"/>
                      <a:pt x="910" y="151"/>
                    </a:cubicBezTo>
                    <a:cubicBezTo>
                      <a:pt x="910" y="152"/>
                      <a:pt x="910" y="152"/>
                      <a:pt x="909" y="152"/>
                    </a:cubicBezTo>
                    <a:moveTo>
                      <a:pt x="5" y="136"/>
                    </a:moveTo>
                    <a:cubicBezTo>
                      <a:pt x="4" y="136"/>
                      <a:pt x="4" y="136"/>
                      <a:pt x="4" y="135"/>
                    </a:cubicBezTo>
                    <a:cubicBezTo>
                      <a:pt x="3" y="114"/>
                      <a:pt x="3" y="114"/>
                      <a:pt x="3" y="114"/>
                    </a:cubicBezTo>
                    <a:cubicBezTo>
                      <a:pt x="3" y="113"/>
                      <a:pt x="3" y="113"/>
                      <a:pt x="4" y="113"/>
                    </a:cubicBezTo>
                    <a:cubicBezTo>
                      <a:pt x="4" y="113"/>
                      <a:pt x="5" y="113"/>
                      <a:pt x="5" y="113"/>
                    </a:cubicBezTo>
                    <a:cubicBezTo>
                      <a:pt x="6" y="135"/>
                      <a:pt x="6" y="135"/>
                      <a:pt x="6" y="135"/>
                    </a:cubicBezTo>
                    <a:cubicBezTo>
                      <a:pt x="6" y="136"/>
                      <a:pt x="5" y="136"/>
                      <a:pt x="5" y="136"/>
                    </a:cubicBezTo>
                    <a:cubicBezTo>
                      <a:pt x="5" y="136"/>
                      <a:pt x="5" y="136"/>
                      <a:pt x="5" y="136"/>
                    </a:cubicBezTo>
                    <a:moveTo>
                      <a:pt x="911" y="109"/>
                    </a:moveTo>
                    <a:cubicBezTo>
                      <a:pt x="911" y="109"/>
                      <a:pt x="911" y="109"/>
                      <a:pt x="911" y="109"/>
                    </a:cubicBezTo>
                    <a:cubicBezTo>
                      <a:pt x="911" y="109"/>
                      <a:pt x="910" y="108"/>
                      <a:pt x="910" y="108"/>
                    </a:cubicBezTo>
                    <a:cubicBezTo>
                      <a:pt x="911" y="86"/>
                      <a:pt x="911" y="86"/>
                      <a:pt x="911" y="86"/>
                    </a:cubicBezTo>
                    <a:cubicBezTo>
                      <a:pt x="911" y="86"/>
                      <a:pt x="912" y="85"/>
                      <a:pt x="912" y="85"/>
                    </a:cubicBezTo>
                    <a:cubicBezTo>
                      <a:pt x="913" y="85"/>
                      <a:pt x="913" y="86"/>
                      <a:pt x="913" y="86"/>
                    </a:cubicBezTo>
                    <a:cubicBezTo>
                      <a:pt x="912" y="108"/>
                      <a:pt x="912" y="108"/>
                      <a:pt x="912" y="108"/>
                    </a:cubicBezTo>
                    <a:cubicBezTo>
                      <a:pt x="912" y="108"/>
                      <a:pt x="912" y="109"/>
                      <a:pt x="911" y="109"/>
                    </a:cubicBezTo>
                    <a:moveTo>
                      <a:pt x="3" y="93"/>
                    </a:moveTo>
                    <a:cubicBezTo>
                      <a:pt x="3" y="93"/>
                      <a:pt x="2" y="92"/>
                      <a:pt x="2" y="92"/>
                    </a:cubicBezTo>
                    <a:cubicBezTo>
                      <a:pt x="2" y="70"/>
                      <a:pt x="2" y="70"/>
                      <a:pt x="2" y="70"/>
                    </a:cubicBezTo>
                    <a:cubicBezTo>
                      <a:pt x="2" y="69"/>
                      <a:pt x="2" y="69"/>
                      <a:pt x="3" y="69"/>
                    </a:cubicBezTo>
                    <a:cubicBezTo>
                      <a:pt x="3" y="69"/>
                      <a:pt x="3" y="69"/>
                      <a:pt x="4" y="70"/>
                    </a:cubicBezTo>
                    <a:cubicBezTo>
                      <a:pt x="4" y="92"/>
                      <a:pt x="4" y="92"/>
                      <a:pt x="4" y="92"/>
                    </a:cubicBezTo>
                    <a:cubicBezTo>
                      <a:pt x="4" y="92"/>
                      <a:pt x="4" y="93"/>
                      <a:pt x="3" y="93"/>
                    </a:cubicBezTo>
                    <a:cubicBezTo>
                      <a:pt x="3" y="93"/>
                      <a:pt x="3" y="93"/>
                      <a:pt x="3" y="93"/>
                    </a:cubicBezTo>
                    <a:moveTo>
                      <a:pt x="913" y="65"/>
                    </a:moveTo>
                    <a:cubicBezTo>
                      <a:pt x="913" y="65"/>
                      <a:pt x="913" y="65"/>
                      <a:pt x="913" y="65"/>
                    </a:cubicBezTo>
                    <a:cubicBezTo>
                      <a:pt x="913" y="65"/>
                      <a:pt x="912" y="65"/>
                      <a:pt x="912" y="64"/>
                    </a:cubicBezTo>
                    <a:cubicBezTo>
                      <a:pt x="913" y="42"/>
                      <a:pt x="913" y="42"/>
                      <a:pt x="913" y="42"/>
                    </a:cubicBezTo>
                    <a:cubicBezTo>
                      <a:pt x="913" y="42"/>
                      <a:pt x="914" y="42"/>
                      <a:pt x="914" y="42"/>
                    </a:cubicBezTo>
                    <a:cubicBezTo>
                      <a:pt x="915" y="42"/>
                      <a:pt x="915" y="42"/>
                      <a:pt x="915" y="42"/>
                    </a:cubicBezTo>
                    <a:cubicBezTo>
                      <a:pt x="914" y="64"/>
                      <a:pt x="914" y="64"/>
                      <a:pt x="914" y="64"/>
                    </a:cubicBezTo>
                    <a:cubicBezTo>
                      <a:pt x="914" y="65"/>
                      <a:pt x="914" y="65"/>
                      <a:pt x="913" y="65"/>
                    </a:cubicBezTo>
                    <a:moveTo>
                      <a:pt x="2" y="49"/>
                    </a:moveTo>
                    <a:cubicBezTo>
                      <a:pt x="1" y="49"/>
                      <a:pt x="1" y="49"/>
                      <a:pt x="1" y="48"/>
                    </a:cubicBezTo>
                    <a:cubicBezTo>
                      <a:pt x="0" y="26"/>
                      <a:pt x="0" y="26"/>
                      <a:pt x="0" y="26"/>
                    </a:cubicBezTo>
                    <a:cubicBezTo>
                      <a:pt x="0" y="26"/>
                      <a:pt x="1" y="25"/>
                      <a:pt x="1" y="25"/>
                    </a:cubicBezTo>
                    <a:cubicBezTo>
                      <a:pt x="2" y="25"/>
                      <a:pt x="2" y="26"/>
                      <a:pt x="2" y="26"/>
                    </a:cubicBezTo>
                    <a:cubicBezTo>
                      <a:pt x="3" y="48"/>
                      <a:pt x="3" y="48"/>
                      <a:pt x="3" y="48"/>
                    </a:cubicBezTo>
                    <a:cubicBezTo>
                      <a:pt x="3" y="49"/>
                      <a:pt x="2" y="49"/>
                      <a:pt x="2" y="49"/>
                    </a:cubicBezTo>
                    <a:cubicBezTo>
                      <a:pt x="2" y="49"/>
                      <a:pt x="2" y="49"/>
                      <a:pt x="2" y="49"/>
                    </a:cubicBezTo>
                    <a:moveTo>
                      <a:pt x="915" y="22"/>
                    </a:moveTo>
                    <a:cubicBezTo>
                      <a:pt x="915" y="22"/>
                      <a:pt x="915" y="22"/>
                      <a:pt x="915" y="22"/>
                    </a:cubicBezTo>
                    <a:cubicBezTo>
                      <a:pt x="915" y="22"/>
                      <a:pt x="914" y="21"/>
                      <a:pt x="914" y="21"/>
                    </a:cubicBezTo>
                    <a:cubicBezTo>
                      <a:pt x="915" y="2"/>
                      <a:pt x="915" y="2"/>
                      <a:pt x="915" y="2"/>
                    </a:cubicBezTo>
                    <a:cubicBezTo>
                      <a:pt x="914" y="2"/>
                      <a:pt x="914" y="2"/>
                      <a:pt x="914" y="2"/>
                    </a:cubicBezTo>
                    <a:cubicBezTo>
                      <a:pt x="913" y="2"/>
                      <a:pt x="913" y="2"/>
                      <a:pt x="913" y="1"/>
                    </a:cubicBezTo>
                    <a:cubicBezTo>
                      <a:pt x="913" y="1"/>
                      <a:pt x="913" y="0"/>
                      <a:pt x="914" y="0"/>
                    </a:cubicBezTo>
                    <a:cubicBezTo>
                      <a:pt x="917" y="0"/>
                      <a:pt x="917" y="0"/>
                      <a:pt x="917" y="0"/>
                    </a:cubicBezTo>
                    <a:cubicBezTo>
                      <a:pt x="916" y="21"/>
                      <a:pt x="916" y="21"/>
                      <a:pt x="916" y="21"/>
                    </a:cubicBezTo>
                    <a:cubicBezTo>
                      <a:pt x="916" y="21"/>
                      <a:pt x="916" y="22"/>
                      <a:pt x="915" y="22"/>
                    </a:cubicBezTo>
                    <a:moveTo>
                      <a:pt x="1" y="5"/>
                    </a:moveTo>
                    <a:cubicBezTo>
                      <a:pt x="0" y="5"/>
                      <a:pt x="0" y="5"/>
                      <a:pt x="0" y="4"/>
                    </a:cubicBezTo>
                    <a:cubicBezTo>
                      <a:pt x="0" y="0"/>
                      <a:pt x="0" y="0"/>
                      <a:pt x="0" y="0"/>
                    </a:cubicBezTo>
                    <a:cubicBezTo>
                      <a:pt x="19" y="0"/>
                      <a:pt x="19" y="0"/>
                      <a:pt x="19" y="0"/>
                    </a:cubicBezTo>
                    <a:cubicBezTo>
                      <a:pt x="20" y="0"/>
                      <a:pt x="20" y="1"/>
                      <a:pt x="20" y="1"/>
                    </a:cubicBezTo>
                    <a:cubicBezTo>
                      <a:pt x="20" y="2"/>
                      <a:pt x="20" y="2"/>
                      <a:pt x="19" y="2"/>
                    </a:cubicBezTo>
                    <a:cubicBezTo>
                      <a:pt x="1" y="2"/>
                      <a:pt x="1" y="2"/>
                      <a:pt x="1" y="2"/>
                    </a:cubicBezTo>
                    <a:cubicBezTo>
                      <a:pt x="1" y="4"/>
                      <a:pt x="1" y="4"/>
                      <a:pt x="1" y="4"/>
                    </a:cubicBezTo>
                    <a:cubicBezTo>
                      <a:pt x="1" y="5"/>
                      <a:pt x="1" y="5"/>
                      <a:pt x="1" y="5"/>
                    </a:cubicBezTo>
                    <a:cubicBezTo>
                      <a:pt x="1" y="5"/>
                      <a:pt x="1" y="5"/>
                      <a:pt x="1" y="5"/>
                    </a:cubicBezTo>
                    <a:moveTo>
                      <a:pt x="892" y="2"/>
                    </a:moveTo>
                    <a:cubicBezTo>
                      <a:pt x="870" y="2"/>
                      <a:pt x="870" y="2"/>
                      <a:pt x="870" y="2"/>
                    </a:cubicBezTo>
                    <a:cubicBezTo>
                      <a:pt x="870" y="2"/>
                      <a:pt x="869" y="2"/>
                      <a:pt x="869" y="1"/>
                    </a:cubicBezTo>
                    <a:cubicBezTo>
                      <a:pt x="869" y="1"/>
                      <a:pt x="870" y="0"/>
                      <a:pt x="870" y="0"/>
                    </a:cubicBezTo>
                    <a:cubicBezTo>
                      <a:pt x="892" y="0"/>
                      <a:pt x="892" y="0"/>
                      <a:pt x="892" y="0"/>
                    </a:cubicBezTo>
                    <a:cubicBezTo>
                      <a:pt x="892" y="0"/>
                      <a:pt x="893" y="1"/>
                      <a:pt x="893" y="1"/>
                    </a:cubicBezTo>
                    <a:cubicBezTo>
                      <a:pt x="893" y="2"/>
                      <a:pt x="892" y="2"/>
                      <a:pt x="892" y="2"/>
                    </a:cubicBezTo>
                    <a:moveTo>
                      <a:pt x="848" y="2"/>
                    </a:moveTo>
                    <a:cubicBezTo>
                      <a:pt x="826" y="2"/>
                      <a:pt x="826" y="2"/>
                      <a:pt x="826" y="2"/>
                    </a:cubicBezTo>
                    <a:cubicBezTo>
                      <a:pt x="826" y="2"/>
                      <a:pt x="826" y="2"/>
                      <a:pt x="826" y="1"/>
                    </a:cubicBezTo>
                    <a:cubicBezTo>
                      <a:pt x="826" y="1"/>
                      <a:pt x="826" y="0"/>
                      <a:pt x="826" y="0"/>
                    </a:cubicBezTo>
                    <a:cubicBezTo>
                      <a:pt x="848" y="0"/>
                      <a:pt x="848" y="0"/>
                      <a:pt x="848" y="0"/>
                    </a:cubicBezTo>
                    <a:cubicBezTo>
                      <a:pt x="849" y="0"/>
                      <a:pt x="849" y="1"/>
                      <a:pt x="849" y="1"/>
                    </a:cubicBezTo>
                    <a:cubicBezTo>
                      <a:pt x="849" y="2"/>
                      <a:pt x="849" y="2"/>
                      <a:pt x="848" y="2"/>
                    </a:cubicBezTo>
                    <a:moveTo>
                      <a:pt x="805" y="2"/>
                    </a:moveTo>
                    <a:cubicBezTo>
                      <a:pt x="783" y="2"/>
                      <a:pt x="783" y="2"/>
                      <a:pt x="783" y="2"/>
                    </a:cubicBezTo>
                    <a:cubicBezTo>
                      <a:pt x="782" y="2"/>
                      <a:pt x="782" y="2"/>
                      <a:pt x="782" y="1"/>
                    </a:cubicBezTo>
                    <a:cubicBezTo>
                      <a:pt x="782" y="1"/>
                      <a:pt x="782" y="0"/>
                      <a:pt x="783" y="0"/>
                    </a:cubicBezTo>
                    <a:cubicBezTo>
                      <a:pt x="805" y="0"/>
                      <a:pt x="805" y="0"/>
                      <a:pt x="805" y="0"/>
                    </a:cubicBezTo>
                    <a:cubicBezTo>
                      <a:pt x="805" y="0"/>
                      <a:pt x="806" y="1"/>
                      <a:pt x="806" y="1"/>
                    </a:cubicBezTo>
                    <a:cubicBezTo>
                      <a:pt x="806" y="2"/>
                      <a:pt x="805" y="2"/>
                      <a:pt x="805" y="2"/>
                    </a:cubicBezTo>
                    <a:moveTo>
                      <a:pt x="761" y="2"/>
                    </a:moveTo>
                    <a:cubicBezTo>
                      <a:pt x="739" y="2"/>
                      <a:pt x="739" y="2"/>
                      <a:pt x="739" y="2"/>
                    </a:cubicBezTo>
                    <a:cubicBezTo>
                      <a:pt x="739" y="2"/>
                      <a:pt x="738" y="2"/>
                      <a:pt x="738" y="1"/>
                    </a:cubicBezTo>
                    <a:cubicBezTo>
                      <a:pt x="738" y="1"/>
                      <a:pt x="739" y="0"/>
                      <a:pt x="739" y="0"/>
                    </a:cubicBezTo>
                    <a:cubicBezTo>
                      <a:pt x="761" y="0"/>
                      <a:pt x="761" y="0"/>
                      <a:pt x="761" y="0"/>
                    </a:cubicBezTo>
                    <a:cubicBezTo>
                      <a:pt x="761" y="0"/>
                      <a:pt x="762" y="1"/>
                      <a:pt x="762" y="1"/>
                    </a:cubicBezTo>
                    <a:cubicBezTo>
                      <a:pt x="762" y="2"/>
                      <a:pt x="761" y="2"/>
                      <a:pt x="761" y="2"/>
                    </a:cubicBezTo>
                    <a:moveTo>
                      <a:pt x="717" y="2"/>
                    </a:moveTo>
                    <a:cubicBezTo>
                      <a:pt x="696" y="2"/>
                      <a:pt x="696" y="2"/>
                      <a:pt x="696" y="2"/>
                    </a:cubicBezTo>
                    <a:cubicBezTo>
                      <a:pt x="695" y="2"/>
                      <a:pt x="695" y="2"/>
                      <a:pt x="695" y="1"/>
                    </a:cubicBezTo>
                    <a:cubicBezTo>
                      <a:pt x="695" y="1"/>
                      <a:pt x="695" y="0"/>
                      <a:pt x="696" y="0"/>
                    </a:cubicBezTo>
                    <a:cubicBezTo>
                      <a:pt x="717" y="0"/>
                      <a:pt x="717" y="0"/>
                      <a:pt x="717" y="0"/>
                    </a:cubicBezTo>
                    <a:cubicBezTo>
                      <a:pt x="718" y="0"/>
                      <a:pt x="718" y="1"/>
                      <a:pt x="718" y="1"/>
                    </a:cubicBezTo>
                    <a:cubicBezTo>
                      <a:pt x="718" y="2"/>
                      <a:pt x="718" y="2"/>
                      <a:pt x="717" y="2"/>
                    </a:cubicBezTo>
                    <a:moveTo>
                      <a:pt x="674" y="2"/>
                    </a:moveTo>
                    <a:cubicBezTo>
                      <a:pt x="652" y="2"/>
                      <a:pt x="652" y="2"/>
                      <a:pt x="652" y="2"/>
                    </a:cubicBezTo>
                    <a:cubicBezTo>
                      <a:pt x="651" y="2"/>
                      <a:pt x="651" y="2"/>
                      <a:pt x="651" y="1"/>
                    </a:cubicBezTo>
                    <a:cubicBezTo>
                      <a:pt x="651" y="1"/>
                      <a:pt x="651" y="0"/>
                      <a:pt x="652" y="0"/>
                    </a:cubicBezTo>
                    <a:cubicBezTo>
                      <a:pt x="674" y="0"/>
                      <a:pt x="674" y="0"/>
                      <a:pt x="674" y="0"/>
                    </a:cubicBezTo>
                    <a:cubicBezTo>
                      <a:pt x="674" y="0"/>
                      <a:pt x="675" y="1"/>
                      <a:pt x="675" y="1"/>
                    </a:cubicBezTo>
                    <a:cubicBezTo>
                      <a:pt x="675" y="2"/>
                      <a:pt x="674" y="2"/>
                      <a:pt x="674" y="2"/>
                    </a:cubicBezTo>
                    <a:moveTo>
                      <a:pt x="630" y="2"/>
                    </a:moveTo>
                    <a:cubicBezTo>
                      <a:pt x="608" y="2"/>
                      <a:pt x="608" y="2"/>
                      <a:pt x="608" y="2"/>
                    </a:cubicBezTo>
                    <a:cubicBezTo>
                      <a:pt x="608" y="2"/>
                      <a:pt x="607" y="2"/>
                      <a:pt x="607" y="1"/>
                    </a:cubicBezTo>
                    <a:cubicBezTo>
                      <a:pt x="607" y="1"/>
                      <a:pt x="608" y="0"/>
                      <a:pt x="608" y="0"/>
                    </a:cubicBezTo>
                    <a:cubicBezTo>
                      <a:pt x="630" y="0"/>
                      <a:pt x="630" y="0"/>
                      <a:pt x="630" y="0"/>
                    </a:cubicBezTo>
                    <a:cubicBezTo>
                      <a:pt x="631" y="0"/>
                      <a:pt x="631" y="1"/>
                      <a:pt x="631" y="1"/>
                    </a:cubicBezTo>
                    <a:cubicBezTo>
                      <a:pt x="631" y="2"/>
                      <a:pt x="631" y="2"/>
                      <a:pt x="630" y="2"/>
                    </a:cubicBezTo>
                    <a:moveTo>
                      <a:pt x="586" y="2"/>
                    </a:moveTo>
                    <a:cubicBezTo>
                      <a:pt x="565" y="2"/>
                      <a:pt x="565" y="2"/>
                      <a:pt x="565" y="2"/>
                    </a:cubicBezTo>
                    <a:cubicBezTo>
                      <a:pt x="564" y="2"/>
                      <a:pt x="564" y="2"/>
                      <a:pt x="564" y="1"/>
                    </a:cubicBezTo>
                    <a:cubicBezTo>
                      <a:pt x="564" y="1"/>
                      <a:pt x="564" y="0"/>
                      <a:pt x="565" y="0"/>
                    </a:cubicBezTo>
                    <a:cubicBezTo>
                      <a:pt x="586" y="0"/>
                      <a:pt x="586" y="0"/>
                      <a:pt x="586" y="0"/>
                    </a:cubicBezTo>
                    <a:cubicBezTo>
                      <a:pt x="587" y="0"/>
                      <a:pt x="587" y="1"/>
                      <a:pt x="587" y="1"/>
                    </a:cubicBezTo>
                    <a:cubicBezTo>
                      <a:pt x="587" y="2"/>
                      <a:pt x="587" y="2"/>
                      <a:pt x="586" y="2"/>
                    </a:cubicBezTo>
                    <a:moveTo>
                      <a:pt x="543" y="2"/>
                    </a:moveTo>
                    <a:cubicBezTo>
                      <a:pt x="521" y="2"/>
                      <a:pt x="521" y="2"/>
                      <a:pt x="521" y="2"/>
                    </a:cubicBezTo>
                    <a:cubicBezTo>
                      <a:pt x="520" y="2"/>
                      <a:pt x="520" y="2"/>
                      <a:pt x="520" y="1"/>
                    </a:cubicBezTo>
                    <a:cubicBezTo>
                      <a:pt x="520" y="1"/>
                      <a:pt x="520" y="0"/>
                      <a:pt x="521" y="0"/>
                    </a:cubicBezTo>
                    <a:cubicBezTo>
                      <a:pt x="543" y="0"/>
                      <a:pt x="543" y="0"/>
                      <a:pt x="543" y="0"/>
                    </a:cubicBezTo>
                    <a:cubicBezTo>
                      <a:pt x="543" y="0"/>
                      <a:pt x="544" y="1"/>
                      <a:pt x="544" y="1"/>
                    </a:cubicBezTo>
                    <a:cubicBezTo>
                      <a:pt x="544" y="2"/>
                      <a:pt x="543" y="2"/>
                      <a:pt x="543" y="2"/>
                    </a:cubicBezTo>
                    <a:moveTo>
                      <a:pt x="499" y="2"/>
                    </a:moveTo>
                    <a:cubicBezTo>
                      <a:pt x="477" y="2"/>
                      <a:pt x="477" y="2"/>
                      <a:pt x="477" y="2"/>
                    </a:cubicBezTo>
                    <a:cubicBezTo>
                      <a:pt x="477" y="2"/>
                      <a:pt x="476" y="2"/>
                      <a:pt x="476" y="1"/>
                    </a:cubicBezTo>
                    <a:cubicBezTo>
                      <a:pt x="476" y="1"/>
                      <a:pt x="477" y="0"/>
                      <a:pt x="477" y="0"/>
                    </a:cubicBezTo>
                    <a:cubicBezTo>
                      <a:pt x="499" y="0"/>
                      <a:pt x="499" y="0"/>
                      <a:pt x="499" y="0"/>
                    </a:cubicBezTo>
                    <a:cubicBezTo>
                      <a:pt x="500" y="0"/>
                      <a:pt x="500" y="1"/>
                      <a:pt x="500" y="1"/>
                    </a:cubicBezTo>
                    <a:cubicBezTo>
                      <a:pt x="500" y="2"/>
                      <a:pt x="500" y="2"/>
                      <a:pt x="499" y="2"/>
                    </a:cubicBezTo>
                    <a:moveTo>
                      <a:pt x="456" y="2"/>
                    </a:moveTo>
                    <a:cubicBezTo>
                      <a:pt x="434" y="2"/>
                      <a:pt x="434" y="2"/>
                      <a:pt x="434" y="2"/>
                    </a:cubicBezTo>
                    <a:cubicBezTo>
                      <a:pt x="433" y="2"/>
                      <a:pt x="433" y="2"/>
                      <a:pt x="433" y="1"/>
                    </a:cubicBezTo>
                    <a:cubicBezTo>
                      <a:pt x="433" y="1"/>
                      <a:pt x="433" y="0"/>
                      <a:pt x="434" y="0"/>
                    </a:cubicBezTo>
                    <a:cubicBezTo>
                      <a:pt x="456" y="0"/>
                      <a:pt x="456" y="0"/>
                      <a:pt x="456" y="0"/>
                    </a:cubicBezTo>
                    <a:cubicBezTo>
                      <a:pt x="456" y="0"/>
                      <a:pt x="456" y="1"/>
                      <a:pt x="456" y="1"/>
                    </a:cubicBezTo>
                    <a:cubicBezTo>
                      <a:pt x="456" y="2"/>
                      <a:pt x="456" y="2"/>
                      <a:pt x="456" y="2"/>
                    </a:cubicBezTo>
                    <a:moveTo>
                      <a:pt x="412" y="2"/>
                    </a:moveTo>
                    <a:cubicBezTo>
                      <a:pt x="390" y="2"/>
                      <a:pt x="390" y="2"/>
                      <a:pt x="390" y="2"/>
                    </a:cubicBezTo>
                    <a:cubicBezTo>
                      <a:pt x="390" y="2"/>
                      <a:pt x="389" y="2"/>
                      <a:pt x="389" y="1"/>
                    </a:cubicBezTo>
                    <a:cubicBezTo>
                      <a:pt x="389" y="1"/>
                      <a:pt x="390" y="0"/>
                      <a:pt x="390" y="0"/>
                    </a:cubicBezTo>
                    <a:cubicBezTo>
                      <a:pt x="412" y="0"/>
                      <a:pt x="412" y="0"/>
                      <a:pt x="412" y="0"/>
                    </a:cubicBezTo>
                    <a:cubicBezTo>
                      <a:pt x="412" y="0"/>
                      <a:pt x="413" y="1"/>
                      <a:pt x="413" y="1"/>
                    </a:cubicBezTo>
                    <a:cubicBezTo>
                      <a:pt x="413" y="2"/>
                      <a:pt x="412" y="2"/>
                      <a:pt x="412" y="2"/>
                    </a:cubicBezTo>
                    <a:moveTo>
                      <a:pt x="368" y="2"/>
                    </a:moveTo>
                    <a:cubicBezTo>
                      <a:pt x="346" y="2"/>
                      <a:pt x="346" y="2"/>
                      <a:pt x="346" y="2"/>
                    </a:cubicBezTo>
                    <a:cubicBezTo>
                      <a:pt x="346" y="2"/>
                      <a:pt x="346" y="2"/>
                      <a:pt x="346" y="1"/>
                    </a:cubicBezTo>
                    <a:cubicBezTo>
                      <a:pt x="346" y="1"/>
                      <a:pt x="346" y="0"/>
                      <a:pt x="346" y="0"/>
                    </a:cubicBezTo>
                    <a:cubicBezTo>
                      <a:pt x="368" y="0"/>
                      <a:pt x="368" y="0"/>
                      <a:pt x="368" y="0"/>
                    </a:cubicBezTo>
                    <a:cubicBezTo>
                      <a:pt x="369" y="0"/>
                      <a:pt x="369" y="1"/>
                      <a:pt x="369" y="1"/>
                    </a:cubicBezTo>
                    <a:cubicBezTo>
                      <a:pt x="369" y="2"/>
                      <a:pt x="369" y="2"/>
                      <a:pt x="368" y="2"/>
                    </a:cubicBezTo>
                    <a:moveTo>
                      <a:pt x="325" y="2"/>
                    </a:moveTo>
                    <a:cubicBezTo>
                      <a:pt x="303" y="2"/>
                      <a:pt x="303" y="2"/>
                      <a:pt x="303" y="2"/>
                    </a:cubicBezTo>
                    <a:cubicBezTo>
                      <a:pt x="302" y="2"/>
                      <a:pt x="302" y="2"/>
                      <a:pt x="302" y="1"/>
                    </a:cubicBezTo>
                    <a:cubicBezTo>
                      <a:pt x="302" y="1"/>
                      <a:pt x="302" y="0"/>
                      <a:pt x="303" y="0"/>
                    </a:cubicBezTo>
                    <a:cubicBezTo>
                      <a:pt x="325" y="0"/>
                      <a:pt x="325" y="0"/>
                      <a:pt x="325" y="0"/>
                    </a:cubicBezTo>
                    <a:cubicBezTo>
                      <a:pt x="325" y="0"/>
                      <a:pt x="326" y="1"/>
                      <a:pt x="326" y="1"/>
                    </a:cubicBezTo>
                    <a:cubicBezTo>
                      <a:pt x="326" y="2"/>
                      <a:pt x="325" y="2"/>
                      <a:pt x="325" y="2"/>
                    </a:cubicBezTo>
                    <a:moveTo>
                      <a:pt x="281" y="2"/>
                    </a:moveTo>
                    <a:cubicBezTo>
                      <a:pt x="259" y="2"/>
                      <a:pt x="259" y="2"/>
                      <a:pt x="259" y="2"/>
                    </a:cubicBezTo>
                    <a:cubicBezTo>
                      <a:pt x="259" y="2"/>
                      <a:pt x="258" y="2"/>
                      <a:pt x="258" y="1"/>
                    </a:cubicBezTo>
                    <a:cubicBezTo>
                      <a:pt x="258" y="1"/>
                      <a:pt x="259" y="0"/>
                      <a:pt x="259" y="0"/>
                    </a:cubicBezTo>
                    <a:cubicBezTo>
                      <a:pt x="281" y="0"/>
                      <a:pt x="281" y="0"/>
                      <a:pt x="281" y="0"/>
                    </a:cubicBezTo>
                    <a:cubicBezTo>
                      <a:pt x="281" y="0"/>
                      <a:pt x="282" y="1"/>
                      <a:pt x="282" y="1"/>
                    </a:cubicBezTo>
                    <a:cubicBezTo>
                      <a:pt x="282" y="2"/>
                      <a:pt x="281" y="2"/>
                      <a:pt x="281" y="2"/>
                    </a:cubicBezTo>
                    <a:moveTo>
                      <a:pt x="237" y="2"/>
                    </a:moveTo>
                    <a:cubicBezTo>
                      <a:pt x="216" y="2"/>
                      <a:pt x="216" y="2"/>
                      <a:pt x="216" y="2"/>
                    </a:cubicBezTo>
                    <a:cubicBezTo>
                      <a:pt x="215" y="2"/>
                      <a:pt x="215" y="2"/>
                      <a:pt x="215" y="1"/>
                    </a:cubicBezTo>
                    <a:cubicBezTo>
                      <a:pt x="215" y="1"/>
                      <a:pt x="215" y="0"/>
                      <a:pt x="216" y="0"/>
                    </a:cubicBezTo>
                    <a:cubicBezTo>
                      <a:pt x="237" y="0"/>
                      <a:pt x="237" y="0"/>
                      <a:pt x="237" y="0"/>
                    </a:cubicBezTo>
                    <a:cubicBezTo>
                      <a:pt x="238" y="0"/>
                      <a:pt x="238" y="1"/>
                      <a:pt x="238" y="1"/>
                    </a:cubicBezTo>
                    <a:cubicBezTo>
                      <a:pt x="238" y="2"/>
                      <a:pt x="238" y="2"/>
                      <a:pt x="237" y="2"/>
                    </a:cubicBezTo>
                    <a:moveTo>
                      <a:pt x="194" y="2"/>
                    </a:moveTo>
                    <a:cubicBezTo>
                      <a:pt x="172" y="2"/>
                      <a:pt x="172" y="2"/>
                      <a:pt x="172" y="2"/>
                    </a:cubicBezTo>
                    <a:cubicBezTo>
                      <a:pt x="171" y="2"/>
                      <a:pt x="171" y="2"/>
                      <a:pt x="171" y="1"/>
                    </a:cubicBezTo>
                    <a:cubicBezTo>
                      <a:pt x="171" y="1"/>
                      <a:pt x="171" y="0"/>
                      <a:pt x="172" y="0"/>
                    </a:cubicBezTo>
                    <a:cubicBezTo>
                      <a:pt x="194" y="0"/>
                      <a:pt x="194" y="0"/>
                      <a:pt x="194" y="0"/>
                    </a:cubicBezTo>
                    <a:cubicBezTo>
                      <a:pt x="194" y="0"/>
                      <a:pt x="195" y="1"/>
                      <a:pt x="195" y="1"/>
                    </a:cubicBezTo>
                    <a:cubicBezTo>
                      <a:pt x="195" y="2"/>
                      <a:pt x="194" y="2"/>
                      <a:pt x="194" y="2"/>
                    </a:cubicBezTo>
                    <a:moveTo>
                      <a:pt x="150" y="2"/>
                    </a:moveTo>
                    <a:cubicBezTo>
                      <a:pt x="128" y="2"/>
                      <a:pt x="128" y="2"/>
                      <a:pt x="128" y="2"/>
                    </a:cubicBezTo>
                    <a:cubicBezTo>
                      <a:pt x="128" y="2"/>
                      <a:pt x="127" y="2"/>
                      <a:pt x="127" y="1"/>
                    </a:cubicBezTo>
                    <a:cubicBezTo>
                      <a:pt x="127" y="1"/>
                      <a:pt x="128" y="0"/>
                      <a:pt x="128" y="0"/>
                    </a:cubicBezTo>
                    <a:cubicBezTo>
                      <a:pt x="150" y="0"/>
                      <a:pt x="150" y="0"/>
                      <a:pt x="150" y="0"/>
                    </a:cubicBezTo>
                    <a:cubicBezTo>
                      <a:pt x="151" y="0"/>
                      <a:pt x="151" y="1"/>
                      <a:pt x="151" y="1"/>
                    </a:cubicBezTo>
                    <a:cubicBezTo>
                      <a:pt x="151" y="2"/>
                      <a:pt x="151" y="2"/>
                      <a:pt x="150" y="2"/>
                    </a:cubicBezTo>
                    <a:moveTo>
                      <a:pt x="106" y="2"/>
                    </a:moveTo>
                    <a:cubicBezTo>
                      <a:pt x="85" y="2"/>
                      <a:pt x="85" y="2"/>
                      <a:pt x="85" y="2"/>
                    </a:cubicBezTo>
                    <a:cubicBezTo>
                      <a:pt x="84" y="2"/>
                      <a:pt x="84" y="2"/>
                      <a:pt x="84" y="1"/>
                    </a:cubicBezTo>
                    <a:cubicBezTo>
                      <a:pt x="84" y="1"/>
                      <a:pt x="84" y="0"/>
                      <a:pt x="85" y="0"/>
                    </a:cubicBezTo>
                    <a:cubicBezTo>
                      <a:pt x="106" y="0"/>
                      <a:pt x="106" y="0"/>
                      <a:pt x="106" y="0"/>
                    </a:cubicBezTo>
                    <a:cubicBezTo>
                      <a:pt x="107" y="0"/>
                      <a:pt x="107" y="1"/>
                      <a:pt x="107" y="1"/>
                    </a:cubicBezTo>
                    <a:cubicBezTo>
                      <a:pt x="107" y="2"/>
                      <a:pt x="107" y="2"/>
                      <a:pt x="106" y="2"/>
                    </a:cubicBezTo>
                    <a:moveTo>
                      <a:pt x="63" y="2"/>
                    </a:moveTo>
                    <a:cubicBezTo>
                      <a:pt x="41" y="2"/>
                      <a:pt x="41" y="2"/>
                      <a:pt x="41" y="2"/>
                    </a:cubicBezTo>
                    <a:cubicBezTo>
                      <a:pt x="40" y="2"/>
                      <a:pt x="40" y="2"/>
                      <a:pt x="40" y="1"/>
                    </a:cubicBezTo>
                    <a:cubicBezTo>
                      <a:pt x="40" y="1"/>
                      <a:pt x="40" y="0"/>
                      <a:pt x="41" y="0"/>
                    </a:cubicBezTo>
                    <a:cubicBezTo>
                      <a:pt x="63" y="0"/>
                      <a:pt x="63" y="0"/>
                      <a:pt x="63" y="0"/>
                    </a:cubicBezTo>
                    <a:cubicBezTo>
                      <a:pt x="63" y="0"/>
                      <a:pt x="64" y="1"/>
                      <a:pt x="64" y="1"/>
                    </a:cubicBezTo>
                    <a:cubicBezTo>
                      <a:pt x="64" y="2"/>
                      <a:pt x="63" y="2"/>
                      <a:pt x="63" y="2"/>
                    </a:cubicBezTo>
                  </a:path>
                </a:pathLst>
              </a:custGeom>
              <a:solidFill>
                <a:srgbClr val="B3D4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170">
                <a:extLst>
                  <a:ext uri="{FF2B5EF4-FFF2-40B4-BE49-F238E27FC236}">
                    <a16:creationId xmlns="" xmlns:a16="http://schemas.microsoft.com/office/drawing/2014/main" id="{F6A33674-2EE3-4BAA-B87A-B6DA3008790F}"/>
                  </a:ext>
                </a:extLst>
              </p:cNvPr>
              <p:cNvSpPr>
                <a:spLocks/>
              </p:cNvSpPr>
              <p:nvPr/>
            </p:nvSpPr>
            <p:spPr bwMode="auto">
              <a:xfrm>
                <a:off x="2324100" y="2765426"/>
                <a:ext cx="1038225" cy="2025650"/>
              </a:xfrm>
              <a:custGeom>
                <a:avLst/>
                <a:gdLst>
                  <a:gd name="T0" fmla="*/ 24 w 275"/>
                  <a:gd name="T1" fmla="*/ 23 h 537"/>
                  <a:gd name="T2" fmla="*/ 31 w 275"/>
                  <a:gd name="T3" fmla="*/ 199 h 537"/>
                  <a:gd name="T4" fmla="*/ 0 w 275"/>
                  <a:gd name="T5" fmla="*/ 537 h 537"/>
                  <a:gd name="T6" fmla="*/ 275 w 275"/>
                  <a:gd name="T7" fmla="*/ 537 h 537"/>
                  <a:gd name="T8" fmla="*/ 260 w 275"/>
                  <a:gd name="T9" fmla="*/ 227 h 537"/>
                  <a:gd name="T10" fmla="*/ 255 w 275"/>
                  <a:gd name="T11" fmla="*/ 23 h 537"/>
                  <a:gd name="T12" fmla="*/ 212 w 275"/>
                  <a:gd name="T13" fmla="*/ 1 h 537"/>
                  <a:gd name="T14" fmla="*/ 103 w 275"/>
                  <a:gd name="T15" fmla="*/ 0 h 537"/>
                  <a:gd name="T16" fmla="*/ 24 w 275"/>
                  <a:gd name="T17" fmla="*/ 23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537">
                    <a:moveTo>
                      <a:pt x="24" y="23"/>
                    </a:moveTo>
                    <a:cubicBezTo>
                      <a:pt x="24" y="23"/>
                      <a:pt x="37" y="154"/>
                      <a:pt x="31" y="199"/>
                    </a:cubicBezTo>
                    <a:cubicBezTo>
                      <a:pt x="0" y="537"/>
                      <a:pt x="0" y="537"/>
                      <a:pt x="0" y="537"/>
                    </a:cubicBezTo>
                    <a:cubicBezTo>
                      <a:pt x="275" y="537"/>
                      <a:pt x="275" y="537"/>
                      <a:pt x="275" y="537"/>
                    </a:cubicBezTo>
                    <a:cubicBezTo>
                      <a:pt x="275" y="537"/>
                      <a:pt x="260" y="249"/>
                      <a:pt x="260" y="227"/>
                    </a:cubicBezTo>
                    <a:cubicBezTo>
                      <a:pt x="260" y="205"/>
                      <a:pt x="255" y="23"/>
                      <a:pt x="255" y="23"/>
                    </a:cubicBezTo>
                    <a:cubicBezTo>
                      <a:pt x="212" y="1"/>
                      <a:pt x="212" y="1"/>
                      <a:pt x="212" y="1"/>
                    </a:cubicBezTo>
                    <a:cubicBezTo>
                      <a:pt x="103" y="0"/>
                      <a:pt x="103" y="0"/>
                      <a:pt x="103" y="0"/>
                    </a:cubicBezTo>
                    <a:lnTo>
                      <a:pt x="24" y="23"/>
                    </a:lnTo>
                    <a:close/>
                  </a:path>
                </a:pathLst>
              </a:custGeom>
              <a:solidFill>
                <a:srgbClr val="A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171">
                <a:extLst>
                  <a:ext uri="{FF2B5EF4-FFF2-40B4-BE49-F238E27FC236}">
                    <a16:creationId xmlns="" xmlns:a16="http://schemas.microsoft.com/office/drawing/2014/main" id="{68ADEADB-B6A2-4C84-9BCD-B573BC588A04}"/>
                  </a:ext>
                </a:extLst>
              </p:cNvPr>
              <p:cNvSpPr>
                <a:spLocks/>
              </p:cNvSpPr>
              <p:nvPr/>
            </p:nvSpPr>
            <p:spPr bwMode="auto">
              <a:xfrm>
                <a:off x="2490788" y="2773363"/>
                <a:ext cx="433388" cy="992188"/>
              </a:xfrm>
              <a:custGeom>
                <a:avLst/>
                <a:gdLst>
                  <a:gd name="T0" fmla="*/ 55 w 115"/>
                  <a:gd name="T1" fmla="*/ 0 h 263"/>
                  <a:gd name="T2" fmla="*/ 0 w 115"/>
                  <a:gd name="T3" fmla="*/ 15 h 263"/>
                  <a:gd name="T4" fmla="*/ 35 w 115"/>
                  <a:gd name="T5" fmla="*/ 137 h 263"/>
                  <a:gd name="T6" fmla="*/ 44 w 115"/>
                  <a:gd name="T7" fmla="*/ 170 h 263"/>
                  <a:gd name="T8" fmla="*/ 115 w 115"/>
                  <a:gd name="T9" fmla="*/ 263 h 263"/>
                  <a:gd name="T10" fmla="*/ 55 w 115"/>
                  <a:gd name="T11" fmla="*/ 0 h 263"/>
                </a:gdLst>
                <a:ahLst/>
                <a:cxnLst>
                  <a:cxn ang="0">
                    <a:pos x="T0" y="T1"/>
                  </a:cxn>
                  <a:cxn ang="0">
                    <a:pos x="T2" y="T3"/>
                  </a:cxn>
                  <a:cxn ang="0">
                    <a:pos x="T4" y="T5"/>
                  </a:cxn>
                  <a:cxn ang="0">
                    <a:pos x="T6" y="T7"/>
                  </a:cxn>
                  <a:cxn ang="0">
                    <a:pos x="T8" y="T9"/>
                  </a:cxn>
                  <a:cxn ang="0">
                    <a:pos x="T10" y="T11"/>
                  </a:cxn>
                </a:cxnLst>
                <a:rect l="0" t="0" r="r" b="b"/>
                <a:pathLst>
                  <a:path w="115" h="263">
                    <a:moveTo>
                      <a:pt x="55" y="0"/>
                    </a:moveTo>
                    <a:cubicBezTo>
                      <a:pt x="0" y="15"/>
                      <a:pt x="0" y="15"/>
                      <a:pt x="0" y="15"/>
                    </a:cubicBezTo>
                    <a:cubicBezTo>
                      <a:pt x="0" y="15"/>
                      <a:pt x="22" y="124"/>
                      <a:pt x="35" y="137"/>
                    </a:cubicBezTo>
                    <a:cubicBezTo>
                      <a:pt x="48" y="150"/>
                      <a:pt x="33" y="160"/>
                      <a:pt x="44" y="170"/>
                    </a:cubicBezTo>
                    <a:cubicBezTo>
                      <a:pt x="55" y="181"/>
                      <a:pt x="115" y="263"/>
                      <a:pt x="115" y="263"/>
                    </a:cubicBezTo>
                    <a:lnTo>
                      <a:pt x="55" y="0"/>
                    </a:lnTo>
                    <a:close/>
                  </a:path>
                </a:pathLst>
              </a:custGeom>
              <a:solidFill>
                <a:srgbClr val="86A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72">
                <a:extLst>
                  <a:ext uri="{FF2B5EF4-FFF2-40B4-BE49-F238E27FC236}">
                    <a16:creationId xmlns="" xmlns:a16="http://schemas.microsoft.com/office/drawing/2014/main" id="{893ED996-F74B-4C52-982E-AF09A0C6099B}"/>
                  </a:ext>
                </a:extLst>
              </p:cNvPr>
              <p:cNvSpPr>
                <a:spLocks/>
              </p:cNvSpPr>
              <p:nvPr/>
            </p:nvSpPr>
            <p:spPr bwMode="auto">
              <a:xfrm>
                <a:off x="2924175" y="2787651"/>
                <a:ext cx="358775" cy="977900"/>
              </a:xfrm>
              <a:custGeom>
                <a:avLst/>
                <a:gdLst>
                  <a:gd name="T0" fmla="*/ 56 w 95"/>
                  <a:gd name="T1" fmla="*/ 0 h 259"/>
                  <a:gd name="T2" fmla="*/ 0 w 95"/>
                  <a:gd name="T3" fmla="*/ 259 h 259"/>
                  <a:gd name="T4" fmla="*/ 64 w 95"/>
                  <a:gd name="T5" fmla="*/ 150 h 259"/>
                  <a:gd name="T6" fmla="*/ 64 w 95"/>
                  <a:gd name="T7" fmla="*/ 114 h 259"/>
                  <a:gd name="T8" fmla="*/ 95 w 95"/>
                  <a:gd name="T9" fmla="*/ 17 h 259"/>
                  <a:gd name="T10" fmla="*/ 56 w 95"/>
                  <a:gd name="T11" fmla="*/ 0 h 259"/>
                </a:gdLst>
                <a:ahLst/>
                <a:cxnLst>
                  <a:cxn ang="0">
                    <a:pos x="T0" y="T1"/>
                  </a:cxn>
                  <a:cxn ang="0">
                    <a:pos x="T2" y="T3"/>
                  </a:cxn>
                  <a:cxn ang="0">
                    <a:pos x="T4" y="T5"/>
                  </a:cxn>
                  <a:cxn ang="0">
                    <a:pos x="T6" y="T7"/>
                  </a:cxn>
                  <a:cxn ang="0">
                    <a:pos x="T8" y="T9"/>
                  </a:cxn>
                  <a:cxn ang="0">
                    <a:pos x="T10" y="T11"/>
                  </a:cxn>
                </a:cxnLst>
                <a:rect l="0" t="0" r="r" b="b"/>
                <a:pathLst>
                  <a:path w="95" h="259">
                    <a:moveTo>
                      <a:pt x="56" y="0"/>
                    </a:moveTo>
                    <a:cubicBezTo>
                      <a:pt x="0" y="259"/>
                      <a:pt x="0" y="259"/>
                      <a:pt x="0" y="259"/>
                    </a:cubicBezTo>
                    <a:cubicBezTo>
                      <a:pt x="0" y="259"/>
                      <a:pt x="59" y="155"/>
                      <a:pt x="64" y="150"/>
                    </a:cubicBezTo>
                    <a:cubicBezTo>
                      <a:pt x="69" y="145"/>
                      <a:pt x="64" y="124"/>
                      <a:pt x="64" y="114"/>
                    </a:cubicBezTo>
                    <a:cubicBezTo>
                      <a:pt x="64" y="104"/>
                      <a:pt x="95" y="17"/>
                      <a:pt x="95" y="17"/>
                    </a:cubicBezTo>
                    <a:cubicBezTo>
                      <a:pt x="95" y="17"/>
                      <a:pt x="67" y="0"/>
                      <a:pt x="56" y="0"/>
                    </a:cubicBezTo>
                    <a:close/>
                  </a:path>
                </a:pathLst>
              </a:custGeom>
              <a:solidFill>
                <a:srgbClr val="86A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173">
                <a:extLst>
                  <a:ext uri="{FF2B5EF4-FFF2-40B4-BE49-F238E27FC236}">
                    <a16:creationId xmlns="" xmlns:a16="http://schemas.microsoft.com/office/drawing/2014/main" id="{6B3F67C3-D849-4EA0-89EE-671E6D452808}"/>
                  </a:ext>
                </a:extLst>
              </p:cNvPr>
              <p:cNvSpPr>
                <a:spLocks/>
              </p:cNvSpPr>
              <p:nvPr/>
            </p:nvSpPr>
            <p:spPr bwMode="auto">
              <a:xfrm>
                <a:off x="2493963" y="2765426"/>
                <a:ext cx="430213" cy="1000125"/>
              </a:xfrm>
              <a:custGeom>
                <a:avLst/>
                <a:gdLst>
                  <a:gd name="T0" fmla="*/ 58 w 114"/>
                  <a:gd name="T1" fmla="*/ 0 h 265"/>
                  <a:gd name="T2" fmla="*/ 0 w 114"/>
                  <a:gd name="T3" fmla="*/ 6 h 265"/>
                  <a:gd name="T4" fmla="*/ 34 w 114"/>
                  <a:gd name="T5" fmla="*/ 126 h 265"/>
                  <a:gd name="T6" fmla="*/ 43 w 114"/>
                  <a:gd name="T7" fmla="*/ 159 h 265"/>
                  <a:gd name="T8" fmla="*/ 114 w 114"/>
                  <a:gd name="T9" fmla="*/ 265 h 265"/>
                  <a:gd name="T10" fmla="*/ 58 w 114"/>
                  <a:gd name="T11" fmla="*/ 0 h 265"/>
                </a:gdLst>
                <a:ahLst/>
                <a:cxnLst>
                  <a:cxn ang="0">
                    <a:pos x="T0" y="T1"/>
                  </a:cxn>
                  <a:cxn ang="0">
                    <a:pos x="T2" y="T3"/>
                  </a:cxn>
                  <a:cxn ang="0">
                    <a:pos x="T4" y="T5"/>
                  </a:cxn>
                  <a:cxn ang="0">
                    <a:pos x="T6" y="T7"/>
                  </a:cxn>
                  <a:cxn ang="0">
                    <a:pos x="T8" y="T9"/>
                  </a:cxn>
                  <a:cxn ang="0">
                    <a:pos x="T10" y="T11"/>
                  </a:cxn>
                </a:cxnLst>
                <a:rect l="0" t="0" r="r" b="b"/>
                <a:pathLst>
                  <a:path w="114" h="265">
                    <a:moveTo>
                      <a:pt x="58" y="0"/>
                    </a:moveTo>
                    <a:cubicBezTo>
                      <a:pt x="0" y="6"/>
                      <a:pt x="0" y="6"/>
                      <a:pt x="0" y="6"/>
                    </a:cubicBezTo>
                    <a:cubicBezTo>
                      <a:pt x="0" y="6"/>
                      <a:pt x="21" y="113"/>
                      <a:pt x="34" y="126"/>
                    </a:cubicBezTo>
                    <a:cubicBezTo>
                      <a:pt x="47" y="139"/>
                      <a:pt x="32" y="149"/>
                      <a:pt x="43" y="159"/>
                    </a:cubicBezTo>
                    <a:cubicBezTo>
                      <a:pt x="54" y="170"/>
                      <a:pt x="114" y="265"/>
                      <a:pt x="114" y="265"/>
                    </a:cubicBezTo>
                    <a:lnTo>
                      <a:pt x="58" y="0"/>
                    </a:lnTo>
                    <a:close/>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74">
                <a:extLst>
                  <a:ext uri="{FF2B5EF4-FFF2-40B4-BE49-F238E27FC236}">
                    <a16:creationId xmlns="" xmlns:a16="http://schemas.microsoft.com/office/drawing/2014/main" id="{829568C8-1416-4481-BFFD-AE047B08D6E3}"/>
                  </a:ext>
                </a:extLst>
              </p:cNvPr>
              <p:cNvSpPr>
                <a:spLocks/>
              </p:cNvSpPr>
              <p:nvPr/>
            </p:nvSpPr>
            <p:spPr bwMode="auto">
              <a:xfrm>
                <a:off x="2924175" y="2768601"/>
                <a:ext cx="361950" cy="996950"/>
              </a:xfrm>
              <a:custGeom>
                <a:avLst/>
                <a:gdLst>
                  <a:gd name="T0" fmla="*/ 53 w 96"/>
                  <a:gd name="T1" fmla="*/ 0 h 264"/>
                  <a:gd name="T2" fmla="*/ 0 w 96"/>
                  <a:gd name="T3" fmla="*/ 264 h 264"/>
                  <a:gd name="T4" fmla="*/ 64 w 96"/>
                  <a:gd name="T5" fmla="*/ 142 h 264"/>
                  <a:gd name="T6" fmla="*/ 64 w 96"/>
                  <a:gd name="T7" fmla="*/ 106 h 264"/>
                  <a:gd name="T8" fmla="*/ 96 w 96"/>
                  <a:gd name="T9" fmla="*/ 13 h 264"/>
                  <a:gd name="T10" fmla="*/ 53 w 96"/>
                  <a:gd name="T11" fmla="*/ 0 h 264"/>
                </a:gdLst>
                <a:ahLst/>
                <a:cxnLst>
                  <a:cxn ang="0">
                    <a:pos x="T0" y="T1"/>
                  </a:cxn>
                  <a:cxn ang="0">
                    <a:pos x="T2" y="T3"/>
                  </a:cxn>
                  <a:cxn ang="0">
                    <a:pos x="T4" y="T5"/>
                  </a:cxn>
                  <a:cxn ang="0">
                    <a:pos x="T6" y="T7"/>
                  </a:cxn>
                  <a:cxn ang="0">
                    <a:pos x="T8" y="T9"/>
                  </a:cxn>
                  <a:cxn ang="0">
                    <a:pos x="T10" y="T11"/>
                  </a:cxn>
                </a:cxnLst>
                <a:rect l="0" t="0" r="r" b="b"/>
                <a:pathLst>
                  <a:path w="96" h="264">
                    <a:moveTo>
                      <a:pt x="53" y="0"/>
                    </a:moveTo>
                    <a:cubicBezTo>
                      <a:pt x="0" y="264"/>
                      <a:pt x="0" y="264"/>
                      <a:pt x="0" y="264"/>
                    </a:cubicBezTo>
                    <a:cubicBezTo>
                      <a:pt x="0" y="264"/>
                      <a:pt x="59" y="147"/>
                      <a:pt x="64" y="142"/>
                    </a:cubicBezTo>
                    <a:cubicBezTo>
                      <a:pt x="69" y="137"/>
                      <a:pt x="64" y="116"/>
                      <a:pt x="64" y="106"/>
                    </a:cubicBezTo>
                    <a:cubicBezTo>
                      <a:pt x="64" y="96"/>
                      <a:pt x="96" y="13"/>
                      <a:pt x="96" y="13"/>
                    </a:cubicBezTo>
                    <a:cubicBezTo>
                      <a:pt x="96" y="13"/>
                      <a:pt x="64" y="0"/>
                      <a:pt x="53" y="0"/>
                    </a:cubicBezTo>
                    <a:close/>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175">
                <a:extLst>
                  <a:ext uri="{FF2B5EF4-FFF2-40B4-BE49-F238E27FC236}">
                    <a16:creationId xmlns="" xmlns:a16="http://schemas.microsoft.com/office/drawing/2014/main" id="{41C1FEE0-A701-4267-A22C-8A7CC1993E17}"/>
                  </a:ext>
                </a:extLst>
              </p:cNvPr>
              <p:cNvSpPr>
                <a:spLocks/>
              </p:cNvSpPr>
              <p:nvPr/>
            </p:nvSpPr>
            <p:spPr bwMode="auto">
              <a:xfrm>
                <a:off x="2894013" y="3765551"/>
                <a:ext cx="30163" cy="1025525"/>
              </a:xfrm>
              <a:custGeom>
                <a:avLst/>
                <a:gdLst>
                  <a:gd name="T0" fmla="*/ 0 w 19"/>
                  <a:gd name="T1" fmla="*/ 646 h 646"/>
                  <a:gd name="T2" fmla="*/ 19 w 19"/>
                  <a:gd name="T3" fmla="*/ 0 h 646"/>
                  <a:gd name="T4" fmla="*/ 14 w 19"/>
                  <a:gd name="T5" fmla="*/ 646 h 646"/>
                  <a:gd name="T6" fmla="*/ 0 w 19"/>
                  <a:gd name="T7" fmla="*/ 646 h 646"/>
                </a:gdLst>
                <a:ahLst/>
                <a:cxnLst>
                  <a:cxn ang="0">
                    <a:pos x="T0" y="T1"/>
                  </a:cxn>
                  <a:cxn ang="0">
                    <a:pos x="T2" y="T3"/>
                  </a:cxn>
                  <a:cxn ang="0">
                    <a:pos x="T4" y="T5"/>
                  </a:cxn>
                  <a:cxn ang="0">
                    <a:pos x="T6" y="T7"/>
                  </a:cxn>
                </a:cxnLst>
                <a:rect l="0" t="0" r="r" b="b"/>
                <a:pathLst>
                  <a:path w="19" h="646">
                    <a:moveTo>
                      <a:pt x="0" y="646"/>
                    </a:moveTo>
                    <a:lnTo>
                      <a:pt x="19" y="0"/>
                    </a:lnTo>
                    <a:lnTo>
                      <a:pt x="14" y="646"/>
                    </a:lnTo>
                    <a:lnTo>
                      <a:pt x="0" y="646"/>
                    </a:lnTo>
                    <a:close/>
                  </a:path>
                </a:pathLst>
              </a:custGeom>
              <a:solidFill>
                <a:srgbClr val="7797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Rectangle 176">
                <a:extLst>
                  <a:ext uri="{FF2B5EF4-FFF2-40B4-BE49-F238E27FC236}">
                    <a16:creationId xmlns="" xmlns:a16="http://schemas.microsoft.com/office/drawing/2014/main" id="{C1922902-68C9-432E-9A20-3B2540C841DD}"/>
                  </a:ext>
                </a:extLst>
              </p:cNvPr>
              <p:cNvSpPr>
                <a:spLocks noChangeArrowheads="1"/>
              </p:cNvSpPr>
              <p:nvPr/>
            </p:nvSpPr>
            <p:spPr bwMode="auto">
              <a:xfrm>
                <a:off x="2222500" y="4926013"/>
                <a:ext cx="781050" cy="84138"/>
              </a:xfrm>
              <a:prstGeom prst="rect">
                <a:avLst/>
              </a:prstGeom>
              <a:solidFill>
                <a:srgbClr val="8088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Rectangle 177">
                <a:extLst>
                  <a:ext uri="{FF2B5EF4-FFF2-40B4-BE49-F238E27FC236}">
                    <a16:creationId xmlns="" xmlns:a16="http://schemas.microsoft.com/office/drawing/2014/main" id="{AE8005BB-F8DE-409C-870B-B812CA45484A}"/>
                  </a:ext>
                </a:extLst>
              </p:cNvPr>
              <p:cNvSpPr>
                <a:spLocks noChangeArrowheads="1"/>
              </p:cNvSpPr>
              <p:nvPr/>
            </p:nvSpPr>
            <p:spPr bwMode="auto">
              <a:xfrm>
                <a:off x="2222500" y="4926013"/>
                <a:ext cx="78105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82">
                <a:extLst>
                  <a:ext uri="{FF2B5EF4-FFF2-40B4-BE49-F238E27FC236}">
                    <a16:creationId xmlns="" xmlns:a16="http://schemas.microsoft.com/office/drawing/2014/main" id="{352AD56A-89C0-4F71-A9F3-68FA65E189C5}"/>
                  </a:ext>
                </a:extLst>
              </p:cNvPr>
              <p:cNvSpPr>
                <a:spLocks/>
              </p:cNvSpPr>
              <p:nvPr/>
            </p:nvSpPr>
            <p:spPr bwMode="auto">
              <a:xfrm>
                <a:off x="1298575" y="2689226"/>
                <a:ext cx="577850" cy="731838"/>
              </a:xfrm>
              <a:custGeom>
                <a:avLst/>
                <a:gdLst>
                  <a:gd name="T0" fmla="*/ 86 w 153"/>
                  <a:gd name="T1" fmla="*/ 57 h 194"/>
                  <a:gd name="T2" fmla="*/ 70 w 153"/>
                  <a:gd name="T3" fmla="*/ 0 h 194"/>
                  <a:gd name="T4" fmla="*/ 0 w 153"/>
                  <a:gd name="T5" fmla="*/ 18 h 194"/>
                  <a:gd name="T6" fmla="*/ 17 w 153"/>
                  <a:gd name="T7" fmla="*/ 53 h 194"/>
                  <a:gd name="T8" fmla="*/ 45 w 153"/>
                  <a:gd name="T9" fmla="*/ 70 h 194"/>
                  <a:gd name="T10" fmla="*/ 108 w 153"/>
                  <a:gd name="T11" fmla="*/ 194 h 194"/>
                  <a:gd name="T12" fmla="*/ 153 w 153"/>
                  <a:gd name="T13" fmla="*/ 139 h 194"/>
                  <a:gd name="T14" fmla="*/ 86 w 153"/>
                  <a:gd name="T15" fmla="*/ 5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94">
                    <a:moveTo>
                      <a:pt x="86" y="57"/>
                    </a:moveTo>
                    <a:cubicBezTo>
                      <a:pt x="70" y="0"/>
                      <a:pt x="70" y="0"/>
                      <a:pt x="70" y="0"/>
                    </a:cubicBezTo>
                    <a:cubicBezTo>
                      <a:pt x="0" y="18"/>
                      <a:pt x="0" y="18"/>
                      <a:pt x="0" y="18"/>
                    </a:cubicBezTo>
                    <a:cubicBezTo>
                      <a:pt x="0" y="18"/>
                      <a:pt x="10" y="49"/>
                      <a:pt x="17" y="53"/>
                    </a:cubicBezTo>
                    <a:cubicBezTo>
                      <a:pt x="22" y="56"/>
                      <a:pt x="38" y="66"/>
                      <a:pt x="45" y="70"/>
                    </a:cubicBezTo>
                    <a:cubicBezTo>
                      <a:pt x="108" y="194"/>
                      <a:pt x="108" y="194"/>
                      <a:pt x="108" y="194"/>
                    </a:cubicBezTo>
                    <a:cubicBezTo>
                      <a:pt x="153" y="139"/>
                      <a:pt x="153" y="139"/>
                      <a:pt x="153" y="139"/>
                    </a:cubicBezTo>
                    <a:lnTo>
                      <a:pt x="86" y="57"/>
                    </a:lnTo>
                    <a:close/>
                  </a:path>
                </a:pathLst>
              </a:custGeom>
              <a:solidFill>
                <a:srgbClr val="F15F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83">
                <a:extLst>
                  <a:ext uri="{FF2B5EF4-FFF2-40B4-BE49-F238E27FC236}">
                    <a16:creationId xmlns="" xmlns:a16="http://schemas.microsoft.com/office/drawing/2014/main" id="{9F582153-1329-4AB7-AB11-0A864AD895C0}"/>
                  </a:ext>
                </a:extLst>
              </p:cNvPr>
              <p:cNvSpPr>
                <a:spLocks/>
              </p:cNvSpPr>
              <p:nvPr/>
            </p:nvSpPr>
            <p:spPr bwMode="auto">
              <a:xfrm>
                <a:off x="2644775" y="1677988"/>
                <a:ext cx="773113" cy="928688"/>
              </a:xfrm>
              <a:custGeom>
                <a:avLst/>
                <a:gdLst>
                  <a:gd name="T0" fmla="*/ 59 w 205"/>
                  <a:gd name="T1" fmla="*/ 6 h 246"/>
                  <a:gd name="T2" fmla="*/ 135 w 205"/>
                  <a:gd name="T3" fmla="*/ 11 h 246"/>
                  <a:gd name="T4" fmla="*/ 190 w 205"/>
                  <a:gd name="T5" fmla="*/ 150 h 246"/>
                  <a:gd name="T6" fmla="*/ 202 w 205"/>
                  <a:gd name="T7" fmla="*/ 166 h 246"/>
                  <a:gd name="T8" fmla="*/ 183 w 205"/>
                  <a:gd name="T9" fmla="*/ 224 h 246"/>
                  <a:gd name="T10" fmla="*/ 103 w 205"/>
                  <a:gd name="T11" fmla="*/ 243 h 246"/>
                  <a:gd name="T12" fmla="*/ 14 w 205"/>
                  <a:gd name="T13" fmla="*/ 196 h 246"/>
                  <a:gd name="T14" fmla="*/ 59 w 205"/>
                  <a:gd name="T15" fmla="*/ 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46">
                    <a:moveTo>
                      <a:pt x="59" y="6"/>
                    </a:moveTo>
                    <a:cubicBezTo>
                      <a:pt x="59" y="6"/>
                      <a:pt x="112" y="0"/>
                      <a:pt x="135" y="11"/>
                    </a:cubicBezTo>
                    <a:cubicBezTo>
                      <a:pt x="157" y="22"/>
                      <a:pt x="202" y="65"/>
                      <a:pt x="190" y="150"/>
                    </a:cubicBezTo>
                    <a:cubicBezTo>
                      <a:pt x="190" y="150"/>
                      <a:pt x="200" y="153"/>
                      <a:pt x="202" y="166"/>
                    </a:cubicBezTo>
                    <a:cubicBezTo>
                      <a:pt x="205" y="179"/>
                      <a:pt x="205" y="203"/>
                      <a:pt x="183" y="224"/>
                    </a:cubicBezTo>
                    <a:cubicBezTo>
                      <a:pt x="160" y="246"/>
                      <a:pt x="122" y="243"/>
                      <a:pt x="103" y="243"/>
                    </a:cubicBezTo>
                    <a:cubicBezTo>
                      <a:pt x="83" y="243"/>
                      <a:pt x="28" y="227"/>
                      <a:pt x="14" y="196"/>
                    </a:cubicBezTo>
                    <a:cubicBezTo>
                      <a:pt x="0" y="166"/>
                      <a:pt x="59" y="6"/>
                      <a:pt x="59" y="6"/>
                    </a:cubicBezTo>
                  </a:path>
                </a:pathLst>
              </a:custGeom>
              <a:solidFill>
                <a:srgbClr val="2711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84">
                <a:extLst>
                  <a:ext uri="{FF2B5EF4-FFF2-40B4-BE49-F238E27FC236}">
                    <a16:creationId xmlns="" xmlns:a16="http://schemas.microsoft.com/office/drawing/2014/main" id="{7BAB67C6-30A0-49E8-BF1C-F0B2A9BA17C1}"/>
                  </a:ext>
                </a:extLst>
              </p:cNvPr>
              <p:cNvSpPr>
                <a:spLocks/>
              </p:cNvSpPr>
              <p:nvPr/>
            </p:nvSpPr>
            <p:spPr bwMode="auto">
              <a:xfrm>
                <a:off x="2693988" y="1738313"/>
                <a:ext cx="595313" cy="857250"/>
              </a:xfrm>
              <a:custGeom>
                <a:avLst/>
                <a:gdLst>
                  <a:gd name="T0" fmla="*/ 71 w 158"/>
                  <a:gd name="T1" fmla="*/ 3 h 227"/>
                  <a:gd name="T2" fmla="*/ 36 w 158"/>
                  <a:gd name="T3" fmla="*/ 19 h 227"/>
                  <a:gd name="T4" fmla="*/ 0 w 158"/>
                  <a:gd name="T5" fmla="*/ 153 h 227"/>
                  <a:gd name="T6" fmla="*/ 14 w 158"/>
                  <a:gd name="T7" fmla="*/ 194 h 227"/>
                  <a:gd name="T8" fmla="*/ 18 w 158"/>
                  <a:gd name="T9" fmla="*/ 200 h 227"/>
                  <a:gd name="T10" fmla="*/ 82 w 158"/>
                  <a:gd name="T11" fmla="*/ 227 h 227"/>
                  <a:gd name="T12" fmla="*/ 148 w 158"/>
                  <a:gd name="T13" fmla="*/ 116 h 227"/>
                  <a:gd name="T14" fmla="*/ 136 w 158"/>
                  <a:gd name="T15" fmla="*/ 27 h 227"/>
                  <a:gd name="T16" fmla="*/ 71 w 158"/>
                  <a:gd name="T17" fmla="*/ 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7">
                    <a:moveTo>
                      <a:pt x="71" y="3"/>
                    </a:moveTo>
                    <a:cubicBezTo>
                      <a:pt x="57" y="1"/>
                      <a:pt x="45" y="8"/>
                      <a:pt x="36" y="19"/>
                    </a:cubicBezTo>
                    <a:cubicBezTo>
                      <a:pt x="24" y="54"/>
                      <a:pt x="4" y="115"/>
                      <a:pt x="0" y="153"/>
                    </a:cubicBezTo>
                    <a:cubicBezTo>
                      <a:pt x="2" y="168"/>
                      <a:pt x="7" y="183"/>
                      <a:pt x="14" y="194"/>
                    </a:cubicBezTo>
                    <a:cubicBezTo>
                      <a:pt x="15" y="196"/>
                      <a:pt x="17" y="198"/>
                      <a:pt x="18" y="200"/>
                    </a:cubicBezTo>
                    <a:cubicBezTo>
                      <a:pt x="37" y="215"/>
                      <a:pt x="64" y="224"/>
                      <a:pt x="82" y="227"/>
                    </a:cubicBezTo>
                    <a:cubicBezTo>
                      <a:pt x="135" y="219"/>
                      <a:pt x="149" y="170"/>
                      <a:pt x="148" y="116"/>
                    </a:cubicBezTo>
                    <a:cubicBezTo>
                      <a:pt x="148" y="102"/>
                      <a:pt x="158" y="57"/>
                      <a:pt x="136" y="27"/>
                    </a:cubicBezTo>
                    <a:cubicBezTo>
                      <a:pt x="121" y="8"/>
                      <a:pt x="94" y="0"/>
                      <a:pt x="71" y="3"/>
                    </a:cubicBezTo>
                  </a:path>
                </a:pathLst>
              </a:custGeom>
              <a:solidFill>
                <a:srgbClr val="180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85">
                <a:extLst>
                  <a:ext uri="{FF2B5EF4-FFF2-40B4-BE49-F238E27FC236}">
                    <a16:creationId xmlns="" xmlns:a16="http://schemas.microsoft.com/office/drawing/2014/main" id="{2BF6E728-0B73-49E3-9A2B-4D31FE85903A}"/>
                  </a:ext>
                </a:extLst>
              </p:cNvPr>
              <p:cNvSpPr>
                <a:spLocks/>
              </p:cNvSpPr>
              <p:nvPr/>
            </p:nvSpPr>
            <p:spPr bwMode="auto">
              <a:xfrm>
                <a:off x="2713038" y="2346326"/>
                <a:ext cx="411163" cy="1419225"/>
              </a:xfrm>
              <a:custGeom>
                <a:avLst/>
                <a:gdLst>
                  <a:gd name="T0" fmla="*/ 13 w 109"/>
                  <a:gd name="T1" fmla="*/ 28 h 376"/>
                  <a:gd name="T2" fmla="*/ 13 w 109"/>
                  <a:gd name="T3" fmla="*/ 81 h 376"/>
                  <a:gd name="T4" fmla="*/ 0 w 109"/>
                  <a:gd name="T5" fmla="*/ 111 h 376"/>
                  <a:gd name="T6" fmla="*/ 56 w 109"/>
                  <a:gd name="T7" fmla="*/ 376 h 376"/>
                  <a:gd name="T8" fmla="*/ 109 w 109"/>
                  <a:gd name="T9" fmla="*/ 112 h 376"/>
                  <a:gd name="T10" fmla="*/ 92 w 109"/>
                  <a:gd name="T11" fmla="*/ 81 h 376"/>
                  <a:gd name="T12" fmla="*/ 88 w 109"/>
                  <a:gd name="T13" fmla="*/ 0 h 376"/>
                  <a:gd name="T14" fmla="*/ 13 w 109"/>
                  <a:gd name="T15" fmla="*/ 28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6">
                    <a:moveTo>
                      <a:pt x="13" y="28"/>
                    </a:moveTo>
                    <a:cubicBezTo>
                      <a:pt x="13" y="28"/>
                      <a:pt x="16" y="65"/>
                      <a:pt x="13" y="81"/>
                    </a:cubicBezTo>
                    <a:cubicBezTo>
                      <a:pt x="11" y="98"/>
                      <a:pt x="0" y="111"/>
                      <a:pt x="0" y="111"/>
                    </a:cubicBezTo>
                    <a:cubicBezTo>
                      <a:pt x="56" y="376"/>
                      <a:pt x="56" y="376"/>
                      <a:pt x="56" y="376"/>
                    </a:cubicBezTo>
                    <a:cubicBezTo>
                      <a:pt x="109" y="112"/>
                      <a:pt x="109" y="112"/>
                      <a:pt x="109" y="112"/>
                    </a:cubicBezTo>
                    <a:cubicBezTo>
                      <a:pt x="109" y="112"/>
                      <a:pt x="96" y="104"/>
                      <a:pt x="92" y="81"/>
                    </a:cubicBezTo>
                    <a:cubicBezTo>
                      <a:pt x="88" y="58"/>
                      <a:pt x="88" y="0"/>
                      <a:pt x="88" y="0"/>
                    </a:cubicBezTo>
                    <a:cubicBezTo>
                      <a:pt x="13" y="28"/>
                      <a:pt x="13" y="28"/>
                      <a:pt x="13" y="28"/>
                    </a:cubicBezTo>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86">
                <a:extLst>
                  <a:ext uri="{FF2B5EF4-FFF2-40B4-BE49-F238E27FC236}">
                    <a16:creationId xmlns="" xmlns:a16="http://schemas.microsoft.com/office/drawing/2014/main" id="{EBD524C0-64A7-4C4F-A52B-3786F4F0CD50}"/>
                  </a:ext>
                </a:extLst>
              </p:cNvPr>
              <p:cNvSpPr>
                <a:spLocks/>
              </p:cNvSpPr>
              <p:nvPr/>
            </p:nvSpPr>
            <p:spPr bwMode="auto">
              <a:xfrm>
                <a:off x="2759075" y="2971801"/>
                <a:ext cx="319088" cy="793750"/>
              </a:xfrm>
              <a:custGeom>
                <a:avLst/>
                <a:gdLst>
                  <a:gd name="T0" fmla="*/ 44 w 85"/>
                  <a:gd name="T1" fmla="*/ 210 h 210"/>
                  <a:gd name="T2" fmla="*/ 85 w 85"/>
                  <a:gd name="T3" fmla="*/ 5 h 210"/>
                  <a:gd name="T4" fmla="*/ 0 w 85"/>
                  <a:gd name="T5" fmla="*/ 0 h 210"/>
                  <a:gd name="T6" fmla="*/ 44 w 85"/>
                  <a:gd name="T7" fmla="*/ 210 h 210"/>
                </a:gdLst>
                <a:ahLst/>
                <a:cxnLst>
                  <a:cxn ang="0">
                    <a:pos x="T0" y="T1"/>
                  </a:cxn>
                  <a:cxn ang="0">
                    <a:pos x="T2" y="T3"/>
                  </a:cxn>
                  <a:cxn ang="0">
                    <a:pos x="T4" y="T5"/>
                  </a:cxn>
                  <a:cxn ang="0">
                    <a:pos x="T6" y="T7"/>
                  </a:cxn>
                </a:cxnLst>
                <a:rect l="0" t="0" r="r" b="b"/>
                <a:pathLst>
                  <a:path w="85" h="210">
                    <a:moveTo>
                      <a:pt x="44" y="210"/>
                    </a:moveTo>
                    <a:cubicBezTo>
                      <a:pt x="85" y="5"/>
                      <a:pt x="85" y="5"/>
                      <a:pt x="85" y="5"/>
                    </a:cubicBezTo>
                    <a:cubicBezTo>
                      <a:pt x="54" y="8"/>
                      <a:pt x="23" y="4"/>
                      <a:pt x="0" y="0"/>
                    </a:cubicBezTo>
                    <a:lnTo>
                      <a:pt x="44" y="210"/>
                    </a:lnTo>
                    <a:close/>
                  </a:path>
                </a:pathLst>
              </a:custGeom>
              <a:solidFill>
                <a:srgbClr val="2A3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87">
                <a:extLst>
                  <a:ext uri="{FF2B5EF4-FFF2-40B4-BE49-F238E27FC236}">
                    <a16:creationId xmlns="" xmlns:a16="http://schemas.microsoft.com/office/drawing/2014/main" id="{7582885F-AC05-4E70-BA9A-127D10E6E3EC}"/>
                  </a:ext>
                </a:extLst>
              </p:cNvPr>
              <p:cNvSpPr>
                <a:spLocks/>
              </p:cNvSpPr>
              <p:nvPr/>
            </p:nvSpPr>
            <p:spPr bwMode="auto">
              <a:xfrm>
                <a:off x="2759075" y="2971801"/>
                <a:ext cx="319088" cy="793750"/>
              </a:xfrm>
              <a:custGeom>
                <a:avLst/>
                <a:gdLst>
                  <a:gd name="T0" fmla="*/ 85 w 85"/>
                  <a:gd name="T1" fmla="*/ 5 h 210"/>
                  <a:gd name="T2" fmla="*/ 84 w 85"/>
                  <a:gd name="T3" fmla="*/ 5 h 210"/>
                  <a:gd name="T4" fmla="*/ 42 w 85"/>
                  <a:gd name="T5" fmla="*/ 148 h 210"/>
                  <a:gd name="T6" fmla="*/ 0 w 85"/>
                  <a:gd name="T7" fmla="*/ 0 h 210"/>
                  <a:gd name="T8" fmla="*/ 0 w 85"/>
                  <a:gd name="T9" fmla="*/ 0 h 210"/>
                  <a:gd name="T10" fmla="*/ 44 w 85"/>
                  <a:gd name="T11" fmla="*/ 210 h 210"/>
                  <a:gd name="T12" fmla="*/ 85 w 85"/>
                  <a:gd name="T13" fmla="*/ 5 h 210"/>
                </a:gdLst>
                <a:ahLst/>
                <a:cxnLst>
                  <a:cxn ang="0">
                    <a:pos x="T0" y="T1"/>
                  </a:cxn>
                  <a:cxn ang="0">
                    <a:pos x="T2" y="T3"/>
                  </a:cxn>
                  <a:cxn ang="0">
                    <a:pos x="T4" y="T5"/>
                  </a:cxn>
                  <a:cxn ang="0">
                    <a:pos x="T6" y="T7"/>
                  </a:cxn>
                  <a:cxn ang="0">
                    <a:pos x="T8" y="T9"/>
                  </a:cxn>
                  <a:cxn ang="0">
                    <a:pos x="T10" y="T11"/>
                  </a:cxn>
                  <a:cxn ang="0">
                    <a:pos x="T12" y="T13"/>
                  </a:cxn>
                </a:cxnLst>
                <a:rect l="0" t="0" r="r" b="b"/>
                <a:pathLst>
                  <a:path w="85" h="210">
                    <a:moveTo>
                      <a:pt x="85" y="5"/>
                    </a:moveTo>
                    <a:cubicBezTo>
                      <a:pt x="84" y="5"/>
                      <a:pt x="84" y="5"/>
                      <a:pt x="84" y="5"/>
                    </a:cubicBezTo>
                    <a:cubicBezTo>
                      <a:pt x="74" y="47"/>
                      <a:pt x="51" y="140"/>
                      <a:pt x="42" y="148"/>
                    </a:cubicBezTo>
                    <a:cubicBezTo>
                      <a:pt x="35" y="156"/>
                      <a:pt x="11" y="53"/>
                      <a:pt x="0" y="0"/>
                    </a:cubicBezTo>
                    <a:cubicBezTo>
                      <a:pt x="0" y="0"/>
                      <a:pt x="0" y="0"/>
                      <a:pt x="0" y="0"/>
                    </a:cubicBezTo>
                    <a:cubicBezTo>
                      <a:pt x="44" y="210"/>
                      <a:pt x="44" y="210"/>
                      <a:pt x="44" y="210"/>
                    </a:cubicBezTo>
                    <a:lnTo>
                      <a:pt x="85" y="5"/>
                    </a:lnTo>
                    <a:close/>
                  </a:path>
                </a:pathLst>
              </a:custGeom>
              <a:solidFill>
                <a:srgbClr val="232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88">
                <a:extLst>
                  <a:ext uri="{FF2B5EF4-FFF2-40B4-BE49-F238E27FC236}">
                    <a16:creationId xmlns="" xmlns:a16="http://schemas.microsoft.com/office/drawing/2014/main" id="{4227EF54-9AE6-4104-ADAA-C9810FA97D0C}"/>
                  </a:ext>
                </a:extLst>
              </p:cNvPr>
              <p:cNvSpPr>
                <a:spLocks/>
              </p:cNvSpPr>
              <p:nvPr/>
            </p:nvSpPr>
            <p:spPr bwMode="auto">
              <a:xfrm>
                <a:off x="2806700" y="2425701"/>
                <a:ext cx="249238" cy="207963"/>
              </a:xfrm>
              <a:custGeom>
                <a:avLst/>
                <a:gdLst>
                  <a:gd name="T0" fmla="*/ 6 w 66"/>
                  <a:gd name="T1" fmla="*/ 0 h 55"/>
                  <a:gd name="T2" fmla="*/ 0 w 66"/>
                  <a:gd name="T3" fmla="*/ 2 h 55"/>
                  <a:gd name="T4" fmla="*/ 51 w 66"/>
                  <a:gd name="T5" fmla="*/ 55 h 55"/>
                  <a:gd name="T6" fmla="*/ 65 w 66"/>
                  <a:gd name="T7" fmla="*/ 53 h 55"/>
                  <a:gd name="T8" fmla="*/ 66 w 66"/>
                  <a:gd name="T9" fmla="*/ 53 h 55"/>
                  <a:gd name="T10" fmla="*/ 65 w 66"/>
                  <a:gd name="T11" fmla="*/ 32 h 55"/>
                  <a:gd name="T12" fmla="*/ 51 w 66"/>
                  <a:gd name="T13" fmla="*/ 33 h 55"/>
                  <a:gd name="T14" fmla="*/ 6 w 66"/>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5">
                    <a:moveTo>
                      <a:pt x="6" y="0"/>
                    </a:moveTo>
                    <a:cubicBezTo>
                      <a:pt x="0" y="2"/>
                      <a:pt x="0" y="2"/>
                      <a:pt x="0" y="2"/>
                    </a:cubicBezTo>
                    <a:cubicBezTo>
                      <a:pt x="7" y="29"/>
                      <a:pt x="23" y="55"/>
                      <a:pt x="51" y="55"/>
                    </a:cubicBezTo>
                    <a:cubicBezTo>
                      <a:pt x="55" y="55"/>
                      <a:pt x="60" y="55"/>
                      <a:pt x="65" y="53"/>
                    </a:cubicBezTo>
                    <a:cubicBezTo>
                      <a:pt x="65" y="53"/>
                      <a:pt x="66" y="53"/>
                      <a:pt x="66" y="53"/>
                    </a:cubicBezTo>
                    <a:cubicBezTo>
                      <a:pt x="65" y="47"/>
                      <a:pt x="65" y="39"/>
                      <a:pt x="65" y="32"/>
                    </a:cubicBezTo>
                    <a:cubicBezTo>
                      <a:pt x="60" y="33"/>
                      <a:pt x="55" y="33"/>
                      <a:pt x="51" y="33"/>
                    </a:cubicBezTo>
                    <a:cubicBezTo>
                      <a:pt x="28" y="33"/>
                      <a:pt x="14" y="19"/>
                      <a:pt x="6" y="0"/>
                    </a:cubicBezTo>
                  </a:path>
                </a:pathLst>
              </a:custGeom>
              <a:solidFill>
                <a:srgbClr val="F15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89">
                <a:extLst>
                  <a:ext uri="{FF2B5EF4-FFF2-40B4-BE49-F238E27FC236}">
                    <a16:creationId xmlns="" xmlns:a16="http://schemas.microsoft.com/office/drawing/2014/main" id="{14211567-D2D9-40C0-9815-FA258F10FD6B}"/>
                  </a:ext>
                </a:extLst>
              </p:cNvPr>
              <p:cNvSpPr>
                <a:spLocks/>
              </p:cNvSpPr>
              <p:nvPr/>
            </p:nvSpPr>
            <p:spPr bwMode="auto">
              <a:xfrm>
                <a:off x="2792413" y="1757363"/>
                <a:ext cx="463550" cy="833438"/>
              </a:xfrm>
              <a:custGeom>
                <a:avLst/>
                <a:gdLst>
                  <a:gd name="T0" fmla="*/ 56 w 123"/>
                  <a:gd name="T1" fmla="*/ 5 h 221"/>
                  <a:gd name="T2" fmla="*/ 106 w 123"/>
                  <a:gd name="T3" fmla="*/ 26 h 221"/>
                  <a:gd name="T4" fmla="*/ 115 w 123"/>
                  <a:gd name="T5" fmla="*/ 106 h 221"/>
                  <a:gd name="T6" fmla="*/ 69 w 123"/>
                  <a:gd name="T7" fmla="*/ 209 h 221"/>
                  <a:gd name="T8" fmla="*/ 0 w 123"/>
                  <a:gd name="T9" fmla="*/ 131 h 221"/>
                  <a:gd name="T10" fmla="*/ 56 w 123"/>
                  <a:gd name="T11" fmla="*/ 5 h 221"/>
                </a:gdLst>
                <a:ahLst/>
                <a:cxnLst>
                  <a:cxn ang="0">
                    <a:pos x="T0" y="T1"/>
                  </a:cxn>
                  <a:cxn ang="0">
                    <a:pos x="T2" y="T3"/>
                  </a:cxn>
                  <a:cxn ang="0">
                    <a:pos x="T4" y="T5"/>
                  </a:cxn>
                  <a:cxn ang="0">
                    <a:pos x="T6" y="T7"/>
                  </a:cxn>
                  <a:cxn ang="0">
                    <a:pos x="T8" y="T9"/>
                  </a:cxn>
                  <a:cxn ang="0">
                    <a:pos x="T10" y="T11"/>
                  </a:cxn>
                </a:cxnLst>
                <a:rect l="0" t="0" r="r" b="b"/>
                <a:pathLst>
                  <a:path w="123" h="221">
                    <a:moveTo>
                      <a:pt x="56" y="5"/>
                    </a:moveTo>
                    <a:cubicBezTo>
                      <a:pt x="56" y="5"/>
                      <a:pt x="88" y="0"/>
                      <a:pt x="106" y="26"/>
                    </a:cubicBezTo>
                    <a:cubicBezTo>
                      <a:pt x="123" y="52"/>
                      <a:pt x="115" y="96"/>
                      <a:pt x="115" y="106"/>
                    </a:cubicBezTo>
                    <a:cubicBezTo>
                      <a:pt x="115" y="117"/>
                      <a:pt x="120" y="196"/>
                      <a:pt x="69" y="209"/>
                    </a:cubicBezTo>
                    <a:cubicBezTo>
                      <a:pt x="17" y="221"/>
                      <a:pt x="0" y="165"/>
                      <a:pt x="0" y="131"/>
                    </a:cubicBezTo>
                    <a:cubicBezTo>
                      <a:pt x="0" y="96"/>
                      <a:pt x="12" y="9"/>
                      <a:pt x="56" y="5"/>
                    </a:cubicBezTo>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90">
                <a:extLst>
                  <a:ext uri="{FF2B5EF4-FFF2-40B4-BE49-F238E27FC236}">
                    <a16:creationId xmlns="" xmlns:a16="http://schemas.microsoft.com/office/drawing/2014/main" id="{CA6214EB-1FDC-4220-BDD1-8820012B7048}"/>
                  </a:ext>
                </a:extLst>
              </p:cNvPr>
              <p:cNvSpPr>
                <a:spLocks/>
              </p:cNvSpPr>
              <p:nvPr/>
            </p:nvSpPr>
            <p:spPr bwMode="auto">
              <a:xfrm>
                <a:off x="2867025" y="1889126"/>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1"/>
                      <a:pt x="0" y="1"/>
                      <a:pt x="0" y="0"/>
                    </a:cubicBezTo>
                  </a:path>
                </a:pathLst>
              </a:custGeom>
              <a:solidFill>
                <a:srgbClr val="1A08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91">
                <a:extLst>
                  <a:ext uri="{FF2B5EF4-FFF2-40B4-BE49-F238E27FC236}">
                    <a16:creationId xmlns="" xmlns:a16="http://schemas.microsoft.com/office/drawing/2014/main" id="{96B7114E-145C-440A-831B-6BADF9208EEA}"/>
                  </a:ext>
                </a:extLst>
              </p:cNvPr>
              <p:cNvSpPr>
                <a:spLocks/>
              </p:cNvSpPr>
              <p:nvPr/>
            </p:nvSpPr>
            <p:spPr bwMode="auto">
              <a:xfrm>
                <a:off x="2849563" y="1858963"/>
                <a:ext cx="384175" cy="193675"/>
              </a:xfrm>
              <a:custGeom>
                <a:avLst/>
                <a:gdLst>
                  <a:gd name="T0" fmla="*/ 35 w 102"/>
                  <a:gd name="T1" fmla="*/ 0 h 51"/>
                  <a:gd name="T2" fmla="*/ 5 w 102"/>
                  <a:gd name="T3" fmla="*/ 8 h 51"/>
                  <a:gd name="T4" fmla="*/ 5 w 102"/>
                  <a:gd name="T5" fmla="*/ 9 h 51"/>
                  <a:gd name="T6" fmla="*/ 0 w 102"/>
                  <a:gd name="T7" fmla="*/ 21 h 51"/>
                  <a:gd name="T8" fmla="*/ 54 w 102"/>
                  <a:gd name="T9" fmla="*/ 9 h 51"/>
                  <a:gd name="T10" fmla="*/ 102 w 102"/>
                  <a:gd name="T11" fmla="*/ 51 h 51"/>
                  <a:gd name="T12" fmla="*/ 99 w 102"/>
                  <a:gd name="T13" fmla="*/ 19 h 51"/>
                  <a:gd name="T14" fmla="*/ 35 w 102"/>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51">
                    <a:moveTo>
                      <a:pt x="35" y="0"/>
                    </a:moveTo>
                    <a:cubicBezTo>
                      <a:pt x="25" y="0"/>
                      <a:pt x="15" y="2"/>
                      <a:pt x="5" y="8"/>
                    </a:cubicBezTo>
                    <a:cubicBezTo>
                      <a:pt x="5" y="9"/>
                      <a:pt x="5" y="9"/>
                      <a:pt x="5" y="9"/>
                    </a:cubicBezTo>
                    <a:cubicBezTo>
                      <a:pt x="3" y="13"/>
                      <a:pt x="1" y="17"/>
                      <a:pt x="0" y="21"/>
                    </a:cubicBezTo>
                    <a:cubicBezTo>
                      <a:pt x="18" y="16"/>
                      <a:pt x="36" y="11"/>
                      <a:pt x="54" y="9"/>
                    </a:cubicBezTo>
                    <a:cubicBezTo>
                      <a:pt x="61" y="34"/>
                      <a:pt x="77" y="51"/>
                      <a:pt x="102" y="51"/>
                    </a:cubicBezTo>
                    <a:cubicBezTo>
                      <a:pt x="102" y="41"/>
                      <a:pt x="102" y="30"/>
                      <a:pt x="99" y="19"/>
                    </a:cubicBezTo>
                    <a:cubicBezTo>
                      <a:pt x="79" y="11"/>
                      <a:pt x="57" y="0"/>
                      <a:pt x="35" y="0"/>
                    </a:cubicBezTo>
                  </a:path>
                </a:pathLst>
              </a:custGeom>
              <a:solidFill>
                <a:srgbClr val="F15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92">
                <a:extLst>
                  <a:ext uri="{FF2B5EF4-FFF2-40B4-BE49-F238E27FC236}">
                    <a16:creationId xmlns="" xmlns:a16="http://schemas.microsoft.com/office/drawing/2014/main" id="{8EC1F80D-D4DB-43B9-B226-72531F2EC1A5}"/>
                  </a:ext>
                </a:extLst>
              </p:cNvPr>
              <p:cNvSpPr>
                <a:spLocks noEditPoints="1"/>
              </p:cNvSpPr>
              <p:nvPr/>
            </p:nvSpPr>
            <p:spPr bwMode="auto">
              <a:xfrm>
                <a:off x="1284287" y="2513013"/>
                <a:ext cx="354013" cy="406400"/>
              </a:xfrm>
              <a:custGeom>
                <a:avLst/>
                <a:gdLst>
                  <a:gd name="T0" fmla="*/ 79 w 94"/>
                  <a:gd name="T1" fmla="*/ 50 h 108"/>
                  <a:gd name="T2" fmla="*/ 17 w 94"/>
                  <a:gd name="T3" fmla="*/ 4 h 108"/>
                  <a:gd name="T4" fmla="*/ 42 w 94"/>
                  <a:gd name="T5" fmla="*/ 41 h 108"/>
                  <a:gd name="T6" fmla="*/ 47 w 94"/>
                  <a:gd name="T7" fmla="*/ 51 h 108"/>
                  <a:gd name="T8" fmla="*/ 43 w 94"/>
                  <a:gd name="T9" fmla="*/ 52 h 108"/>
                  <a:gd name="T10" fmla="*/ 4 w 94"/>
                  <a:gd name="T11" fmla="*/ 65 h 108"/>
                  <a:gd name="T12" fmla="*/ 12 w 94"/>
                  <a:gd name="T13" fmla="*/ 99 h 108"/>
                  <a:gd name="T14" fmla="*/ 40 w 94"/>
                  <a:gd name="T15" fmla="*/ 97 h 108"/>
                  <a:gd name="T16" fmla="*/ 53 w 94"/>
                  <a:gd name="T17" fmla="*/ 92 h 108"/>
                  <a:gd name="T18" fmla="*/ 55 w 94"/>
                  <a:gd name="T19" fmla="*/ 91 h 108"/>
                  <a:gd name="T20" fmla="*/ 55 w 94"/>
                  <a:gd name="T21" fmla="*/ 98 h 108"/>
                  <a:gd name="T22" fmla="*/ 92 w 94"/>
                  <a:gd name="T23" fmla="*/ 86 h 108"/>
                  <a:gd name="T24" fmla="*/ 79 w 94"/>
                  <a:gd name="T25" fmla="*/ 50 h 108"/>
                  <a:gd name="T26" fmla="*/ 72 w 94"/>
                  <a:gd name="T27" fmla="*/ 81 h 108"/>
                  <a:gd name="T28" fmla="*/ 59 w 94"/>
                  <a:gd name="T29" fmla="*/ 87 h 108"/>
                  <a:gd name="T30" fmla="*/ 53 w 94"/>
                  <a:gd name="T31" fmla="*/ 61 h 108"/>
                  <a:gd name="T32" fmla="*/ 53 w 94"/>
                  <a:gd name="T33" fmla="*/ 61 h 108"/>
                  <a:gd name="T34" fmla="*/ 72 w 94"/>
                  <a:gd name="T35" fmla="*/ 58 h 108"/>
                  <a:gd name="T36" fmla="*/ 73 w 94"/>
                  <a:gd name="T37" fmla="*/ 60 h 108"/>
                  <a:gd name="T38" fmla="*/ 72 w 94"/>
                  <a:gd name="T39" fmla="*/ 8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08">
                    <a:moveTo>
                      <a:pt x="79" y="50"/>
                    </a:moveTo>
                    <a:cubicBezTo>
                      <a:pt x="79" y="50"/>
                      <a:pt x="27" y="0"/>
                      <a:pt x="17" y="4"/>
                    </a:cubicBezTo>
                    <a:cubicBezTo>
                      <a:pt x="0" y="8"/>
                      <a:pt x="38" y="36"/>
                      <a:pt x="42" y="41"/>
                    </a:cubicBezTo>
                    <a:cubicBezTo>
                      <a:pt x="44" y="44"/>
                      <a:pt x="46" y="47"/>
                      <a:pt x="47" y="51"/>
                    </a:cubicBezTo>
                    <a:cubicBezTo>
                      <a:pt x="46" y="51"/>
                      <a:pt x="45" y="51"/>
                      <a:pt x="43" y="52"/>
                    </a:cubicBezTo>
                    <a:cubicBezTo>
                      <a:pt x="34" y="54"/>
                      <a:pt x="8" y="59"/>
                      <a:pt x="4" y="65"/>
                    </a:cubicBezTo>
                    <a:cubicBezTo>
                      <a:pt x="4" y="65"/>
                      <a:pt x="3" y="99"/>
                      <a:pt x="12" y="99"/>
                    </a:cubicBezTo>
                    <a:cubicBezTo>
                      <a:pt x="21" y="99"/>
                      <a:pt x="30" y="96"/>
                      <a:pt x="40" y="97"/>
                    </a:cubicBezTo>
                    <a:cubicBezTo>
                      <a:pt x="45" y="97"/>
                      <a:pt x="50" y="95"/>
                      <a:pt x="53" y="92"/>
                    </a:cubicBezTo>
                    <a:cubicBezTo>
                      <a:pt x="54" y="92"/>
                      <a:pt x="55" y="92"/>
                      <a:pt x="55" y="91"/>
                    </a:cubicBezTo>
                    <a:cubicBezTo>
                      <a:pt x="54" y="93"/>
                      <a:pt x="53" y="96"/>
                      <a:pt x="55" y="98"/>
                    </a:cubicBezTo>
                    <a:cubicBezTo>
                      <a:pt x="59" y="108"/>
                      <a:pt x="91" y="92"/>
                      <a:pt x="92" y="86"/>
                    </a:cubicBezTo>
                    <a:cubicBezTo>
                      <a:pt x="94" y="80"/>
                      <a:pt x="87" y="59"/>
                      <a:pt x="79" y="50"/>
                    </a:cubicBezTo>
                    <a:close/>
                    <a:moveTo>
                      <a:pt x="72" y="81"/>
                    </a:moveTo>
                    <a:cubicBezTo>
                      <a:pt x="69" y="82"/>
                      <a:pt x="64" y="84"/>
                      <a:pt x="59" y="87"/>
                    </a:cubicBezTo>
                    <a:cubicBezTo>
                      <a:pt x="58" y="84"/>
                      <a:pt x="52" y="67"/>
                      <a:pt x="53" y="61"/>
                    </a:cubicBezTo>
                    <a:cubicBezTo>
                      <a:pt x="53" y="61"/>
                      <a:pt x="53" y="61"/>
                      <a:pt x="53" y="61"/>
                    </a:cubicBezTo>
                    <a:cubicBezTo>
                      <a:pt x="58" y="56"/>
                      <a:pt x="67" y="56"/>
                      <a:pt x="72" y="58"/>
                    </a:cubicBezTo>
                    <a:cubicBezTo>
                      <a:pt x="73" y="59"/>
                      <a:pt x="73" y="59"/>
                      <a:pt x="73" y="60"/>
                    </a:cubicBezTo>
                    <a:cubicBezTo>
                      <a:pt x="75" y="66"/>
                      <a:pt x="78" y="80"/>
                      <a:pt x="72" y="81"/>
                    </a:cubicBezTo>
                    <a:close/>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93">
                <a:extLst>
                  <a:ext uri="{FF2B5EF4-FFF2-40B4-BE49-F238E27FC236}">
                    <a16:creationId xmlns="" xmlns:a16="http://schemas.microsoft.com/office/drawing/2014/main" id="{2A969474-A11E-4E30-8C62-41493DB13579}"/>
                  </a:ext>
                </a:extLst>
              </p:cNvPr>
              <p:cNvSpPr>
                <a:spLocks/>
              </p:cNvSpPr>
              <p:nvPr/>
            </p:nvSpPr>
            <p:spPr bwMode="auto">
              <a:xfrm>
                <a:off x="1570037" y="2851151"/>
                <a:ext cx="893763" cy="1155700"/>
              </a:xfrm>
              <a:custGeom>
                <a:avLst/>
                <a:gdLst>
                  <a:gd name="T0" fmla="*/ 0 w 237"/>
                  <a:gd name="T1" fmla="*/ 88 h 306"/>
                  <a:gd name="T2" fmla="*/ 101 w 237"/>
                  <a:gd name="T3" fmla="*/ 292 h 306"/>
                  <a:gd name="T4" fmla="*/ 233 w 237"/>
                  <a:gd name="T5" fmla="*/ 149 h 306"/>
                  <a:gd name="T6" fmla="*/ 224 w 237"/>
                  <a:gd name="T7" fmla="*/ 0 h 306"/>
                  <a:gd name="T8" fmla="*/ 144 w 237"/>
                  <a:gd name="T9" fmla="*/ 100 h 306"/>
                  <a:gd name="T10" fmla="*/ 109 w 237"/>
                  <a:gd name="T11" fmla="*/ 120 h 306"/>
                  <a:gd name="T12" fmla="*/ 51 w 237"/>
                  <a:gd name="T13" fmla="*/ 32 h 306"/>
                  <a:gd name="T14" fmla="*/ 0 w 237"/>
                  <a:gd name="T15" fmla="*/ 88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306">
                    <a:moveTo>
                      <a:pt x="0" y="88"/>
                    </a:moveTo>
                    <a:cubicBezTo>
                      <a:pt x="0" y="88"/>
                      <a:pt x="73" y="277"/>
                      <a:pt x="101" y="292"/>
                    </a:cubicBezTo>
                    <a:cubicBezTo>
                      <a:pt x="130" y="306"/>
                      <a:pt x="233" y="149"/>
                      <a:pt x="233" y="149"/>
                    </a:cubicBezTo>
                    <a:cubicBezTo>
                      <a:pt x="233" y="149"/>
                      <a:pt x="237" y="0"/>
                      <a:pt x="224" y="0"/>
                    </a:cubicBezTo>
                    <a:cubicBezTo>
                      <a:pt x="211" y="0"/>
                      <a:pt x="159" y="62"/>
                      <a:pt x="144" y="100"/>
                    </a:cubicBezTo>
                    <a:cubicBezTo>
                      <a:pt x="129" y="138"/>
                      <a:pt x="129" y="157"/>
                      <a:pt x="109" y="120"/>
                    </a:cubicBezTo>
                    <a:cubicBezTo>
                      <a:pt x="88" y="82"/>
                      <a:pt x="51" y="32"/>
                      <a:pt x="51" y="32"/>
                    </a:cubicBezTo>
                    <a:cubicBezTo>
                      <a:pt x="29" y="53"/>
                      <a:pt x="0" y="88"/>
                      <a:pt x="0" y="88"/>
                    </a:cubicBezTo>
                    <a:close/>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94">
                <a:extLst>
                  <a:ext uri="{FF2B5EF4-FFF2-40B4-BE49-F238E27FC236}">
                    <a16:creationId xmlns="" xmlns:a16="http://schemas.microsoft.com/office/drawing/2014/main" id="{B058034C-4911-4ED2-A25D-BFA37F872EE7}"/>
                  </a:ext>
                </a:extLst>
              </p:cNvPr>
              <p:cNvSpPr>
                <a:spLocks/>
              </p:cNvSpPr>
              <p:nvPr/>
            </p:nvSpPr>
            <p:spPr bwMode="auto">
              <a:xfrm>
                <a:off x="2419350" y="1690688"/>
                <a:ext cx="735013" cy="930275"/>
              </a:xfrm>
              <a:custGeom>
                <a:avLst/>
                <a:gdLst>
                  <a:gd name="T0" fmla="*/ 195 w 195"/>
                  <a:gd name="T1" fmla="*/ 8 h 247"/>
                  <a:gd name="T2" fmla="*/ 165 w 195"/>
                  <a:gd name="T3" fmla="*/ 14 h 247"/>
                  <a:gd name="T4" fmla="*/ 116 w 195"/>
                  <a:gd name="T5" fmla="*/ 94 h 247"/>
                  <a:gd name="T6" fmla="*/ 114 w 195"/>
                  <a:gd name="T7" fmla="*/ 169 h 247"/>
                  <a:gd name="T8" fmla="*/ 109 w 195"/>
                  <a:gd name="T9" fmla="*/ 223 h 247"/>
                  <a:gd name="T10" fmla="*/ 31 w 195"/>
                  <a:gd name="T11" fmla="*/ 225 h 247"/>
                  <a:gd name="T12" fmla="*/ 19 w 195"/>
                  <a:gd name="T13" fmla="*/ 104 h 247"/>
                  <a:gd name="T14" fmla="*/ 23 w 195"/>
                  <a:gd name="T15" fmla="*/ 90 h 247"/>
                  <a:gd name="T16" fmla="*/ 35 w 195"/>
                  <a:gd name="T17" fmla="*/ 60 h 247"/>
                  <a:gd name="T18" fmla="*/ 150 w 195"/>
                  <a:gd name="T19" fmla="*/ 2 h 247"/>
                  <a:gd name="T20" fmla="*/ 195 w 195"/>
                  <a:gd name="T21"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247">
                    <a:moveTo>
                      <a:pt x="195" y="8"/>
                    </a:moveTo>
                    <a:cubicBezTo>
                      <a:pt x="195" y="8"/>
                      <a:pt x="176" y="6"/>
                      <a:pt x="165" y="14"/>
                    </a:cubicBezTo>
                    <a:cubicBezTo>
                      <a:pt x="155" y="23"/>
                      <a:pt x="130" y="27"/>
                      <a:pt x="116" y="94"/>
                    </a:cubicBezTo>
                    <a:cubicBezTo>
                      <a:pt x="102" y="161"/>
                      <a:pt x="114" y="169"/>
                      <a:pt x="114" y="169"/>
                    </a:cubicBezTo>
                    <a:cubicBezTo>
                      <a:pt x="114" y="169"/>
                      <a:pt x="129" y="199"/>
                      <a:pt x="109" y="223"/>
                    </a:cubicBezTo>
                    <a:cubicBezTo>
                      <a:pt x="90" y="247"/>
                      <a:pt x="52" y="238"/>
                      <a:pt x="31" y="225"/>
                    </a:cubicBezTo>
                    <a:cubicBezTo>
                      <a:pt x="0" y="207"/>
                      <a:pt x="6" y="145"/>
                      <a:pt x="19" y="104"/>
                    </a:cubicBezTo>
                    <a:cubicBezTo>
                      <a:pt x="20" y="98"/>
                      <a:pt x="21" y="94"/>
                      <a:pt x="23" y="90"/>
                    </a:cubicBezTo>
                    <a:cubicBezTo>
                      <a:pt x="27" y="80"/>
                      <a:pt x="29" y="70"/>
                      <a:pt x="35" y="60"/>
                    </a:cubicBezTo>
                    <a:cubicBezTo>
                      <a:pt x="54" y="29"/>
                      <a:pt x="89" y="0"/>
                      <a:pt x="150" y="2"/>
                    </a:cubicBezTo>
                    <a:cubicBezTo>
                      <a:pt x="150" y="2"/>
                      <a:pt x="178" y="0"/>
                      <a:pt x="195" y="8"/>
                    </a:cubicBezTo>
                    <a:close/>
                  </a:path>
                </a:pathLst>
              </a:custGeom>
              <a:solidFill>
                <a:srgbClr val="351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95">
                <a:extLst>
                  <a:ext uri="{FF2B5EF4-FFF2-40B4-BE49-F238E27FC236}">
                    <a16:creationId xmlns="" xmlns:a16="http://schemas.microsoft.com/office/drawing/2014/main" id="{2A0942EC-8FC4-40A3-AD17-5A4B1E641B17}"/>
                  </a:ext>
                </a:extLst>
              </p:cNvPr>
              <p:cNvSpPr>
                <a:spLocks/>
              </p:cNvSpPr>
              <p:nvPr/>
            </p:nvSpPr>
            <p:spPr bwMode="auto">
              <a:xfrm>
                <a:off x="2482850" y="1908176"/>
                <a:ext cx="414338" cy="196850"/>
              </a:xfrm>
              <a:custGeom>
                <a:avLst/>
                <a:gdLst>
                  <a:gd name="T0" fmla="*/ 8 w 110"/>
                  <a:gd name="T1" fmla="*/ 27 h 52"/>
                  <a:gd name="T2" fmla="*/ 2 w 110"/>
                  <a:gd name="T3" fmla="*/ 46 h 52"/>
                  <a:gd name="T4" fmla="*/ 0 w 110"/>
                  <a:gd name="T5" fmla="*/ 52 h 52"/>
                  <a:gd name="T6" fmla="*/ 28 w 110"/>
                  <a:gd name="T7" fmla="*/ 36 h 52"/>
                  <a:gd name="T8" fmla="*/ 108 w 110"/>
                  <a:gd name="T9" fmla="*/ 5 h 52"/>
                  <a:gd name="T10" fmla="*/ 110 w 110"/>
                  <a:gd name="T11" fmla="*/ 0 h 52"/>
                  <a:gd name="T12" fmla="*/ 8 w 110"/>
                  <a:gd name="T13" fmla="*/ 27 h 52"/>
                </a:gdLst>
                <a:ahLst/>
                <a:cxnLst>
                  <a:cxn ang="0">
                    <a:pos x="T0" y="T1"/>
                  </a:cxn>
                  <a:cxn ang="0">
                    <a:pos x="T2" y="T3"/>
                  </a:cxn>
                  <a:cxn ang="0">
                    <a:pos x="T4" y="T5"/>
                  </a:cxn>
                  <a:cxn ang="0">
                    <a:pos x="T6" y="T7"/>
                  </a:cxn>
                  <a:cxn ang="0">
                    <a:pos x="T8" y="T9"/>
                  </a:cxn>
                  <a:cxn ang="0">
                    <a:pos x="T10" y="T11"/>
                  </a:cxn>
                  <a:cxn ang="0">
                    <a:pos x="T12" y="T13"/>
                  </a:cxn>
                </a:cxnLst>
                <a:rect l="0" t="0" r="r" b="b"/>
                <a:pathLst>
                  <a:path w="110" h="52">
                    <a:moveTo>
                      <a:pt x="8" y="27"/>
                    </a:moveTo>
                    <a:cubicBezTo>
                      <a:pt x="4" y="38"/>
                      <a:pt x="4" y="36"/>
                      <a:pt x="2" y="46"/>
                    </a:cubicBezTo>
                    <a:cubicBezTo>
                      <a:pt x="1" y="47"/>
                      <a:pt x="0" y="49"/>
                      <a:pt x="0" y="52"/>
                    </a:cubicBezTo>
                    <a:cubicBezTo>
                      <a:pt x="12" y="45"/>
                      <a:pt x="14" y="43"/>
                      <a:pt x="28" y="36"/>
                    </a:cubicBezTo>
                    <a:cubicBezTo>
                      <a:pt x="53" y="23"/>
                      <a:pt x="80" y="12"/>
                      <a:pt x="108" y="5"/>
                    </a:cubicBezTo>
                    <a:cubicBezTo>
                      <a:pt x="109" y="3"/>
                      <a:pt x="109" y="2"/>
                      <a:pt x="110" y="0"/>
                    </a:cubicBezTo>
                    <a:cubicBezTo>
                      <a:pt x="74" y="4"/>
                      <a:pt x="39" y="10"/>
                      <a:pt x="8" y="27"/>
                    </a:cubicBezTo>
                    <a:close/>
                  </a:path>
                </a:pathLst>
              </a:custGeom>
              <a:solidFill>
                <a:srgbClr val="180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96">
                <a:extLst>
                  <a:ext uri="{FF2B5EF4-FFF2-40B4-BE49-F238E27FC236}">
                    <a16:creationId xmlns="" xmlns:a16="http://schemas.microsoft.com/office/drawing/2014/main" id="{BB814665-FA2D-4EEF-BFFF-992CF7423130}"/>
                  </a:ext>
                </a:extLst>
              </p:cNvPr>
              <p:cNvSpPr>
                <a:spLocks/>
              </p:cNvSpPr>
              <p:nvPr/>
            </p:nvSpPr>
            <p:spPr bwMode="auto">
              <a:xfrm>
                <a:off x="2482850" y="1776413"/>
                <a:ext cx="773113" cy="306388"/>
              </a:xfrm>
              <a:custGeom>
                <a:avLst/>
                <a:gdLst>
                  <a:gd name="T0" fmla="*/ 15 w 205"/>
                  <a:gd name="T1" fmla="*/ 38 h 81"/>
                  <a:gd name="T2" fmla="*/ 205 w 205"/>
                  <a:gd name="T3" fmla="*/ 5 h 81"/>
                  <a:gd name="T4" fmla="*/ 205 w 205"/>
                  <a:gd name="T5" fmla="*/ 23 h 81"/>
                  <a:gd name="T6" fmla="*/ 23 w 205"/>
                  <a:gd name="T7" fmla="*/ 69 h 81"/>
                  <a:gd name="T8" fmla="*/ 0 w 205"/>
                  <a:gd name="T9" fmla="*/ 81 h 81"/>
                  <a:gd name="T10" fmla="*/ 15 w 205"/>
                  <a:gd name="T11" fmla="*/ 38 h 81"/>
                </a:gdLst>
                <a:ahLst/>
                <a:cxnLst>
                  <a:cxn ang="0">
                    <a:pos x="T0" y="T1"/>
                  </a:cxn>
                  <a:cxn ang="0">
                    <a:pos x="T2" y="T3"/>
                  </a:cxn>
                  <a:cxn ang="0">
                    <a:pos x="T4" y="T5"/>
                  </a:cxn>
                  <a:cxn ang="0">
                    <a:pos x="T6" y="T7"/>
                  </a:cxn>
                  <a:cxn ang="0">
                    <a:pos x="T8" y="T9"/>
                  </a:cxn>
                  <a:cxn ang="0">
                    <a:pos x="T10" y="T11"/>
                  </a:cxn>
                </a:cxnLst>
                <a:rect l="0" t="0" r="r" b="b"/>
                <a:pathLst>
                  <a:path w="205" h="81">
                    <a:moveTo>
                      <a:pt x="15" y="38"/>
                    </a:moveTo>
                    <a:cubicBezTo>
                      <a:pt x="83" y="3"/>
                      <a:pt x="128" y="0"/>
                      <a:pt x="205" y="5"/>
                    </a:cubicBezTo>
                    <a:cubicBezTo>
                      <a:pt x="205" y="23"/>
                      <a:pt x="205" y="23"/>
                      <a:pt x="205" y="23"/>
                    </a:cubicBezTo>
                    <a:cubicBezTo>
                      <a:pt x="141" y="24"/>
                      <a:pt x="76" y="41"/>
                      <a:pt x="23" y="69"/>
                    </a:cubicBezTo>
                    <a:cubicBezTo>
                      <a:pt x="8" y="76"/>
                      <a:pt x="0" y="81"/>
                      <a:pt x="0" y="81"/>
                    </a:cubicBezTo>
                    <a:lnTo>
                      <a:pt x="15" y="38"/>
                    </a:lnTo>
                    <a:close/>
                  </a:path>
                </a:pathLst>
              </a:custGeom>
              <a:solidFill>
                <a:srgbClr val="08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97">
                <a:extLst>
                  <a:ext uri="{FF2B5EF4-FFF2-40B4-BE49-F238E27FC236}">
                    <a16:creationId xmlns="" xmlns:a16="http://schemas.microsoft.com/office/drawing/2014/main" id="{CDE92BE6-697B-4EDA-AADB-0CDD1C45F3FE}"/>
                  </a:ext>
                </a:extLst>
              </p:cNvPr>
              <p:cNvSpPr>
                <a:spLocks noChangeArrowheads="1"/>
              </p:cNvSpPr>
              <p:nvPr/>
            </p:nvSpPr>
            <p:spPr bwMode="auto">
              <a:xfrm>
                <a:off x="3055938" y="1633538"/>
                <a:ext cx="384175" cy="411163"/>
              </a:xfrm>
              <a:prstGeom prst="ellipse">
                <a:avLst/>
              </a:prstGeom>
              <a:solidFill>
                <a:srgbClr val="889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198">
                <a:extLst>
                  <a:ext uri="{FF2B5EF4-FFF2-40B4-BE49-F238E27FC236}">
                    <a16:creationId xmlns="" xmlns:a16="http://schemas.microsoft.com/office/drawing/2014/main" id="{7FA5A893-6D92-4A28-B66D-A8EF76756731}"/>
                  </a:ext>
                </a:extLst>
              </p:cNvPr>
              <p:cNvSpPr>
                <a:spLocks noChangeArrowheads="1"/>
              </p:cNvSpPr>
              <p:nvPr/>
            </p:nvSpPr>
            <p:spPr bwMode="auto">
              <a:xfrm>
                <a:off x="3067050" y="1633538"/>
                <a:ext cx="373063" cy="411163"/>
              </a:xfrm>
              <a:prstGeom prst="ellipse">
                <a:avLst/>
              </a:prstGeom>
              <a:solidFill>
                <a:srgbClr val="EAE8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199">
                <a:extLst>
                  <a:ext uri="{FF2B5EF4-FFF2-40B4-BE49-F238E27FC236}">
                    <a16:creationId xmlns="" xmlns:a16="http://schemas.microsoft.com/office/drawing/2014/main" id="{BF715BD6-57B5-4085-B4DD-190CD92B2FFF}"/>
                  </a:ext>
                </a:extLst>
              </p:cNvPr>
              <p:cNvSpPr>
                <a:spLocks noChangeArrowheads="1"/>
              </p:cNvSpPr>
              <p:nvPr/>
            </p:nvSpPr>
            <p:spPr bwMode="auto">
              <a:xfrm>
                <a:off x="3055938" y="1633538"/>
                <a:ext cx="384175" cy="411163"/>
              </a:xfrm>
              <a:prstGeom prst="ellipse">
                <a:avLst/>
              </a:prstGeom>
              <a:solidFill>
                <a:srgbClr val="788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200">
                <a:extLst>
                  <a:ext uri="{FF2B5EF4-FFF2-40B4-BE49-F238E27FC236}">
                    <a16:creationId xmlns="" xmlns:a16="http://schemas.microsoft.com/office/drawing/2014/main" id="{C2FD14FA-CD1E-4CAF-9042-AA66DDA361E4}"/>
                  </a:ext>
                </a:extLst>
              </p:cNvPr>
              <p:cNvSpPr>
                <a:spLocks noChangeArrowheads="1"/>
              </p:cNvSpPr>
              <p:nvPr/>
            </p:nvSpPr>
            <p:spPr bwMode="auto">
              <a:xfrm>
                <a:off x="3067050" y="1633538"/>
                <a:ext cx="373063" cy="411163"/>
              </a:xfrm>
              <a:prstGeom prst="ellipse">
                <a:avLst/>
              </a:prstGeom>
              <a:solidFill>
                <a:srgbClr val="85B3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01">
                <a:extLst>
                  <a:ext uri="{FF2B5EF4-FFF2-40B4-BE49-F238E27FC236}">
                    <a16:creationId xmlns="" xmlns:a16="http://schemas.microsoft.com/office/drawing/2014/main" id="{0FCC2315-402C-455B-947C-6A17F4563980}"/>
                  </a:ext>
                </a:extLst>
              </p:cNvPr>
              <p:cNvSpPr>
                <a:spLocks/>
              </p:cNvSpPr>
              <p:nvPr/>
            </p:nvSpPr>
            <p:spPr bwMode="auto">
              <a:xfrm>
                <a:off x="3067050" y="1633538"/>
                <a:ext cx="298450" cy="411163"/>
              </a:xfrm>
              <a:custGeom>
                <a:avLst/>
                <a:gdLst>
                  <a:gd name="T0" fmla="*/ 31 w 79"/>
                  <a:gd name="T1" fmla="*/ 44 h 109"/>
                  <a:gd name="T2" fmla="*/ 51 w 79"/>
                  <a:gd name="T3" fmla="*/ 0 h 109"/>
                  <a:gd name="T4" fmla="*/ 50 w 79"/>
                  <a:gd name="T5" fmla="*/ 0 h 109"/>
                  <a:gd name="T6" fmla="*/ 0 w 79"/>
                  <a:gd name="T7" fmla="*/ 54 h 109"/>
                  <a:gd name="T8" fmla="*/ 50 w 79"/>
                  <a:gd name="T9" fmla="*/ 109 h 109"/>
                  <a:gd name="T10" fmla="*/ 79 w 79"/>
                  <a:gd name="T11" fmla="*/ 99 h 109"/>
                  <a:gd name="T12" fmla="*/ 31 w 79"/>
                  <a:gd name="T13" fmla="*/ 44 h 109"/>
                </a:gdLst>
                <a:ahLst/>
                <a:cxnLst>
                  <a:cxn ang="0">
                    <a:pos x="T0" y="T1"/>
                  </a:cxn>
                  <a:cxn ang="0">
                    <a:pos x="T2" y="T3"/>
                  </a:cxn>
                  <a:cxn ang="0">
                    <a:pos x="T4" y="T5"/>
                  </a:cxn>
                  <a:cxn ang="0">
                    <a:pos x="T6" y="T7"/>
                  </a:cxn>
                  <a:cxn ang="0">
                    <a:pos x="T8" y="T9"/>
                  </a:cxn>
                  <a:cxn ang="0">
                    <a:pos x="T10" y="T11"/>
                  </a:cxn>
                  <a:cxn ang="0">
                    <a:pos x="T12" y="T13"/>
                  </a:cxn>
                </a:cxnLst>
                <a:rect l="0" t="0" r="r" b="b"/>
                <a:pathLst>
                  <a:path w="79" h="109">
                    <a:moveTo>
                      <a:pt x="31" y="44"/>
                    </a:moveTo>
                    <a:cubicBezTo>
                      <a:pt x="31" y="26"/>
                      <a:pt x="39" y="10"/>
                      <a:pt x="51" y="0"/>
                    </a:cubicBezTo>
                    <a:cubicBezTo>
                      <a:pt x="51" y="0"/>
                      <a:pt x="50" y="0"/>
                      <a:pt x="50" y="0"/>
                    </a:cubicBezTo>
                    <a:cubicBezTo>
                      <a:pt x="22" y="0"/>
                      <a:pt x="0" y="24"/>
                      <a:pt x="0" y="54"/>
                    </a:cubicBezTo>
                    <a:cubicBezTo>
                      <a:pt x="0" y="85"/>
                      <a:pt x="22" y="109"/>
                      <a:pt x="50" y="109"/>
                    </a:cubicBezTo>
                    <a:cubicBezTo>
                      <a:pt x="61" y="109"/>
                      <a:pt x="71" y="105"/>
                      <a:pt x="79" y="99"/>
                    </a:cubicBezTo>
                    <a:cubicBezTo>
                      <a:pt x="52" y="98"/>
                      <a:pt x="31" y="74"/>
                      <a:pt x="31" y="44"/>
                    </a:cubicBezTo>
                    <a:close/>
                  </a:path>
                </a:pathLst>
              </a:custGeom>
              <a:solidFill>
                <a:srgbClr val="EAE8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202">
                <a:extLst>
                  <a:ext uri="{FF2B5EF4-FFF2-40B4-BE49-F238E27FC236}">
                    <a16:creationId xmlns="" xmlns:a16="http://schemas.microsoft.com/office/drawing/2014/main" id="{56CBF9C8-0D71-4198-9811-F2FB640032F8}"/>
                  </a:ext>
                </a:extLst>
              </p:cNvPr>
              <p:cNvSpPr>
                <a:spLocks noChangeArrowheads="1"/>
              </p:cNvSpPr>
              <p:nvPr/>
            </p:nvSpPr>
            <p:spPr bwMode="auto">
              <a:xfrm>
                <a:off x="3228975" y="1798638"/>
                <a:ext cx="57150" cy="60325"/>
              </a:xfrm>
              <a:prstGeom prst="ellipse">
                <a:avLst/>
              </a:prstGeom>
              <a:solidFill>
                <a:srgbClr val="8892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03">
                <a:extLst>
                  <a:ext uri="{FF2B5EF4-FFF2-40B4-BE49-F238E27FC236}">
                    <a16:creationId xmlns="" xmlns:a16="http://schemas.microsoft.com/office/drawing/2014/main" id="{B463E3D2-6463-4F14-8024-9053EA197E1B}"/>
                  </a:ext>
                </a:extLst>
              </p:cNvPr>
              <p:cNvSpPr>
                <a:spLocks/>
              </p:cNvSpPr>
              <p:nvPr/>
            </p:nvSpPr>
            <p:spPr bwMode="auto">
              <a:xfrm>
                <a:off x="1084262" y="2036763"/>
                <a:ext cx="515938" cy="736600"/>
              </a:xfrm>
              <a:custGeom>
                <a:avLst/>
                <a:gdLst>
                  <a:gd name="T0" fmla="*/ 4 w 137"/>
                  <a:gd name="T1" fmla="*/ 195 h 195"/>
                  <a:gd name="T2" fmla="*/ 2 w 137"/>
                  <a:gd name="T3" fmla="*/ 195 h 195"/>
                  <a:gd name="T4" fmla="*/ 1 w 137"/>
                  <a:gd name="T5" fmla="*/ 190 h 195"/>
                  <a:gd name="T6" fmla="*/ 131 w 137"/>
                  <a:gd name="T7" fmla="*/ 2 h 195"/>
                  <a:gd name="T8" fmla="*/ 135 w 137"/>
                  <a:gd name="T9" fmla="*/ 1 h 195"/>
                  <a:gd name="T10" fmla="*/ 136 w 137"/>
                  <a:gd name="T11" fmla="*/ 6 h 195"/>
                  <a:gd name="T12" fmla="*/ 7 w 137"/>
                  <a:gd name="T13" fmla="*/ 194 h 195"/>
                  <a:gd name="T14" fmla="*/ 4 w 137"/>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95">
                    <a:moveTo>
                      <a:pt x="4" y="195"/>
                    </a:moveTo>
                    <a:cubicBezTo>
                      <a:pt x="3" y="195"/>
                      <a:pt x="2" y="195"/>
                      <a:pt x="2" y="195"/>
                    </a:cubicBezTo>
                    <a:cubicBezTo>
                      <a:pt x="0" y="194"/>
                      <a:pt x="0" y="191"/>
                      <a:pt x="1" y="190"/>
                    </a:cubicBezTo>
                    <a:cubicBezTo>
                      <a:pt x="131" y="2"/>
                      <a:pt x="131" y="2"/>
                      <a:pt x="131" y="2"/>
                    </a:cubicBezTo>
                    <a:cubicBezTo>
                      <a:pt x="132" y="1"/>
                      <a:pt x="134" y="0"/>
                      <a:pt x="135" y="1"/>
                    </a:cubicBezTo>
                    <a:cubicBezTo>
                      <a:pt x="137" y="2"/>
                      <a:pt x="137" y="4"/>
                      <a:pt x="136" y="6"/>
                    </a:cubicBezTo>
                    <a:cubicBezTo>
                      <a:pt x="7" y="194"/>
                      <a:pt x="7" y="194"/>
                      <a:pt x="7" y="194"/>
                    </a:cubicBezTo>
                    <a:cubicBezTo>
                      <a:pt x="6" y="195"/>
                      <a:pt x="5" y="195"/>
                      <a:pt x="4" y="195"/>
                    </a:cubicBezTo>
                    <a:close/>
                  </a:path>
                </a:pathLst>
              </a:custGeom>
              <a:solidFill>
                <a:srgbClr val="445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04">
                <a:extLst>
                  <a:ext uri="{FF2B5EF4-FFF2-40B4-BE49-F238E27FC236}">
                    <a16:creationId xmlns="" xmlns:a16="http://schemas.microsoft.com/office/drawing/2014/main" id="{0C9946F1-BDDA-4456-95A0-6BE4DC40466F}"/>
                  </a:ext>
                </a:extLst>
              </p:cNvPr>
              <p:cNvSpPr>
                <a:spLocks/>
              </p:cNvSpPr>
              <p:nvPr/>
            </p:nvSpPr>
            <p:spPr bwMode="auto">
              <a:xfrm>
                <a:off x="247650" y="2773363"/>
                <a:ext cx="836613" cy="893763"/>
              </a:xfrm>
              <a:custGeom>
                <a:avLst/>
                <a:gdLst>
                  <a:gd name="T0" fmla="*/ 4 w 222"/>
                  <a:gd name="T1" fmla="*/ 237 h 237"/>
                  <a:gd name="T2" fmla="*/ 1 w 222"/>
                  <a:gd name="T3" fmla="*/ 236 h 237"/>
                  <a:gd name="T4" fmla="*/ 1 w 222"/>
                  <a:gd name="T5" fmla="*/ 231 h 237"/>
                  <a:gd name="T6" fmla="*/ 216 w 222"/>
                  <a:gd name="T7" fmla="*/ 1 h 237"/>
                  <a:gd name="T8" fmla="*/ 221 w 222"/>
                  <a:gd name="T9" fmla="*/ 1 h 237"/>
                  <a:gd name="T10" fmla="*/ 221 w 222"/>
                  <a:gd name="T11" fmla="*/ 6 h 237"/>
                  <a:gd name="T12" fmla="*/ 6 w 222"/>
                  <a:gd name="T13" fmla="*/ 236 h 237"/>
                  <a:gd name="T14" fmla="*/ 4 w 222"/>
                  <a:gd name="T15" fmla="*/ 237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37">
                    <a:moveTo>
                      <a:pt x="4" y="237"/>
                    </a:moveTo>
                    <a:cubicBezTo>
                      <a:pt x="3" y="237"/>
                      <a:pt x="2" y="236"/>
                      <a:pt x="1" y="236"/>
                    </a:cubicBezTo>
                    <a:cubicBezTo>
                      <a:pt x="0" y="235"/>
                      <a:pt x="0" y="232"/>
                      <a:pt x="1" y="231"/>
                    </a:cubicBezTo>
                    <a:cubicBezTo>
                      <a:pt x="216" y="1"/>
                      <a:pt x="216" y="1"/>
                      <a:pt x="216" y="1"/>
                    </a:cubicBezTo>
                    <a:cubicBezTo>
                      <a:pt x="217" y="0"/>
                      <a:pt x="220" y="0"/>
                      <a:pt x="221" y="1"/>
                    </a:cubicBezTo>
                    <a:cubicBezTo>
                      <a:pt x="222" y="2"/>
                      <a:pt x="222" y="4"/>
                      <a:pt x="221" y="6"/>
                    </a:cubicBezTo>
                    <a:cubicBezTo>
                      <a:pt x="6" y="236"/>
                      <a:pt x="6" y="236"/>
                      <a:pt x="6" y="236"/>
                    </a:cubicBezTo>
                    <a:cubicBezTo>
                      <a:pt x="5" y="236"/>
                      <a:pt x="4" y="237"/>
                      <a:pt x="4" y="237"/>
                    </a:cubicBezTo>
                    <a:close/>
                  </a:path>
                </a:pathLst>
              </a:custGeom>
              <a:solidFill>
                <a:srgbClr val="445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05">
                <a:extLst>
                  <a:ext uri="{FF2B5EF4-FFF2-40B4-BE49-F238E27FC236}">
                    <a16:creationId xmlns="" xmlns:a16="http://schemas.microsoft.com/office/drawing/2014/main" id="{F863EEAA-E683-4ED9-A324-F70E3E673670}"/>
                  </a:ext>
                </a:extLst>
              </p:cNvPr>
              <p:cNvSpPr>
                <a:spLocks/>
              </p:cNvSpPr>
              <p:nvPr/>
            </p:nvSpPr>
            <p:spPr bwMode="auto">
              <a:xfrm>
                <a:off x="406400" y="2305051"/>
                <a:ext cx="677863" cy="493713"/>
              </a:xfrm>
              <a:custGeom>
                <a:avLst/>
                <a:gdLst>
                  <a:gd name="T0" fmla="*/ 177 w 180"/>
                  <a:gd name="T1" fmla="*/ 131 h 131"/>
                  <a:gd name="T2" fmla="*/ 175 w 180"/>
                  <a:gd name="T3" fmla="*/ 130 h 131"/>
                  <a:gd name="T4" fmla="*/ 2 w 180"/>
                  <a:gd name="T5" fmla="*/ 6 h 131"/>
                  <a:gd name="T6" fmla="*/ 1 w 180"/>
                  <a:gd name="T7" fmla="*/ 2 h 131"/>
                  <a:gd name="T8" fmla="*/ 6 w 180"/>
                  <a:gd name="T9" fmla="*/ 1 h 131"/>
                  <a:gd name="T10" fmla="*/ 179 w 180"/>
                  <a:gd name="T11" fmla="*/ 125 h 131"/>
                  <a:gd name="T12" fmla="*/ 179 w 180"/>
                  <a:gd name="T13" fmla="*/ 130 h 131"/>
                  <a:gd name="T14" fmla="*/ 177 w 180"/>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1">
                    <a:moveTo>
                      <a:pt x="177" y="131"/>
                    </a:moveTo>
                    <a:cubicBezTo>
                      <a:pt x="176" y="131"/>
                      <a:pt x="175" y="131"/>
                      <a:pt x="175" y="130"/>
                    </a:cubicBezTo>
                    <a:cubicBezTo>
                      <a:pt x="2" y="6"/>
                      <a:pt x="2" y="6"/>
                      <a:pt x="2" y="6"/>
                    </a:cubicBezTo>
                    <a:cubicBezTo>
                      <a:pt x="0" y="5"/>
                      <a:pt x="0" y="3"/>
                      <a:pt x="1" y="2"/>
                    </a:cubicBezTo>
                    <a:cubicBezTo>
                      <a:pt x="2" y="0"/>
                      <a:pt x="4" y="0"/>
                      <a:pt x="6" y="1"/>
                    </a:cubicBezTo>
                    <a:cubicBezTo>
                      <a:pt x="179" y="125"/>
                      <a:pt x="179" y="125"/>
                      <a:pt x="179" y="125"/>
                    </a:cubicBezTo>
                    <a:cubicBezTo>
                      <a:pt x="180" y="126"/>
                      <a:pt x="180" y="128"/>
                      <a:pt x="179" y="130"/>
                    </a:cubicBezTo>
                    <a:cubicBezTo>
                      <a:pt x="179" y="130"/>
                      <a:pt x="178" y="131"/>
                      <a:pt x="177" y="131"/>
                    </a:cubicBezTo>
                    <a:close/>
                  </a:path>
                </a:pathLst>
              </a:custGeom>
              <a:solidFill>
                <a:srgbClr val="445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06">
                <a:extLst>
                  <a:ext uri="{FF2B5EF4-FFF2-40B4-BE49-F238E27FC236}">
                    <a16:creationId xmlns="" xmlns:a16="http://schemas.microsoft.com/office/drawing/2014/main" id="{36AD2033-9B3B-4419-B508-495387B4B158}"/>
                  </a:ext>
                </a:extLst>
              </p:cNvPr>
              <p:cNvSpPr>
                <a:spLocks/>
              </p:cNvSpPr>
              <p:nvPr/>
            </p:nvSpPr>
            <p:spPr bwMode="auto">
              <a:xfrm>
                <a:off x="1057275" y="2773363"/>
                <a:ext cx="377825" cy="1516063"/>
              </a:xfrm>
              <a:custGeom>
                <a:avLst/>
                <a:gdLst>
                  <a:gd name="T0" fmla="*/ 96 w 100"/>
                  <a:gd name="T1" fmla="*/ 402 h 402"/>
                  <a:gd name="T2" fmla="*/ 92 w 100"/>
                  <a:gd name="T3" fmla="*/ 400 h 402"/>
                  <a:gd name="T4" fmla="*/ 0 w 100"/>
                  <a:gd name="T5" fmla="*/ 4 h 402"/>
                  <a:gd name="T6" fmla="*/ 3 w 100"/>
                  <a:gd name="T7" fmla="*/ 0 h 402"/>
                  <a:gd name="T8" fmla="*/ 7 w 100"/>
                  <a:gd name="T9" fmla="*/ 3 h 402"/>
                  <a:gd name="T10" fmla="*/ 99 w 100"/>
                  <a:gd name="T11" fmla="*/ 398 h 402"/>
                  <a:gd name="T12" fmla="*/ 97 w 100"/>
                  <a:gd name="T13" fmla="*/ 402 h 402"/>
                  <a:gd name="T14" fmla="*/ 96 w 100"/>
                  <a:gd name="T15" fmla="*/ 402 h 4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402">
                    <a:moveTo>
                      <a:pt x="96" y="402"/>
                    </a:moveTo>
                    <a:cubicBezTo>
                      <a:pt x="94" y="402"/>
                      <a:pt x="93" y="401"/>
                      <a:pt x="92" y="400"/>
                    </a:cubicBezTo>
                    <a:cubicBezTo>
                      <a:pt x="0" y="4"/>
                      <a:pt x="0" y="4"/>
                      <a:pt x="0" y="4"/>
                    </a:cubicBezTo>
                    <a:cubicBezTo>
                      <a:pt x="0" y="2"/>
                      <a:pt x="1" y="1"/>
                      <a:pt x="3" y="0"/>
                    </a:cubicBezTo>
                    <a:cubicBezTo>
                      <a:pt x="5" y="0"/>
                      <a:pt x="6" y="1"/>
                      <a:pt x="7" y="3"/>
                    </a:cubicBezTo>
                    <a:cubicBezTo>
                      <a:pt x="99" y="398"/>
                      <a:pt x="99" y="398"/>
                      <a:pt x="99" y="398"/>
                    </a:cubicBezTo>
                    <a:cubicBezTo>
                      <a:pt x="100" y="400"/>
                      <a:pt x="98" y="402"/>
                      <a:pt x="97" y="402"/>
                    </a:cubicBezTo>
                    <a:cubicBezTo>
                      <a:pt x="96" y="402"/>
                      <a:pt x="96" y="402"/>
                      <a:pt x="96" y="402"/>
                    </a:cubicBezTo>
                  </a:path>
                </a:pathLst>
              </a:custGeom>
              <a:solidFill>
                <a:srgbClr val="445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207">
                <a:extLst>
                  <a:ext uri="{FF2B5EF4-FFF2-40B4-BE49-F238E27FC236}">
                    <a16:creationId xmlns="" xmlns:a16="http://schemas.microsoft.com/office/drawing/2014/main" id="{2D950E63-07F9-4D4D-97CD-5D799B0CFB6C}"/>
                  </a:ext>
                </a:extLst>
              </p:cNvPr>
              <p:cNvSpPr>
                <a:spLocks noChangeArrowheads="1"/>
              </p:cNvSpPr>
              <p:nvPr/>
            </p:nvSpPr>
            <p:spPr bwMode="auto">
              <a:xfrm>
                <a:off x="925512" y="2640013"/>
                <a:ext cx="290513" cy="290513"/>
              </a:xfrm>
              <a:prstGeom prst="ellipse">
                <a:avLst/>
              </a:prstGeom>
              <a:solidFill>
                <a:srgbClr val="4459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208">
                <a:extLst>
                  <a:ext uri="{FF2B5EF4-FFF2-40B4-BE49-F238E27FC236}">
                    <a16:creationId xmlns="" xmlns:a16="http://schemas.microsoft.com/office/drawing/2014/main" id="{626254D8-9A17-44E7-B040-C03F0DBFA032}"/>
                  </a:ext>
                </a:extLst>
              </p:cNvPr>
              <p:cNvSpPr>
                <a:spLocks noChangeArrowheads="1"/>
              </p:cNvSpPr>
              <p:nvPr/>
            </p:nvSpPr>
            <p:spPr bwMode="auto">
              <a:xfrm>
                <a:off x="979487" y="2686051"/>
                <a:ext cx="184150" cy="184150"/>
              </a:xfrm>
              <a:prstGeom prst="ellipse">
                <a:avLst/>
              </a:pr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9">
                <a:extLst>
                  <a:ext uri="{FF2B5EF4-FFF2-40B4-BE49-F238E27FC236}">
                    <a16:creationId xmlns="" xmlns:a16="http://schemas.microsoft.com/office/drawing/2014/main" id="{110F00E1-87D7-43A2-9E2D-B9B81F83D9FF}"/>
                  </a:ext>
                </a:extLst>
              </p:cNvPr>
              <p:cNvSpPr>
                <a:spLocks/>
              </p:cNvSpPr>
              <p:nvPr/>
            </p:nvSpPr>
            <p:spPr bwMode="auto">
              <a:xfrm>
                <a:off x="-295275" y="1992313"/>
                <a:ext cx="754063" cy="652463"/>
              </a:xfrm>
              <a:custGeom>
                <a:avLst/>
                <a:gdLst>
                  <a:gd name="T0" fmla="*/ 123 w 200"/>
                  <a:gd name="T1" fmla="*/ 173 h 173"/>
                  <a:gd name="T2" fmla="*/ 77 w 200"/>
                  <a:gd name="T3" fmla="*/ 173 h 173"/>
                  <a:gd name="T4" fmla="*/ 0 w 200"/>
                  <a:gd name="T5" fmla="*/ 97 h 173"/>
                  <a:gd name="T6" fmla="*/ 0 w 200"/>
                  <a:gd name="T7" fmla="*/ 76 h 173"/>
                  <a:gd name="T8" fmla="*/ 77 w 200"/>
                  <a:gd name="T9" fmla="*/ 0 h 173"/>
                  <a:gd name="T10" fmla="*/ 123 w 200"/>
                  <a:gd name="T11" fmla="*/ 0 h 173"/>
                  <a:gd name="T12" fmla="*/ 200 w 200"/>
                  <a:gd name="T13" fmla="*/ 76 h 173"/>
                  <a:gd name="T14" fmla="*/ 200 w 200"/>
                  <a:gd name="T15" fmla="*/ 97 h 173"/>
                  <a:gd name="T16" fmla="*/ 123 w 200"/>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73">
                    <a:moveTo>
                      <a:pt x="123" y="173"/>
                    </a:moveTo>
                    <a:cubicBezTo>
                      <a:pt x="77" y="173"/>
                      <a:pt x="77" y="173"/>
                      <a:pt x="77" y="173"/>
                    </a:cubicBezTo>
                    <a:cubicBezTo>
                      <a:pt x="35" y="173"/>
                      <a:pt x="0" y="139"/>
                      <a:pt x="0" y="97"/>
                    </a:cubicBezTo>
                    <a:cubicBezTo>
                      <a:pt x="0" y="76"/>
                      <a:pt x="0" y="76"/>
                      <a:pt x="0" y="76"/>
                    </a:cubicBezTo>
                    <a:cubicBezTo>
                      <a:pt x="0" y="34"/>
                      <a:pt x="35" y="0"/>
                      <a:pt x="77" y="0"/>
                    </a:cubicBezTo>
                    <a:cubicBezTo>
                      <a:pt x="123" y="0"/>
                      <a:pt x="123" y="0"/>
                      <a:pt x="123" y="0"/>
                    </a:cubicBezTo>
                    <a:cubicBezTo>
                      <a:pt x="166" y="0"/>
                      <a:pt x="200" y="34"/>
                      <a:pt x="200" y="76"/>
                    </a:cubicBezTo>
                    <a:cubicBezTo>
                      <a:pt x="200" y="97"/>
                      <a:pt x="200" y="97"/>
                      <a:pt x="200" y="97"/>
                    </a:cubicBezTo>
                    <a:cubicBezTo>
                      <a:pt x="200" y="139"/>
                      <a:pt x="166" y="173"/>
                      <a:pt x="123" y="173"/>
                    </a:cubicBezTo>
                    <a:close/>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1">
                <a:extLst>
                  <a:ext uri="{FF2B5EF4-FFF2-40B4-BE49-F238E27FC236}">
                    <a16:creationId xmlns="" xmlns:a16="http://schemas.microsoft.com/office/drawing/2014/main" id="{9D16F6D6-63B3-4F1D-A491-537950D470DE}"/>
                  </a:ext>
                </a:extLst>
              </p:cNvPr>
              <p:cNvSpPr>
                <a:spLocks/>
              </p:cNvSpPr>
              <p:nvPr/>
            </p:nvSpPr>
            <p:spPr bwMode="auto">
              <a:xfrm>
                <a:off x="-295275" y="3278188"/>
                <a:ext cx="754063" cy="652463"/>
              </a:xfrm>
              <a:custGeom>
                <a:avLst/>
                <a:gdLst>
                  <a:gd name="T0" fmla="*/ 123 w 200"/>
                  <a:gd name="T1" fmla="*/ 173 h 173"/>
                  <a:gd name="T2" fmla="*/ 77 w 200"/>
                  <a:gd name="T3" fmla="*/ 173 h 173"/>
                  <a:gd name="T4" fmla="*/ 0 w 200"/>
                  <a:gd name="T5" fmla="*/ 97 h 173"/>
                  <a:gd name="T6" fmla="*/ 0 w 200"/>
                  <a:gd name="T7" fmla="*/ 76 h 173"/>
                  <a:gd name="T8" fmla="*/ 77 w 200"/>
                  <a:gd name="T9" fmla="*/ 0 h 173"/>
                  <a:gd name="T10" fmla="*/ 123 w 200"/>
                  <a:gd name="T11" fmla="*/ 0 h 173"/>
                  <a:gd name="T12" fmla="*/ 200 w 200"/>
                  <a:gd name="T13" fmla="*/ 76 h 173"/>
                  <a:gd name="T14" fmla="*/ 200 w 200"/>
                  <a:gd name="T15" fmla="*/ 97 h 173"/>
                  <a:gd name="T16" fmla="*/ 123 w 200"/>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 h="173">
                    <a:moveTo>
                      <a:pt x="123" y="173"/>
                    </a:moveTo>
                    <a:cubicBezTo>
                      <a:pt x="77" y="173"/>
                      <a:pt x="77" y="173"/>
                      <a:pt x="77" y="173"/>
                    </a:cubicBezTo>
                    <a:cubicBezTo>
                      <a:pt x="35" y="173"/>
                      <a:pt x="0" y="139"/>
                      <a:pt x="0" y="97"/>
                    </a:cubicBezTo>
                    <a:cubicBezTo>
                      <a:pt x="0" y="76"/>
                      <a:pt x="0" y="76"/>
                      <a:pt x="0" y="76"/>
                    </a:cubicBezTo>
                    <a:cubicBezTo>
                      <a:pt x="0" y="34"/>
                      <a:pt x="35" y="0"/>
                      <a:pt x="77" y="0"/>
                    </a:cubicBezTo>
                    <a:cubicBezTo>
                      <a:pt x="123" y="0"/>
                      <a:pt x="123" y="0"/>
                      <a:pt x="123" y="0"/>
                    </a:cubicBezTo>
                    <a:cubicBezTo>
                      <a:pt x="166" y="0"/>
                      <a:pt x="200" y="34"/>
                      <a:pt x="200" y="76"/>
                    </a:cubicBezTo>
                    <a:cubicBezTo>
                      <a:pt x="200" y="97"/>
                      <a:pt x="200" y="97"/>
                      <a:pt x="200" y="97"/>
                    </a:cubicBezTo>
                    <a:cubicBezTo>
                      <a:pt x="200" y="139"/>
                      <a:pt x="166" y="173"/>
                      <a:pt x="123" y="173"/>
                    </a:cubicBezTo>
                    <a:close/>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3">
                <a:extLst>
                  <a:ext uri="{FF2B5EF4-FFF2-40B4-BE49-F238E27FC236}">
                    <a16:creationId xmlns="" xmlns:a16="http://schemas.microsoft.com/office/drawing/2014/main" id="{3959236C-D9F9-4C7F-AC98-B97E04004541}"/>
                  </a:ext>
                </a:extLst>
              </p:cNvPr>
              <p:cNvSpPr>
                <a:spLocks/>
              </p:cNvSpPr>
              <p:nvPr/>
            </p:nvSpPr>
            <p:spPr bwMode="auto">
              <a:xfrm>
                <a:off x="1130300" y="1512888"/>
                <a:ext cx="855663" cy="652463"/>
              </a:xfrm>
              <a:custGeom>
                <a:avLst/>
                <a:gdLst>
                  <a:gd name="T0" fmla="*/ 81 w 227"/>
                  <a:gd name="T1" fmla="*/ 173 h 173"/>
                  <a:gd name="T2" fmla="*/ 145 w 227"/>
                  <a:gd name="T3" fmla="*/ 173 h 173"/>
                  <a:gd name="T4" fmla="*/ 227 w 227"/>
                  <a:gd name="T5" fmla="*/ 91 h 173"/>
                  <a:gd name="T6" fmla="*/ 227 w 227"/>
                  <a:gd name="T7" fmla="*/ 81 h 173"/>
                  <a:gd name="T8" fmla="*/ 145 w 227"/>
                  <a:gd name="T9" fmla="*/ 0 h 173"/>
                  <a:gd name="T10" fmla="*/ 81 w 227"/>
                  <a:gd name="T11" fmla="*/ 0 h 173"/>
                  <a:gd name="T12" fmla="*/ 0 w 227"/>
                  <a:gd name="T13" fmla="*/ 81 h 173"/>
                  <a:gd name="T14" fmla="*/ 0 w 227"/>
                  <a:gd name="T15" fmla="*/ 91 h 173"/>
                  <a:gd name="T16" fmla="*/ 81 w 227"/>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173">
                    <a:moveTo>
                      <a:pt x="81" y="173"/>
                    </a:moveTo>
                    <a:cubicBezTo>
                      <a:pt x="145" y="173"/>
                      <a:pt x="145" y="173"/>
                      <a:pt x="145" y="173"/>
                    </a:cubicBezTo>
                    <a:cubicBezTo>
                      <a:pt x="190" y="173"/>
                      <a:pt x="227" y="137"/>
                      <a:pt x="227" y="91"/>
                    </a:cubicBezTo>
                    <a:cubicBezTo>
                      <a:pt x="227" y="81"/>
                      <a:pt x="227" y="81"/>
                      <a:pt x="227" y="81"/>
                    </a:cubicBezTo>
                    <a:cubicBezTo>
                      <a:pt x="227" y="36"/>
                      <a:pt x="190" y="0"/>
                      <a:pt x="145" y="0"/>
                    </a:cubicBezTo>
                    <a:cubicBezTo>
                      <a:pt x="81" y="0"/>
                      <a:pt x="81" y="0"/>
                      <a:pt x="81" y="0"/>
                    </a:cubicBezTo>
                    <a:cubicBezTo>
                      <a:pt x="36" y="0"/>
                      <a:pt x="0" y="36"/>
                      <a:pt x="0" y="81"/>
                    </a:cubicBezTo>
                    <a:cubicBezTo>
                      <a:pt x="0" y="91"/>
                      <a:pt x="0" y="91"/>
                      <a:pt x="0" y="91"/>
                    </a:cubicBezTo>
                    <a:cubicBezTo>
                      <a:pt x="0" y="137"/>
                      <a:pt x="36" y="173"/>
                      <a:pt x="81" y="173"/>
                    </a:cubicBezTo>
                    <a:close/>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15">
                <a:extLst>
                  <a:ext uri="{FF2B5EF4-FFF2-40B4-BE49-F238E27FC236}">
                    <a16:creationId xmlns="" xmlns:a16="http://schemas.microsoft.com/office/drawing/2014/main" id="{FA1B68C4-37E2-49FB-A32E-B5A111D0B011}"/>
                  </a:ext>
                </a:extLst>
              </p:cNvPr>
              <p:cNvSpPr>
                <a:spLocks/>
              </p:cNvSpPr>
              <p:nvPr/>
            </p:nvSpPr>
            <p:spPr bwMode="auto">
              <a:xfrm>
                <a:off x="1039812" y="4051301"/>
                <a:ext cx="855663" cy="657225"/>
              </a:xfrm>
              <a:custGeom>
                <a:avLst/>
                <a:gdLst>
                  <a:gd name="T0" fmla="*/ 81 w 227"/>
                  <a:gd name="T1" fmla="*/ 0 h 174"/>
                  <a:gd name="T2" fmla="*/ 145 w 227"/>
                  <a:gd name="T3" fmla="*/ 0 h 174"/>
                  <a:gd name="T4" fmla="*/ 227 w 227"/>
                  <a:gd name="T5" fmla="*/ 82 h 174"/>
                  <a:gd name="T6" fmla="*/ 227 w 227"/>
                  <a:gd name="T7" fmla="*/ 92 h 174"/>
                  <a:gd name="T8" fmla="*/ 145 w 227"/>
                  <a:gd name="T9" fmla="*/ 174 h 174"/>
                  <a:gd name="T10" fmla="*/ 81 w 227"/>
                  <a:gd name="T11" fmla="*/ 174 h 174"/>
                  <a:gd name="T12" fmla="*/ 0 w 227"/>
                  <a:gd name="T13" fmla="*/ 92 h 174"/>
                  <a:gd name="T14" fmla="*/ 0 w 227"/>
                  <a:gd name="T15" fmla="*/ 82 h 174"/>
                  <a:gd name="T16" fmla="*/ 81 w 227"/>
                  <a:gd name="T1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174">
                    <a:moveTo>
                      <a:pt x="81" y="0"/>
                    </a:moveTo>
                    <a:cubicBezTo>
                      <a:pt x="145" y="0"/>
                      <a:pt x="145" y="0"/>
                      <a:pt x="145" y="0"/>
                    </a:cubicBezTo>
                    <a:cubicBezTo>
                      <a:pt x="190" y="0"/>
                      <a:pt x="227" y="37"/>
                      <a:pt x="227" y="82"/>
                    </a:cubicBezTo>
                    <a:cubicBezTo>
                      <a:pt x="227" y="92"/>
                      <a:pt x="227" y="92"/>
                      <a:pt x="227" y="92"/>
                    </a:cubicBezTo>
                    <a:cubicBezTo>
                      <a:pt x="227" y="137"/>
                      <a:pt x="190" y="174"/>
                      <a:pt x="145" y="174"/>
                    </a:cubicBezTo>
                    <a:cubicBezTo>
                      <a:pt x="81" y="174"/>
                      <a:pt x="81" y="174"/>
                      <a:pt x="81" y="174"/>
                    </a:cubicBezTo>
                    <a:cubicBezTo>
                      <a:pt x="36" y="174"/>
                      <a:pt x="0" y="137"/>
                      <a:pt x="0" y="92"/>
                    </a:cubicBezTo>
                    <a:cubicBezTo>
                      <a:pt x="0" y="82"/>
                      <a:pt x="0" y="82"/>
                      <a:pt x="0" y="82"/>
                    </a:cubicBezTo>
                    <a:cubicBezTo>
                      <a:pt x="0" y="37"/>
                      <a:pt x="36" y="0"/>
                      <a:pt x="81" y="0"/>
                    </a:cubicBezTo>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217">
                <a:extLst>
                  <a:ext uri="{FF2B5EF4-FFF2-40B4-BE49-F238E27FC236}">
                    <a16:creationId xmlns="" xmlns:a16="http://schemas.microsoft.com/office/drawing/2014/main" id="{7033A7B7-B533-40F7-B3FD-570081D547FC}"/>
                  </a:ext>
                </a:extLst>
              </p:cNvPr>
              <p:cNvSpPr>
                <a:spLocks noChangeArrowheads="1"/>
              </p:cNvSpPr>
              <p:nvPr/>
            </p:nvSpPr>
            <p:spPr bwMode="auto">
              <a:xfrm>
                <a:off x="-65088" y="2165351"/>
                <a:ext cx="44450" cy="44450"/>
              </a:xfrm>
              <a:prstGeom prst="ellipse">
                <a:avLst/>
              </a:pr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218">
                <a:extLst>
                  <a:ext uri="{FF2B5EF4-FFF2-40B4-BE49-F238E27FC236}">
                    <a16:creationId xmlns="" xmlns:a16="http://schemas.microsoft.com/office/drawing/2014/main" id="{A0A54C31-9373-4D95-B952-FB1DECAB27B4}"/>
                  </a:ext>
                </a:extLst>
              </p:cNvPr>
              <p:cNvSpPr>
                <a:spLocks noChangeArrowheads="1"/>
              </p:cNvSpPr>
              <p:nvPr/>
            </p:nvSpPr>
            <p:spPr bwMode="auto">
              <a:xfrm>
                <a:off x="198437" y="2112963"/>
                <a:ext cx="30163" cy="25400"/>
              </a:xfrm>
              <a:prstGeom prst="ellipse">
                <a:avLst/>
              </a:pr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19">
                <a:extLst>
                  <a:ext uri="{FF2B5EF4-FFF2-40B4-BE49-F238E27FC236}">
                    <a16:creationId xmlns="" xmlns:a16="http://schemas.microsoft.com/office/drawing/2014/main" id="{85EDC3FC-734E-44CA-B880-CEDA069BEF37}"/>
                  </a:ext>
                </a:extLst>
              </p:cNvPr>
              <p:cNvSpPr>
                <a:spLocks/>
              </p:cNvSpPr>
              <p:nvPr/>
            </p:nvSpPr>
            <p:spPr bwMode="auto">
              <a:xfrm>
                <a:off x="-125413" y="2132013"/>
                <a:ext cx="441325" cy="392113"/>
              </a:xfrm>
              <a:custGeom>
                <a:avLst/>
                <a:gdLst>
                  <a:gd name="T0" fmla="*/ 51 w 117"/>
                  <a:gd name="T1" fmla="*/ 104 h 104"/>
                  <a:gd name="T2" fmla="*/ 0 w 117"/>
                  <a:gd name="T3" fmla="*/ 53 h 104"/>
                  <a:gd name="T4" fmla="*/ 13 w 117"/>
                  <a:gd name="T5" fmla="*/ 19 h 104"/>
                  <a:gd name="T6" fmla="*/ 14 w 117"/>
                  <a:gd name="T7" fmla="*/ 17 h 104"/>
                  <a:gd name="T8" fmla="*/ 15 w 117"/>
                  <a:gd name="T9" fmla="*/ 19 h 104"/>
                  <a:gd name="T10" fmla="*/ 18 w 117"/>
                  <a:gd name="T11" fmla="*/ 22 h 104"/>
                  <a:gd name="T12" fmla="*/ 19 w 117"/>
                  <a:gd name="T13" fmla="*/ 23 h 104"/>
                  <a:gd name="T14" fmla="*/ 18 w 117"/>
                  <a:gd name="T15" fmla="*/ 24 h 104"/>
                  <a:gd name="T16" fmla="*/ 7 w 117"/>
                  <a:gd name="T17" fmla="*/ 53 h 104"/>
                  <a:gd name="T18" fmla="*/ 51 w 117"/>
                  <a:gd name="T19" fmla="*/ 98 h 104"/>
                  <a:gd name="T20" fmla="*/ 96 w 117"/>
                  <a:gd name="T21" fmla="*/ 57 h 104"/>
                  <a:gd name="T22" fmla="*/ 81 w 117"/>
                  <a:gd name="T23" fmla="*/ 39 h 104"/>
                  <a:gd name="T24" fmla="*/ 81 w 117"/>
                  <a:gd name="T25" fmla="*/ 6 h 104"/>
                  <a:gd name="T26" fmla="*/ 85 w 117"/>
                  <a:gd name="T27" fmla="*/ 0 h 104"/>
                  <a:gd name="T28" fmla="*/ 86 w 117"/>
                  <a:gd name="T29" fmla="*/ 2 h 104"/>
                  <a:gd name="T30" fmla="*/ 89 w 117"/>
                  <a:gd name="T31" fmla="*/ 3 h 104"/>
                  <a:gd name="T32" fmla="*/ 90 w 117"/>
                  <a:gd name="T33" fmla="*/ 4 h 104"/>
                  <a:gd name="T34" fmla="*/ 88 w 117"/>
                  <a:gd name="T35" fmla="*/ 8 h 104"/>
                  <a:gd name="T36" fmla="*/ 88 w 117"/>
                  <a:gd name="T37" fmla="*/ 39 h 104"/>
                  <a:gd name="T38" fmla="*/ 99 w 117"/>
                  <a:gd name="T39" fmla="*/ 50 h 104"/>
                  <a:gd name="T40" fmla="*/ 111 w 117"/>
                  <a:gd name="T41" fmla="*/ 39 h 104"/>
                  <a:gd name="T42" fmla="*/ 111 w 117"/>
                  <a:gd name="T43" fmla="*/ 8 h 104"/>
                  <a:gd name="T44" fmla="*/ 107 w 117"/>
                  <a:gd name="T45" fmla="*/ 4 h 104"/>
                  <a:gd name="T46" fmla="*/ 109 w 117"/>
                  <a:gd name="T47" fmla="*/ 3 h 104"/>
                  <a:gd name="T48" fmla="*/ 112 w 117"/>
                  <a:gd name="T49" fmla="*/ 1 h 104"/>
                  <a:gd name="T50" fmla="*/ 113 w 117"/>
                  <a:gd name="T51" fmla="*/ 0 h 104"/>
                  <a:gd name="T52" fmla="*/ 117 w 117"/>
                  <a:gd name="T53" fmla="*/ 6 h 104"/>
                  <a:gd name="T54" fmla="*/ 117 w 117"/>
                  <a:gd name="T55" fmla="*/ 39 h 104"/>
                  <a:gd name="T56" fmla="*/ 102 w 117"/>
                  <a:gd name="T57" fmla="*/ 57 h 104"/>
                  <a:gd name="T58" fmla="*/ 51 w 117"/>
                  <a:gd name="T5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7" h="104">
                    <a:moveTo>
                      <a:pt x="51" y="104"/>
                    </a:moveTo>
                    <a:cubicBezTo>
                      <a:pt x="23" y="104"/>
                      <a:pt x="0" y="81"/>
                      <a:pt x="0" y="53"/>
                    </a:cubicBezTo>
                    <a:cubicBezTo>
                      <a:pt x="0" y="40"/>
                      <a:pt x="5" y="28"/>
                      <a:pt x="13" y="19"/>
                    </a:cubicBezTo>
                    <a:cubicBezTo>
                      <a:pt x="14" y="17"/>
                      <a:pt x="14" y="17"/>
                      <a:pt x="14" y="17"/>
                    </a:cubicBezTo>
                    <a:cubicBezTo>
                      <a:pt x="15" y="19"/>
                      <a:pt x="15" y="19"/>
                      <a:pt x="15" y="19"/>
                    </a:cubicBezTo>
                    <a:cubicBezTo>
                      <a:pt x="16" y="20"/>
                      <a:pt x="17" y="21"/>
                      <a:pt x="18" y="22"/>
                    </a:cubicBezTo>
                    <a:cubicBezTo>
                      <a:pt x="19" y="23"/>
                      <a:pt x="19" y="23"/>
                      <a:pt x="19" y="23"/>
                    </a:cubicBezTo>
                    <a:cubicBezTo>
                      <a:pt x="18" y="24"/>
                      <a:pt x="18" y="24"/>
                      <a:pt x="18" y="24"/>
                    </a:cubicBezTo>
                    <a:cubicBezTo>
                      <a:pt x="11" y="32"/>
                      <a:pt x="7" y="42"/>
                      <a:pt x="7" y="53"/>
                    </a:cubicBezTo>
                    <a:cubicBezTo>
                      <a:pt x="7" y="78"/>
                      <a:pt x="27" y="98"/>
                      <a:pt x="51" y="98"/>
                    </a:cubicBezTo>
                    <a:cubicBezTo>
                      <a:pt x="75" y="98"/>
                      <a:pt x="94" y="80"/>
                      <a:pt x="96" y="57"/>
                    </a:cubicBezTo>
                    <a:cubicBezTo>
                      <a:pt x="87" y="55"/>
                      <a:pt x="81" y="48"/>
                      <a:pt x="81" y="39"/>
                    </a:cubicBezTo>
                    <a:cubicBezTo>
                      <a:pt x="81" y="6"/>
                      <a:pt x="81" y="6"/>
                      <a:pt x="81" y="6"/>
                    </a:cubicBezTo>
                    <a:cubicBezTo>
                      <a:pt x="85" y="0"/>
                      <a:pt x="85" y="0"/>
                      <a:pt x="85" y="0"/>
                    </a:cubicBezTo>
                    <a:cubicBezTo>
                      <a:pt x="86" y="2"/>
                      <a:pt x="86" y="2"/>
                      <a:pt x="86" y="2"/>
                    </a:cubicBezTo>
                    <a:cubicBezTo>
                      <a:pt x="87" y="2"/>
                      <a:pt x="87" y="3"/>
                      <a:pt x="89" y="3"/>
                    </a:cubicBezTo>
                    <a:cubicBezTo>
                      <a:pt x="90" y="4"/>
                      <a:pt x="90" y="4"/>
                      <a:pt x="90" y="4"/>
                    </a:cubicBezTo>
                    <a:cubicBezTo>
                      <a:pt x="88" y="8"/>
                      <a:pt x="88" y="8"/>
                      <a:pt x="88" y="8"/>
                    </a:cubicBezTo>
                    <a:cubicBezTo>
                      <a:pt x="88" y="39"/>
                      <a:pt x="88" y="39"/>
                      <a:pt x="88" y="39"/>
                    </a:cubicBezTo>
                    <a:cubicBezTo>
                      <a:pt x="88" y="45"/>
                      <a:pt x="93" y="50"/>
                      <a:pt x="99" y="50"/>
                    </a:cubicBezTo>
                    <a:cubicBezTo>
                      <a:pt x="105" y="50"/>
                      <a:pt x="111" y="45"/>
                      <a:pt x="111" y="39"/>
                    </a:cubicBezTo>
                    <a:cubicBezTo>
                      <a:pt x="111" y="8"/>
                      <a:pt x="111" y="8"/>
                      <a:pt x="111" y="8"/>
                    </a:cubicBezTo>
                    <a:cubicBezTo>
                      <a:pt x="107" y="4"/>
                      <a:pt x="107" y="4"/>
                      <a:pt x="107" y="4"/>
                    </a:cubicBezTo>
                    <a:cubicBezTo>
                      <a:pt x="109" y="3"/>
                      <a:pt x="109" y="3"/>
                      <a:pt x="109" y="3"/>
                    </a:cubicBezTo>
                    <a:cubicBezTo>
                      <a:pt x="110" y="3"/>
                      <a:pt x="111" y="2"/>
                      <a:pt x="112" y="1"/>
                    </a:cubicBezTo>
                    <a:cubicBezTo>
                      <a:pt x="113" y="0"/>
                      <a:pt x="113" y="0"/>
                      <a:pt x="113" y="0"/>
                    </a:cubicBezTo>
                    <a:cubicBezTo>
                      <a:pt x="117" y="6"/>
                      <a:pt x="117" y="6"/>
                      <a:pt x="117" y="6"/>
                    </a:cubicBezTo>
                    <a:cubicBezTo>
                      <a:pt x="117" y="39"/>
                      <a:pt x="117" y="39"/>
                      <a:pt x="117" y="39"/>
                    </a:cubicBezTo>
                    <a:cubicBezTo>
                      <a:pt x="117" y="48"/>
                      <a:pt x="111" y="55"/>
                      <a:pt x="102" y="57"/>
                    </a:cubicBezTo>
                    <a:cubicBezTo>
                      <a:pt x="101" y="84"/>
                      <a:pt x="78" y="104"/>
                      <a:pt x="51" y="104"/>
                    </a:cubicBez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220">
                <a:extLst>
                  <a:ext uri="{FF2B5EF4-FFF2-40B4-BE49-F238E27FC236}">
                    <a16:creationId xmlns="" xmlns:a16="http://schemas.microsoft.com/office/drawing/2014/main" id="{91BC92DB-E15B-4F28-9CC7-D565A43029E7}"/>
                  </a:ext>
                </a:extLst>
              </p:cNvPr>
              <p:cNvSpPr>
                <a:spLocks noChangeArrowheads="1"/>
              </p:cNvSpPr>
              <p:nvPr/>
            </p:nvSpPr>
            <p:spPr bwMode="auto">
              <a:xfrm>
                <a:off x="266700" y="2112963"/>
                <a:ext cx="25400" cy="25400"/>
              </a:xfrm>
              <a:prstGeom prst="ellipse">
                <a:avLst/>
              </a:pr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21">
                <a:extLst>
                  <a:ext uri="{FF2B5EF4-FFF2-40B4-BE49-F238E27FC236}">
                    <a16:creationId xmlns="" xmlns:a16="http://schemas.microsoft.com/office/drawing/2014/main" id="{E1E96D55-1509-41D0-BA74-6D1A7BE211E8}"/>
                  </a:ext>
                </a:extLst>
              </p:cNvPr>
              <p:cNvSpPr>
                <a:spLocks/>
              </p:cNvSpPr>
              <p:nvPr/>
            </p:nvSpPr>
            <p:spPr bwMode="auto">
              <a:xfrm>
                <a:off x="-15875" y="2239963"/>
                <a:ext cx="161925" cy="163513"/>
              </a:xfrm>
              <a:custGeom>
                <a:avLst/>
                <a:gdLst>
                  <a:gd name="T0" fmla="*/ 102 w 102"/>
                  <a:gd name="T1" fmla="*/ 34 h 103"/>
                  <a:gd name="T2" fmla="*/ 71 w 102"/>
                  <a:gd name="T3" fmla="*/ 34 h 103"/>
                  <a:gd name="T4" fmla="*/ 71 w 102"/>
                  <a:gd name="T5" fmla="*/ 0 h 103"/>
                  <a:gd name="T6" fmla="*/ 33 w 102"/>
                  <a:gd name="T7" fmla="*/ 0 h 103"/>
                  <a:gd name="T8" fmla="*/ 33 w 102"/>
                  <a:gd name="T9" fmla="*/ 34 h 103"/>
                  <a:gd name="T10" fmla="*/ 0 w 102"/>
                  <a:gd name="T11" fmla="*/ 34 h 103"/>
                  <a:gd name="T12" fmla="*/ 0 w 102"/>
                  <a:gd name="T13" fmla="*/ 69 h 103"/>
                  <a:gd name="T14" fmla="*/ 33 w 102"/>
                  <a:gd name="T15" fmla="*/ 69 h 103"/>
                  <a:gd name="T16" fmla="*/ 33 w 102"/>
                  <a:gd name="T17" fmla="*/ 103 h 103"/>
                  <a:gd name="T18" fmla="*/ 71 w 102"/>
                  <a:gd name="T19" fmla="*/ 103 h 103"/>
                  <a:gd name="T20" fmla="*/ 71 w 102"/>
                  <a:gd name="T21" fmla="*/ 69 h 103"/>
                  <a:gd name="T22" fmla="*/ 102 w 102"/>
                  <a:gd name="T23" fmla="*/ 69 h 103"/>
                  <a:gd name="T24" fmla="*/ 102 w 102"/>
                  <a:gd name="T25"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3">
                    <a:moveTo>
                      <a:pt x="102" y="34"/>
                    </a:moveTo>
                    <a:lnTo>
                      <a:pt x="71" y="34"/>
                    </a:lnTo>
                    <a:lnTo>
                      <a:pt x="71" y="0"/>
                    </a:lnTo>
                    <a:lnTo>
                      <a:pt x="33" y="0"/>
                    </a:lnTo>
                    <a:lnTo>
                      <a:pt x="33" y="34"/>
                    </a:lnTo>
                    <a:lnTo>
                      <a:pt x="0" y="34"/>
                    </a:lnTo>
                    <a:lnTo>
                      <a:pt x="0" y="69"/>
                    </a:lnTo>
                    <a:lnTo>
                      <a:pt x="33" y="69"/>
                    </a:lnTo>
                    <a:lnTo>
                      <a:pt x="33" y="103"/>
                    </a:lnTo>
                    <a:lnTo>
                      <a:pt x="71" y="103"/>
                    </a:lnTo>
                    <a:lnTo>
                      <a:pt x="71" y="69"/>
                    </a:lnTo>
                    <a:lnTo>
                      <a:pt x="102" y="69"/>
                    </a:lnTo>
                    <a:lnTo>
                      <a:pt x="102" y="34"/>
                    </a:ln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22">
                <a:extLst>
                  <a:ext uri="{FF2B5EF4-FFF2-40B4-BE49-F238E27FC236}">
                    <a16:creationId xmlns="" xmlns:a16="http://schemas.microsoft.com/office/drawing/2014/main" id="{3B4BA626-693D-4CCD-93D1-FC03D27735BB}"/>
                  </a:ext>
                </a:extLst>
              </p:cNvPr>
              <p:cNvSpPr>
                <a:spLocks/>
              </p:cNvSpPr>
              <p:nvPr/>
            </p:nvSpPr>
            <p:spPr bwMode="auto">
              <a:xfrm>
                <a:off x="1193800" y="1720851"/>
                <a:ext cx="501650" cy="304800"/>
              </a:xfrm>
              <a:custGeom>
                <a:avLst/>
                <a:gdLst>
                  <a:gd name="T0" fmla="*/ 131 w 133"/>
                  <a:gd name="T1" fmla="*/ 34 h 81"/>
                  <a:gd name="T2" fmla="*/ 126 w 133"/>
                  <a:gd name="T3" fmla="*/ 34 h 81"/>
                  <a:gd name="T4" fmla="*/ 117 w 133"/>
                  <a:gd name="T5" fmla="*/ 21 h 81"/>
                  <a:gd name="T6" fmla="*/ 110 w 133"/>
                  <a:gd name="T7" fmla="*/ 50 h 81"/>
                  <a:gd name="T8" fmla="*/ 105 w 133"/>
                  <a:gd name="T9" fmla="*/ 0 h 81"/>
                  <a:gd name="T10" fmla="*/ 90 w 133"/>
                  <a:gd name="T11" fmla="*/ 33 h 81"/>
                  <a:gd name="T12" fmla="*/ 84 w 133"/>
                  <a:gd name="T13" fmla="*/ 21 h 81"/>
                  <a:gd name="T14" fmla="*/ 76 w 133"/>
                  <a:gd name="T15" fmla="*/ 36 h 81"/>
                  <a:gd name="T16" fmla="*/ 65 w 133"/>
                  <a:gd name="T17" fmla="*/ 22 h 81"/>
                  <a:gd name="T18" fmla="*/ 60 w 133"/>
                  <a:gd name="T19" fmla="*/ 47 h 81"/>
                  <a:gd name="T20" fmla="*/ 55 w 133"/>
                  <a:gd name="T21" fmla="*/ 5 h 81"/>
                  <a:gd name="T22" fmla="*/ 40 w 133"/>
                  <a:gd name="T23" fmla="*/ 33 h 81"/>
                  <a:gd name="T24" fmla="*/ 2 w 133"/>
                  <a:gd name="T25" fmla="*/ 33 h 81"/>
                  <a:gd name="T26" fmla="*/ 0 w 133"/>
                  <a:gd name="T27" fmla="*/ 35 h 81"/>
                  <a:gd name="T28" fmla="*/ 2 w 133"/>
                  <a:gd name="T29" fmla="*/ 37 h 81"/>
                  <a:gd name="T30" fmla="*/ 43 w 133"/>
                  <a:gd name="T31" fmla="*/ 37 h 81"/>
                  <a:gd name="T32" fmla="*/ 52 w 133"/>
                  <a:gd name="T33" fmla="*/ 21 h 81"/>
                  <a:gd name="T34" fmla="*/ 58 w 133"/>
                  <a:gd name="T35" fmla="*/ 81 h 81"/>
                  <a:gd name="T36" fmla="*/ 68 w 133"/>
                  <a:gd name="T37" fmla="*/ 33 h 81"/>
                  <a:gd name="T38" fmla="*/ 77 w 133"/>
                  <a:gd name="T39" fmla="*/ 44 h 81"/>
                  <a:gd name="T40" fmla="*/ 84 w 133"/>
                  <a:gd name="T41" fmla="*/ 31 h 81"/>
                  <a:gd name="T42" fmla="*/ 91 w 133"/>
                  <a:gd name="T43" fmla="*/ 44 h 81"/>
                  <a:gd name="T44" fmla="*/ 101 w 133"/>
                  <a:gd name="T45" fmla="*/ 20 h 81"/>
                  <a:gd name="T46" fmla="*/ 108 w 133"/>
                  <a:gd name="T47" fmla="*/ 80 h 81"/>
                  <a:gd name="T48" fmla="*/ 119 w 133"/>
                  <a:gd name="T49" fmla="*/ 33 h 81"/>
                  <a:gd name="T50" fmla="*/ 123 w 133"/>
                  <a:gd name="T51" fmla="*/ 37 h 81"/>
                  <a:gd name="T52" fmla="*/ 133 w 133"/>
                  <a:gd name="T53" fmla="*/ 37 h 81"/>
                  <a:gd name="T54" fmla="*/ 131 w 133"/>
                  <a:gd name="T55" fmla="*/ 3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 h="81">
                    <a:moveTo>
                      <a:pt x="131" y="34"/>
                    </a:moveTo>
                    <a:cubicBezTo>
                      <a:pt x="126" y="34"/>
                      <a:pt x="126" y="34"/>
                      <a:pt x="126" y="34"/>
                    </a:cubicBezTo>
                    <a:cubicBezTo>
                      <a:pt x="117" y="21"/>
                      <a:pt x="117" y="21"/>
                      <a:pt x="117" y="21"/>
                    </a:cubicBezTo>
                    <a:cubicBezTo>
                      <a:pt x="110" y="50"/>
                      <a:pt x="110" y="50"/>
                      <a:pt x="110" y="50"/>
                    </a:cubicBezTo>
                    <a:cubicBezTo>
                      <a:pt x="105" y="0"/>
                      <a:pt x="105" y="0"/>
                      <a:pt x="105" y="0"/>
                    </a:cubicBezTo>
                    <a:cubicBezTo>
                      <a:pt x="90" y="33"/>
                      <a:pt x="90" y="33"/>
                      <a:pt x="90" y="33"/>
                    </a:cubicBezTo>
                    <a:cubicBezTo>
                      <a:pt x="84" y="21"/>
                      <a:pt x="84" y="21"/>
                      <a:pt x="84" y="21"/>
                    </a:cubicBezTo>
                    <a:cubicBezTo>
                      <a:pt x="76" y="36"/>
                      <a:pt x="76" y="36"/>
                      <a:pt x="76" y="36"/>
                    </a:cubicBezTo>
                    <a:cubicBezTo>
                      <a:pt x="65" y="22"/>
                      <a:pt x="65" y="22"/>
                      <a:pt x="65" y="22"/>
                    </a:cubicBezTo>
                    <a:cubicBezTo>
                      <a:pt x="60" y="47"/>
                      <a:pt x="60" y="47"/>
                      <a:pt x="60" y="47"/>
                    </a:cubicBezTo>
                    <a:cubicBezTo>
                      <a:pt x="55" y="5"/>
                      <a:pt x="55" y="5"/>
                      <a:pt x="55" y="5"/>
                    </a:cubicBezTo>
                    <a:cubicBezTo>
                      <a:pt x="40" y="33"/>
                      <a:pt x="40" y="33"/>
                      <a:pt x="40" y="33"/>
                    </a:cubicBezTo>
                    <a:cubicBezTo>
                      <a:pt x="2" y="33"/>
                      <a:pt x="2" y="33"/>
                      <a:pt x="2" y="33"/>
                    </a:cubicBezTo>
                    <a:cubicBezTo>
                      <a:pt x="1" y="33"/>
                      <a:pt x="0" y="34"/>
                      <a:pt x="0" y="35"/>
                    </a:cubicBezTo>
                    <a:cubicBezTo>
                      <a:pt x="0" y="36"/>
                      <a:pt x="1" y="37"/>
                      <a:pt x="2" y="37"/>
                    </a:cubicBezTo>
                    <a:cubicBezTo>
                      <a:pt x="43" y="37"/>
                      <a:pt x="43" y="37"/>
                      <a:pt x="43" y="37"/>
                    </a:cubicBezTo>
                    <a:cubicBezTo>
                      <a:pt x="52" y="21"/>
                      <a:pt x="52" y="21"/>
                      <a:pt x="52" y="21"/>
                    </a:cubicBezTo>
                    <a:cubicBezTo>
                      <a:pt x="58" y="81"/>
                      <a:pt x="58" y="81"/>
                      <a:pt x="58" y="81"/>
                    </a:cubicBezTo>
                    <a:cubicBezTo>
                      <a:pt x="68" y="33"/>
                      <a:pt x="68" y="33"/>
                      <a:pt x="68" y="33"/>
                    </a:cubicBezTo>
                    <a:cubicBezTo>
                      <a:pt x="77" y="44"/>
                      <a:pt x="77" y="44"/>
                      <a:pt x="77" y="44"/>
                    </a:cubicBezTo>
                    <a:cubicBezTo>
                      <a:pt x="84" y="31"/>
                      <a:pt x="84" y="31"/>
                      <a:pt x="84" y="31"/>
                    </a:cubicBezTo>
                    <a:cubicBezTo>
                      <a:pt x="91" y="44"/>
                      <a:pt x="91" y="44"/>
                      <a:pt x="91" y="44"/>
                    </a:cubicBezTo>
                    <a:cubicBezTo>
                      <a:pt x="101" y="20"/>
                      <a:pt x="101" y="20"/>
                      <a:pt x="101" y="20"/>
                    </a:cubicBezTo>
                    <a:cubicBezTo>
                      <a:pt x="108" y="80"/>
                      <a:pt x="108" y="80"/>
                      <a:pt x="108" y="80"/>
                    </a:cubicBezTo>
                    <a:cubicBezTo>
                      <a:pt x="119" y="33"/>
                      <a:pt x="119" y="33"/>
                      <a:pt x="119" y="33"/>
                    </a:cubicBezTo>
                    <a:cubicBezTo>
                      <a:pt x="123" y="37"/>
                      <a:pt x="123" y="37"/>
                      <a:pt x="123" y="37"/>
                    </a:cubicBezTo>
                    <a:cubicBezTo>
                      <a:pt x="133" y="37"/>
                      <a:pt x="133" y="37"/>
                      <a:pt x="133" y="37"/>
                    </a:cubicBezTo>
                    <a:cubicBezTo>
                      <a:pt x="132" y="36"/>
                      <a:pt x="131" y="35"/>
                      <a:pt x="131" y="34"/>
                    </a:cubicBez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23">
                <a:extLst>
                  <a:ext uri="{FF2B5EF4-FFF2-40B4-BE49-F238E27FC236}">
                    <a16:creationId xmlns="" xmlns:a16="http://schemas.microsoft.com/office/drawing/2014/main" id="{C69C64FD-BE6D-4BC3-AFDF-761D309E2633}"/>
                  </a:ext>
                </a:extLst>
              </p:cNvPr>
              <p:cNvSpPr>
                <a:spLocks/>
              </p:cNvSpPr>
              <p:nvPr/>
            </p:nvSpPr>
            <p:spPr bwMode="auto">
              <a:xfrm>
                <a:off x="1679575" y="1731963"/>
                <a:ext cx="265113" cy="203200"/>
              </a:xfrm>
              <a:custGeom>
                <a:avLst/>
                <a:gdLst>
                  <a:gd name="T0" fmla="*/ 35 w 70"/>
                  <a:gd name="T1" fmla="*/ 8 h 54"/>
                  <a:gd name="T2" fmla="*/ 53 w 70"/>
                  <a:gd name="T3" fmla="*/ 0 h 54"/>
                  <a:gd name="T4" fmla="*/ 70 w 70"/>
                  <a:gd name="T5" fmla="*/ 18 h 54"/>
                  <a:gd name="T6" fmla="*/ 35 w 70"/>
                  <a:gd name="T7" fmla="*/ 54 h 54"/>
                  <a:gd name="T8" fmla="*/ 0 w 70"/>
                  <a:gd name="T9" fmla="*/ 18 h 54"/>
                  <a:gd name="T10" fmla="*/ 18 w 70"/>
                  <a:gd name="T11" fmla="*/ 0 h 54"/>
                  <a:gd name="T12" fmla="*/ 35 w 70"/>
                  <a:gd name="T13" fmla="*/ 8 h 54"/>
                </a:gdLst>
                <a:ahLst/>
                <a:cxnLst>
                  <a:cxn ang="0">
                    <a:pos x="T0" y="T1"/>
                  </a:cxn>
                  <a:cxn ang="0">
                    <a:pos x="T2" y="T3"/>
                  </a:cxn>
                  <a:cxn ang="0">
                    <a:pos x="T4" y="T5"/>
                  </a:cxn>
                  <a:cxn ang="0">
                    <a:pos x="T6" y="T7"/>
                  </a:cxn>
                  <a:cxn ang="0">
                    <a:pos x="T8" y="T9"/>
                  </a:cxn>
                  <a:cxn ang="0">
                    <a:pos x="T10" y="T11"/>
                  </a:cxn>
                  <a:cxn ang="0">
                    <a:pos x="T12" y="T13"/>
                  </a:cxn>
                </a:cxnLst>
                <a:rect l="0" t="0" r="r" b="b"/>
                <a:pathLst>
                  <a:path w="70" h="54">
                    <a:moveTo>
                      <a:pt x="35" y="8"/>
                    </a:moveTo>
                    <a:cubicBezTo>
                      <a:pt x="35" y="8"/>
                      <a:pt x="41" y="0"/>
                      <a:pt x="53" y="0"/>
                    </a:cubicBezTo>
                    <a:cubicBezTo>
                      <a:pt x="63" y="0"/>
                      <a:pt x="70" y="8"/>
                      <a:pt x="70" y="18"/>
                    </a:cubicBezTo>
                    <a:cubicBezTo>
                      <a:pt x="70" y="29"/>
                      <a:pt x="60" y="42"/>
                      <a:pt x="35" y="54"/>
                    </a:cubicBezTo>
                    <a:cubicBezTo>
                      <a:pt x="10" y="42"/>
                      <a:pt x="0" y="29"/>
                      <a:pt x="0" y="18"/>
                    </a:cubicBezTo>
                    <a:cubicBezTo>
                      <a:pt x="0" y="8"/>
                      <a:pt x="7" y="0"/>
                      <a:pt x="18" y="0"/>
                    </a:cubicBezTo>
                    <a:cubicBezTo>
                      <a:pt x="29" y="0"/>
                      <a:pt x="35" y="8"/>
                      <a:pt x="35" y="8"/>
                    </a:cubicBezTo>
                    <a:close/>
                  </a:path>
                </a:pathLst>
              </a:custGeom>
              <a:solidFill>
                <a:srgbClr val="F26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24">
                <a:extLst>
                  <a:ext uri="{FF2B5EF4-FFF2-40B4-BE49-F238E27FC236}">
                    <a16:creationId xmlns="" xmlns:a16="http://schemas.microsoft.com/office/drawing/2014/main" id="{D05D6E8C-BCC5-43DE-8B67-63649B6DEAC9}"/>
                  </a:ext>
                </a:extLst>
              </p:cNvPr>
              <p:cNvSpPr>
                <a:spLocks/>
              </p:cNvSpPr>
              <p:nvPr/>
            </p:nvSpPr>
            <p:spPr bwMode="auto">
              <a:xfrm>
                <a:off x="1246187" y="4183063"/>
                <a:ext cx="449263" cy="301625"/>
              </a:xfrm>
              <a:custGeom>
                <a:avLst/>
                <a:gdLst>
                  <a:gd name="T0" fmla="*/ 17 w 119"/>
                  <a:gd name="T1" fmla="*/ 0 h 80"/>
                  <a:gd name="T2" fmla="*/ 7 w 119"/>
                  <a:gd name="T3" fmla="*/ 9 h 80"/>
                  <a:gd name="T4" fmla="*/ 1 w 119"/>
                  <a:gd name="T5" fmla="*/ 57 h 80"/>
                  <a:gd name="T6" fmla="*/ 10 w 119"/>
                  <a:gd name="T7" fmla="*/ 69 h 80"/>
                  <a:gd name="T8" fmla="*/ 100 w 119"/>
                  <a:gd name="T9" fmla="*/ 80 h 80"/>
                  <a:gd name="T10" fmla="*/ 101 w 119"/>
                  <a:gd name="T11" fmla="*/ 80 h 80"/>
                  <a:gd name="T12" fmla="*/ 112 w 119"/>
                  <a:gd name="T13" fmla="*/ 71 h 80"/>
                  <a:gd name="T14" fmla="*/ 118 w 119"/>
                  <a:gd name="T15" fmla="*/ 24 h 80"/>
                  <a:gd name="T16" fmla="*/ 109 w 119"/>
                  <a:gd name="T17" fmla="*/ 12 h 80"/>
                  <a:gd name="T18" fmla="*/ 19 w 119"/>
                  <a:gd name="T19" fmla="*/ 0 h 80"/>
                  <a:gd name="T20" fmla="*/ 17 w 119"/>
                  <a:gd name="T2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80">
                    <a:moveTo>
                      <a:pt x="17" y="0"/>
                    </a:moveTo>
                    <a:cubicBezTo>
                      <a:pt x="12" y="0"/>
                      <a:pt x="8" y="4"/>
                      <a:pt x="7" y="9"/>
                    </a:cubicBezTo>
                    <a:cubicBezTo>
                      <a:pt x="1" y="57"/>
                      <a:pt x="1" y="57"/>
                      <a:pt x="1" y="57"/>
                    </a:cubicBezTo>
                    <a:cubicBezTo>
                      <a:pt x="0" y="63"/>
                      <a:pt x="4" y="68"/>
                      <a:pt x="10" y="69"/>
                    </a:cubicBezTo>
                    <a:cubicBezTo>
                      <a:pt x="100" y="80"/>
                      <a:pt x="100" y="80"/>
                      <a:pt x="100" y="80"/>
                    </a:cubicBezTo>
                    <a:cubicBezTo>
                      <a:pt x="101" y="80"/>
                      <a:pt x="101" y="80"/>
                      <a:pt x="101" y="80"/>
                    </a:cubicBezTo>
                    <a:cubicBezTo>
                      <a:pt x="107" y="80"/>
                      <a:pt x="111" y="77"/>
                      <a:pt x="112" y="71"/>
                    </a:cubicBezTo>
                    <a:cubicBezTo>
                      <a:pt x="118" y="24"/>
                      <a:pt x="118" y="24"/>
                      <a:pt x="118" y="24"/>
                    </a:cubicBezTo>
                    <a:cubicBezTo>
                      <a:pt x="119" y="18"/>
                      <a:pt x="115" y="13"/>
                      <a:pt x="109" y="12"/>
                    </a:cubicBezTo>
                    <a:cubicBezTo>
                      <a:pt x="19" y="0"/>
                      <a:pt x="19" y="0"/>
                      <a:pt x="19" y="0"/>
                    </a:cubicBezTo>
                    <a:cubicBezTo>
                      <a:pt x="18" y="0"/>
                      <a:pt x="18" y="0"/>
                      <a:pt x="17" y="0"/>
                    </a:cubicBezTo>
                  </a:path>
                </a:pathLst>
              </a:custGeom>
              <a:solidFill>
                <a:srgbClr val="E7F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25">
                <a:extLst>
                  <a:ext uri="{FF2B5EF4-FFF2-40B4-BE49-F238E27FC236}">
                    <a16:creationId xmlns="" xmlns:a16="http://schemas.microsoft.com/office/drawing/2014/main" id="{B320C6A8-E11B-4BDF-A526-626EDFAFB2C7}"/>
                  </a:ext>
                </a:extLst>
              </p:cNvPr>
              <p:cNvSpPr>
                <a:spLocks/>
              </p:cNvSpPr>
              <p:nvPr/>
            </p:nvSpPr>
            <p:spPr bwMode="auto">
              <a:xfrm>
                <a:off x="1216025" y="4221163"/>
                <a:ext cx="498475" cy="342900"/>
              </a:xfrm>
              <a:custGeom>
                <a:avLst/>
                <a:gdLst>
                  <a:gd name="T0" fmla="*/ 53 w 132"/>
                  <a:gd name="T1" fmla="*/ 9 h 91"/>
                  <a:gd name="T2" fmla="*/ 51 w 132"/>
                  <a:gd name="T3" fmla="*/ 3 h 91"/>
                  <a:gd name="T4" fmla="*/ 47 w 132"/>
                  <a:gd name="T5" fmla="*/ 0 h 91"/>
                  <a:gd name="T6" fmla="*/ 5 w 132"/>
                  <a:gd name="T7" fmla="*/ 0 h 91"/>
                  <a:gd name="T8" fmla="*/ 0 w 132"/>
                  <a:gd name="T9" fmla="*/ 5 h 91"/>
                  <a:gd name="T10" fmla="*/ 0 w 132"/>
                  <a:gd name="T11" fmla="*/ 33 h 91"/>
                  <a:gd name="T12" fmla="*/ 1 w 132"/>
                  <a:gd name="T13" fmla="*/ 33 h 91"/>
                  <a:gd name="T14" fmla="*/ 1 w 132"/>
                  <a:gd name="T15" fmla="*/ 86 h 91"/>
                  <a:gd name="T16" fmla="*/ 5 w 132"/>
                  <a:gd name="T17" fmla="*/ 91 h 91"/>
                  <a:gd name="T18" fmla="*/ 128 w 132"/>
                  <a:gd name="T19" fmla="*/ 91 h 91"/>
                  <a:gd name="T20" fmla="*/ 132 w 132"/>
                  <a:gd name="T21" fmla="*/ 86 h 91"/>
                  <a:gd name="T22" fmla="*/ 132 w 132"/>
                  <a:gd name="T23" fmla="*/ 16 h 91"/>
                  <a:gd name="T24" fmla="*/ 128 w 132"/>
                  <a:gd name="T25" fmla="*/ 11 h 91"/>
                  <a:gd name="T26" fmla="*/ 57 w 132"/>
                  <a:gd name="T27" fmla="*/ 11 h 91"/>
                  <a:gd name="T28" fmla="*/ 53 w 132"/>
                  <a:gd name="T29" fmla="*/ 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91">
                    <a:moveTo>
                      <a:pt x="53" y="9"/>
                    </a:moveTo>
                    <a:cubicBezTo>
                      <a:pt x="51" y="3"/>
                      <a:pt x="51" y="3"/>
                      <a:pt x="51" y="3"/>
                    </a:cubicBezTo>
                    <a:cubicBezTo>
                      <a:pt x="50" y="1"/>
                      <a:pt x="48" y="0"/>
                      <a:pt x="47" y="0"/>
                    </a:cubicBezTo>
                    <a:cubicBezTo>
                      <a:pt x="5" y="0"/>
                      <a:pt x="5" y="0"/>
                      <a:pt x="5" y="0"/>
                    </a:cubicBezTo>
                    <a:cubicBezTo>
                      <a:pt x="2" y="0"/>
                      <a:pt x="0" y="2"/>
                      <a:pt x="0" y="5"/>
                    </a:cubicBezTo>
                    <a:cubicBezTo>
                      <a:pt x="0" y="33"/>
                      <a:pt x="0" y="33"/>
                      <a:pt x="0" y="33"/>
                    </a:cubicBezTo>
                    <a:cubicBezTo>
                      <a:pt x="1" y="33"/>
                      <a:pt x="1" y="33"/>
                      <a:pt x="1" y="33"/>
                    </a:cubicBezTo>
                    <a:cubicBezTo>
                      <a:pt x="1" y="86"/>
                      <a:pt x="1" y="86"/>
                      <a:pt x="1" y="86"/>
                    </a:cubicBezTo>
                    <a:cubicBezTo>
                      <a:pt x="1" y="89"/>
                      <a:pt x="2" y="91"/>
                      <a:pt x="5" y="91"/>
                    </a:cubicBezTo>
                    <a:cubicBezTo>
                      <a:pt x="128" y="91"/>
                      <a:pt x="128" y="91"/>
                      <a:pt x="128" y="91"/>
                    </a:cubicBezTo>
                    <a:cubicBezTo>
                      <a:pt x="130" y="91"/>
                      <a:pt x="132" y="89"/>
                      <a:pt x="132" y="86"/>
                    </a:cubicBezTo>
                    <a:cubicBezTo>
                      <a:pt x="132" y="16"/>
                      <a:pt x="132" y="16"/>
                      <a:pt x="132" y="16"/>
                    </a:cubicBezTo>
                    <a:cubicBezTo>
                      <a:pt x="132" y="13"/>
                      <a:pt x="130" y="11"/>
                      <a:pt x="128" y="11"/>
                    </a:cubicBezTo>
                    <a:cubicBezTo>
                      <a:pt x="57" y="11"/>
                      <a:pt x="57" y="11"/>
                      <a:pt x="57" y="11"/>
                    </a:cubicBezTo>
                    <a:cubicBezTo>
                      <a:pt x="55" y="11"/>
                      <a:pt x="54" y="10"/>
                      <a:pt x="53" y="9"/>
                    </a:cubicBez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226">
                <a:extLst>
                  <a:ext uri="{FF2B5EF4-FFF2-40B4-BE49-F238E27FC236}">
                    <a16:creationId xmlns="" xmlns:a16="http://schemas.microsoft.com/office/drawing/2014/main" id="{3A05E584-28B5-4906-93E7-F9910665455B}"/>
                  </a:ext>
                </a:extLst>
              </p:cNvPr>
              <p:cNvSpPr>
                <a:spLocks noChangeArrowheads="1"/>
              </p:cNvSpPr>
              <p:nvPr/>
            </p:nvSpPr>
            <p:spPr bwMode="auto">
              <a:xfrm>
                <a:off x="1382712" y="4322763"/>
                <a:ext cx="184150" cy="188913"/>
              </a:xfrm>
              <a:prstGeom prst="ellipse">
                <a:avLst/>
              </a:prstGeom>
              <a:solidFill>
                <a:srgbClr val="EAE8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27">
                <a:extLst>
                  <a:ext uri="{FF2B5EF4-FFF2-40B4-BE49-F238E27FC236}">
                    <a16:creationId xmlns="" xmlns:a16="http://schemas.microsoft.com/office/drawing/2014/main" id="{0DE630CB-12C5-4839-A6D5-94C80598540C}"/>
                  </a:ext>
                </a:extLst>
              </p:cNvPr>
              <p:cNvSpPr>
                <a:spLocks/>
              </p:cNvSpPr>
              <p:nvPr/>
            </p:nvSpPr>
            <p:spPr bwMode="auto">
              <a:xfrm>
                <a:off x="1404937" y="4344988"/>
                <a:ext cx="142875" cy="144463"/>
              </a:xfrm>
              <a:custGeom>
                <a:avLst/>
                <a:gdLst>
                  <a:gd name="T0" fmla="*/ 90 w 90"/>
                  <a:gd name="T1" fmla="*/ 29 h 91"/>
                  <a:gd name="T2" fmla="*/ 59 w 90"/>
                  <a:gd name="T3" fmla="*/ 29 h 91"/>
                  <a:gd name="T4" fmla="*/ 59 w 90"/>
                  <a:gd name="T5" fmla="*/ 0 h 91"/>
                  <a:gd name="T6" fmla="*/ 28 w 90"/>
                  <a:gd name="T7" fmla="*/ 0 h 91"/>
                  <a:gd name="T8" fmla="*/ 28 w 90"/>
                  <a:gd name="T9" fmla="*/ 29 h 91"/>
                  <a:gd name="T10" fmla="*/ 0 w 90"/>
                  <a:gd name="T11" fmla="*/ 29 h 91"/>
                  <a:gd name="T12" fmla="*/ 0 w 90"/>
                  <a:gd name="T13" fmla="*/ 62 h 91"/>
                  <a:gd name="T14" fmla="*/ 28 w 90"/>
                  <a:gd name="T15" fmla="*/ 62 h 91"/>
                  <a:gd name="T16" fmla="*/ 28 w 90"/>
                  <a:gd name="T17" fmla="*/ 91 h 91"/>
                  <a:gd name="T18" fmla="*/ 59 w 90"/>
                  <a:gd name="T19" fmla="*/ 91 h 91"/>
                  <a:gd name="T20" fmla="*/ 59 w 90"/>
                  <a:gd name="T21" fmla="*/ 62 h 91"/>
                  <a:gd name="T22" fmla="*/ 90 w 90"/>
                  <a:gd name="T23" fmla="*/ 62 h 91"/>
                  <a:gd name="T24" fmla="*/ 90 w 90"/>
                  <a:gd name="T25" fmla="*/ 2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91">
                    <a:moveTo>
                      <a:pt x="90" y="29"/>
                    </a:moveTo>
                    <a:lnTo>
                      <a:pt x="59" y="29"/>
                    </a:lnTo>
                    <a:lnTo>
                      <a:pt x="59" y="0"/>
                    </a:lnTo>
                    <a:lnTo>
                      <a:pt x="28" y="0"/>
                    </a:lnTo>
                    <a:lnTo>
                      <a:pt x="28" y="29"/>
                    </a:lnTo>
                    <a:lnTo>
                      <a:pt x="0" y="29"/>
                    </a:lnTo>
                    <a:lnTo>
                      <a:pt x="0" y="62"/>
                    </a:lnTo>
                    <a:lnTo>
                      <a:pt x="28" y="62"/>
                    </a:lnTo>
                    <a:lnTo>
                      <a:pt x="28" y="91"/>
                    </a:lnTo>
                    <a:lnTo>
                      <a:pt x="59" y="91"/>
                    </a:lnTo>
                    <a:lnTo>
                      <a:pt x="59" y="62"/>
                    </a:lnTo>
                    <a:lnTo>
                      <a:pt x="90" y="62"/>
                    </a:lnTo>
                    <a:lnTo>
                      <a:pt x="90" y="29"/>
                    </a:lnTo>
                    <a:close/>
                  </a:path>
                </a:pathLst>
              </a:custGeom>
              <a:solidFill>
                <a:srgbClr val="F263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228">
                <a:extLst>
                  <a:ext uri="{FF2B5EF4-FFF2-40B4-BE49-F238E27FC236}">
                    <a16:creationId xmlns="" xmlns:a16="http://schemas.microsoft.com/office/drawing/2014/main" id="{9BCA0013-243B-49E1-9A0D-4F4FE4928AC4}"/>
                  </a:ext>
                </a:extLst>
              </p:cNvPr>
              <p:cNvSpPr>
                <a:spLocks noChangeArrowheads="1"/>
              </p:cNvSpPr>
              <p:nvPr/>
            </p:nvSpPr>
            <p:spPr bwMode="auto">
              <a:xfrm>
                <a:off x="-1588" y="3459163"/>
                <a:ext cx="95250" cy="90488"/>
              </a:xfrm>
              <a:prstGeom prst="ellipse">
                <a:avLst/>
              </a:prstGeom>
              <a:solidFill>
                <a:srgbClr val="08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229">
                <a:extLst>
                  <a:ext uri="{FF2B5EF4-FFF2-40B4-BE49-F238E27FC236}">
                    <a16:creationId xmlns="" xmlns:a16="http://schemas.microsoft.com/office/drawing/2014/main" id="{CE3B62E6-2CAD-4F28-8DAA-C5C0E30ECABE}"/>
                  </a:ext>
                </a:extLst>
              </p:cNvPr>
              <p:cNvSpPr>
                <a:spLocks noChangeArrowheads="1"/>
              </p:cNvSpPr>
              <p:nvPr/>
            </p:nvSpPr>
            <p:spPr bwMode="auto">
              <a:xfrm>
                <a:off x="115887" y="3565526"/>
                <a:ext cx="68263" cy="63500"/>
              </a:xfrm>
              <a:prstGeom prst="rect">
                <a:avLst/>
              </a:prstGeom>
              <a:solidFill>
                <a:srgbClr val="7983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230">
                <a:extLst>
                  <a:ext uri="{FF2B5EF4-FFF2-40B4-BE49-F238E27FC236}">
                    <a16:creationId xmlns="" xmlns:a16="http://schemas.microsoft.com/office/drawing/2014/main" id="{CC2FD594-A498-41E4-89FE-923B2D4F380D}"/>
                  </a:ext>
                </a:extLst>
              </p:cNvPr>
              <p:cNvSpPr>
                <a:spLocks noChangeArrowheads="1"/>
              </p:cNvSpPr>
              <p:nvPr/>
            </p:nvSpPr>
            <p:spPr bwMode="auto">
              <a:xfrm>
                <a:off x="127000" y="3632201"/>
                <a:ext cx="44450" cy="19050"/>
              </a:xfrm>
              <a:prstGeom prst="rect">
                <a:avLst/>
              </a:prstGeom>
              <a:solidFill>
                <a:srgbClr val="7983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31">
                <a:extLst>
                  <a:ext uri="{FF2B5EF4-FFF2-40B4-BE49-F238E27FC236}">
                    <a16:creationId xmlns="" xmlns:a16="http://schemas.microsoft.com/office/drawing/2014/main" id="{FD2DF1DE-9BC1-4C73-A3AC-4401626FB16A}"/>
                  </a:ext>
                </a:extLst>
              </p:cNvPr>
              <p:cNvSpPr>
                <a:spLocks/>
              </p:cNvSpPr>
              <p:nvPr/>
            </p:nvSpPr>
            <p:spPr bwMode="auto">
              <a:xfrm>
                <a:off x="96837" y="3371851"/>
                <a:ext cx="104775" cy="188913"/>
              </a:xfrm>
              <a:custGeom>
                <a:avLst/>
                <a:gdLst>
                  <a:gd name="T0" fmla="*/ 3 w 28"/>
                  <a:gd name="T1" fmla="*/ 37 h 50"/>
                  <a:gd name="T2" fmla="*/ 0 w 28"/>
                  <a:gd name="T3" fmla="*/ 26 h 50"/>
                  <a:gd name="T4" fmla="*/ 0 w 28"/>
                  <a:gd name="T5" fmla="*/ 15 h 50"/>
                  <a:gd name="T6" fmla="*/ 5 w 28"/>
                  <a:gd name="T7" fmla="*/ 9 h 50"/>
                  <a:gd name="T8" fmla="*/ 5 w 28"/>
                  <a:gd name="T9" fmla="*/ 0 h 50"/>
                  <a:gd name="T10" fmla="*/ 23 w 28"/>
                  <a:gd name="T11" fmla="*/ 0 h 50"/>
                  <a:gd name="T12" fmla="*/ 23 w 28"/>
                  <a:gd name="T13" fmla="*/ 9 h 50"/>
                  <a:gd name="T14" fmla="*/ 28 w 28"/>
                  <a:gd name="T15" fmla="*/ 15 h 50"/>
                  <a:gd name="T16" fmla="*/ 28 w 28"/>
                  <a:gd name="T17" fmla="*/ 45 h 50"/>
                  <a:gd name="T18" fmla="*/ 23 w 28"/>
                  <a:gd name="T19" fmla="*/ 50 h 50"/>
                  <a:gd name="T20" fmla="*/ 5 w 28"/>
                  <a:gd name="T21" fmla="*/ 50 h 50"/>
                  <a:gd name="T22" fmla="*/ 0 w 28"/>
                  <a:gd name="T23" fmla="*/ 47 h 50"/>
                  <a:gd name="T24" fmla="*/ 3 w 28"/>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50">
                    <a:moveTo>
                      <a:pt x="3" y="37"/>
                    </a:moveTo>
                    <a:cubicBezTo>
                      <a:pt x="3" y="33"/>
                      <a:pt x="2" y="29"/>
                      <a:pt x="0" y="26"/>
                    </a:cubicBezTo>
                    <a:cubicBezTo>
                      <a:pt x="0" y="15"/>
                      <a:pt x="0" y="15"/>
                      <a:pt x="0" y="15"/>
                    </a:cubicBezTo>
                    <a:cubicBezTo>
                      <a:pt x="3" y="15"/>
                      <a:pt x="5" y="12"/>
                      <a:pt x="5" y="9"/>
                    </a:cubicBezTo>
                    <a:cubicBezTo>
                      <a:pt x="5" y="0"/>
                      <a:pt x="5" y="0"/>
                      <a:pt x="5" y="0"/>
                    </a:cubicBezTo>
                    <a:cubicBezTo>
                      <a:pt x="23" y="0"/>
                      <a:pt x="23" y="0"/>
                      <a:pt x="23" y="0"/>
                    </a:cubicBezTo>
                    <a:cubicBezTo>
                      <a:pt x="23" y="9"/>
                      <a:pt x="23" y="9"/>
                      <a:pt x="23" y="9"/>
                    </a:cubicBezTo>
                    <a:cubicBezTo>
                      <a:pt x="23" y="12"/>
                      <a:pt x="25" y="15"/>
                      <a:pt x="28" y="15"/>
                    </a:cubicBezTo>
                    <a:cubicBezTo>
                      <a:pt x="28" y="45"/>
                      <a:pt x="28" y="45"/>
                      <a:pt x="28" y="45"/>
                    </a:cubicBezTo>
                    <a:cubicBezTo>
                      <a:pt x="28" y="47"/>
                      <a:pt x="26" y="50"/>
                      <a:pt x="23" y="50"/>
                    </a:cubicBezTo>
                    <a:cubicBezTo>
                      <a:pt x="5" y="50"/>
                      <a:pt x="5" y="50"/>
                      <a:pt x="5" y="50"/>
                    </a:cubicBezTo>
                    <a:cubicBezTo>
                      <a:pt x="3" y="50"/>
                      <a:pt x="1" y="48"/>
                      <a:pt x="0" y="47"/>
                    </a:cubicBezTo>
                    <a:cubicBezTo>
                      <a:pt x="2" y="44"/>
                      <a:pt x="3" y="40"/>
                      <a:pt x="3" y="37"/>
                    </a:cubicBez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Rectangle 232">
                <a:extLst>
                  <a:ext uri="{FF2B5EF4-FFF2-40B4-BE49-F238E27FC236}">
                    <a16:creationId xmlns="" xmlns:a16="http://schemas.microsoft.com/office/drawing/2014/main" id="{C8625B53-B2FD-4516-9CFD-3F60D734B8D1}"/>
                  </a:ext>
                </a:extLst>
              </p:cNvPr>
              <p:cNvSpPr>
                <a:spLocks noChangeArrowheads="1"/>
              </p:cNvSpPr>
              <p:nvPr/>
            </p:nvSpPr>
            <p:spPr bwMode="auto">
              <a:xfrm>
                <a:off x="100012" y="3349626"/>
                <a:ext cx="98425" cy="22225"/>
              </a:xfrm>
              <a:prstGeom prst="rect">
                <a:avLst/>
              </a:prstGeom>
              <a:solidFill>
                <a:srgbClr val="7983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233">
                <a:extLst>
                  <a:ext uri="{FF2B5EF4-FFF2-40B4-BE49-F238E27FC236}">
                    <a16:creationId xmlns="" xmlns:a16="http://schemas.microsoft.com/office/drawing/2014/main" id="{886BB856-CF74-42C3-9F69-F0AD16052D9D}"/>
                  </a:ext>
                </a:extLst>
              </p:cNvPr>
              <p:cNvSpPr>
                <a:spLocks/>
              </p:cNvSpPr>
              <p:nvPr/>
            </p:nvSpPr>
            <p:spPr bwMode="auto">
              <a:xfrm>
                <a:off x="-114300" y="3505201"/>
                <a:ext cx="173038" cy="247650"/>
              </a:xfrm>
              <a:custGeom>
                <a:avLst/>
                <a:gdLst>
                  <a:gd name="T0" fmla="*/ 22 w 46"/>
                  <a:gd name="T1" fmla="*/ 0 h 66"/>
                  <a:gd name="T2" fmla="*/ 22 w 46"/>
                  <a:gd name="T3" fmla="*/ 2 h 66"/>
                  <a:gd name="T4" fmla="*/ 37 w 46"/>
                  <a:gd name="T5" fmla="*/ 20 h 66"/>
                  <a:gd name="T6" fmla="*/ 31 w 46"/>
                  <a:gd name="T7" fmla="*/ 27 h 66"/>
                  <a:gd name="T8" fmla="*/ 32 w 46"/>
                  <a:gd name="T9" fmla="*/ 44 h 66"/>
                  <a:gd name="T10" fmla="*/ 46 w 46"/>
                  <a:gd name="T11" fmla="*/ 59 h 66"/>
                  <a:gd name="T12" fmla="*/ 44 w 46"/>
                  <a:gd name="T13" fmla="*/ 66 h 66"/>
                  <a:gd name="T14" fmla="*/ 22 w 46"/>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66">
                    <a:moveTo>
                      <a:pt x="22" y="0"/>
                    </a:moveTo>
                    <a:cubicBezTo>
                      <a:pt x="22" y="1"/>
                      <a:pt x="22" y="1"/>
                      <a:pt x="22" y="2"/>
                    </a:cubicBezTo>
                    <a:cubicBezTo>
                      <a:pt x="22" y="11"/>
                      <a:pt x="28" y="18"/>
                      <a:pt x="37" y="20"/>
                    </a:cubicBezTo>
                    <a:cubicBezTo>
                      <a:pt x="34" y="22"/>
                      <a:pt x="32" y="24"/>
                      <a:pt x="31" y="27"/>
                    </a:cubicBezTo>
                    <a:cubicBezTo>
                      <a:pt x="29" y="33"/>
                      <a:pt x="30" y="39"/>
                      <a:pt x="32" y="44"/>
                    </a:cubicBezTo>
                    <a:cubicBezTo>
                      <a:pt x="35" y="50"/>
                      <a:pt x="40" y="55"/>
                      <a:pt x="46" y="59"/>
                    </a:cubicBezTo>
                    <a:cubicBezTo>
                      <a:pt x="44" y="66"/>
                      <a:pt x="44" y="66"/>
                      <a:pt x="44" y="66"/>
                    </a:cubicBezTo>
                    <a:cubicBezTo>
                      <a:pt x="13" y="58"/>
                      <a:pt x="0" y="24"/>
                      <a:pt x="22" y="0"/>
                    </a:cubicBez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Rectangle 234">
                <a:extLst>
                  <a:ext uri="{FF2B5EF4-FFF2-40B4-BE49-F238E27FC236}">
                    <a16:creationId xmlns="" xmlns:a16="http://schemas.microsoft.com/office/drawing/2014/main" id="{45FCD2E5-6B20-48A9-9F22-AD6B7008D7C9}"/>
                  </a:ext>
                </a:extLst>
              </p:cNvPr>
              <p:cNvSpPr>
                <a:spLocks noChangeArrowheads="1"/>
              </p:cNvSpPr>
              <p:nvPr/>
            </p:nvSpPr>
            <p:spPr bwMode="auto">
              <a:xfrm>
                <a:off x="-1588" y="3722688"/>
                <a:ext cx="95250" cy="65088"/>
              </a:xfrm>
              <a:prstGeom prst="rect">
                <a:avLst/>
              </a:prstGeom>
              <a:solidFill>
                <a:srgbClr val="7983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Freeform 235">
                <a:extLst>
                  <a:ext uri="{FF2B5EF4-FFF2-40B4-BE49-F238E27FC236}">
                    <a16:creationId xmlns="" xmlns:a16="http://schemas.microsoft.com/office/drawing/2014/main" id="{37DA00C7-B624-4E10-A5EC-3486E6A6926D}"/>
                  </a:ext>
                </a:extLst>
              </p:cNvPr>
              <p:cNvSpPr>
                <a:spLocks/>
              </p:cNvSpPr>
              <p:nvPr/>
            </p:nvSpPr>
            <p:spPr bwMode="auto">
              <a:xfrm>
                <a:off x="-84138" y="3787776"/>
                <a:ext cx="358775" cy="38100"/>
              </a:xfrm>
              <a:custGeom>
                <a:avLst/>
                <a:gdLst>
                  <a:gd name="T0" fmla="*/ 0 w 95"/>
                  <a:gd name="T1" fmla="*/ 10 h 10"/>
                  <a:gd name="T2" fmla="*/ 95 w 95"/>
                  <a:gd name="T3" fmla="*/ 10 h 10"/>
                  <a:gd name="T4" fmla="*/ 86 w 95"/>
                  <a:gd name="T5" fmla="*/ 0 h 10"/>
                  <a:gd name="T6" fmla="*/ 9 w 95"/>
                  <a:gd name="T7" fmla="*/ 0 h 10"/>
                  <a:gd name="T8" fmla="*/ 0 w 95"/>
                  <a:gd name="T9" fmla="*/ 10 h 10"/>
                </a:gdLst>
                <a:ahLst/>
                <a:cxnLst>
                  <a:cxn ang="0">
                    <a:pos x="T0" y="T1"/>
                  </a:cxn>
                  <a:cxn ang="0">
                    <a:pos x="T2" y="T3"/>
                  </a:cxn>
                  <a:cxn ang="0">
                    <a:pos x="T4" y="T5"/>
                  </a:cxn>
                  <a:cxn ang="0">
                    <a:pos x="T6" y="T7"/>
                  </a:cxn>
                  <a:cxn ang="0">
                    <a:pos x="T8" y="T9"/>
                  </a:cxn>
                </a:cxnLst>
                <a:rect l="0" t="0" r="r" b="b"/>
                <a:pathLst>
                  <a:path w="95" h="10">
                    <a:moveTo>
                      <a:pt x="0" y="10"/>
                    </a:moveTo>
                    <a:cubicBezTo>
                      <a:pt x="95" y="10"/>
                      <a:pt x="95" y="10"/>
                      <a:pt x="95" y="10"/>
                    </a:cubicBezTo>
                    <a:cubicBezTo>
                      <a:pt x="95" y="5"/>
                      <a:pt x="91" y="0"/>
                      <a:pt x="86" y="0"/>
                    </a:cubicBezTo>
                    <a:cubicBezTo>
                      <a:pt x="9" y="0"/>
                      <a:pt x="9" y="0"/>
                      <a:pt x="9" y="0"/>
                    </a:cubicBezTo>
                    <a:cubicBezTo>
                      <a:pt x="4" y="0"/>
                      <a:pt x="0" y="5"/>
                      <a:pt x="0" y="10"/>
                    </a:cubicBezTo>
                    <a:close/>
                  </a:path>
                </a:pathLst>
              </a:custGeom>
              <a:solidFill>
                <a:srgbClr val="808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Rectangle 236">
                <a:extLst>
                  <a:ext uri="{FF2B5EF4-FFF2-40B4-BE49-F238E27FC236}">
                    <a16:creationId xmlns="" xmlns:a16="http://schemas.microsoft.com/office/drawing/2014/main" id="{0F734631-6C1F-4A4F-9FA4-9A32F1F17E3A}"/>
                  </a:ext>
                </a:extLst>
              </p:cNvPr>
              <p:cNvSpPr>
                <a:spLocks noChangeArrowheads="1"/>
              </p:cNvSpPr>
              <p:nvPr/>
            </p:nvSpPr>
            <p:spPr bwMode="auto">
              <a:xfrm>
                <a:off x="58737" y="3673476"/>
                <a:ext cx="180975" cy="30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Freeform 237">
                <a:extLst>
                  <a:ext uri="{FF2B5EF4-FFF2-40B4-BE49-F238E27FC236}">
                    <a16:creationId xmlns="" xmlns:a16="http://schemas.microsoft.com/office/drawing/2014/main" id="{C8CDAD8F-05A8-43E6-9E3A-B3DFF937FC6D}"/>
                  </a:ext>
                </a:extLst>
              </p:cNvPr>
              <p:cNvSpPr>
                <a:spLocks/>
              </p:cNvSpPr>
              <p:nvPr/>
            </p:nvSpPr>
            <p:spPr bwMode="auto">
              <a:xfrm>
                <a:off x="3248025" y="2851151"/>
                <a:ext cx="819150" cy="1295400"/>
              </a:xfrm>
              <a:custGeom>
                <a:avLst/>
                <a:gdLst>
                  <a:gd name="T0" fmla="*/ 9 w 217"/>
                  <a:gd name="T1" fmla="*/ 0 h 343"/>
                  <a:gd name="T2" fmla="*/ 14 w 217"/>
                  <a:gd name="T3" fmla="*/ 183 h 343"/>
                  <a:gd name="T4" fmla="*/ 103 w 217"/>
                  <a:gd name="T5" fmla="*/ 234 h 343"/>
                  <a:gd name="T6" fmla="*/ 196 w 217"/>
                  <a:gd name="T7" fmla="*/ 343 h 343"/>
                  <a:gd name="T8" fmla="*/ 205 w 217"/>
                  <a:gd name="T9" fmla="*/ 206 h 343"/>
                  <a:gd name="T10" fmla="*/ 9 w 217"/>
                  <a:gd name="T11" fmla="*/ 0 h 343"/>
                </a:gdLst>
                <a:ahLst/>
                <a:cxnLst>
                  <a:cxn ang="0">
                    <a:pos x="T0" y="T1"/>
                  </a:cxn>
                  <a:cxn ang="0">
                    <a:pos x="T2" y="T3"/>
                  </a:cxn>
                  <a:cxn ang="0">
                    <a:pos x="T4" y="T5"/>
                  </a:cxn>
                  <a:cxn ang="0">
                    <a:pos x="T6" y="T7"/>
                  </a:cxn>
                  <a:cxn ang="0">
                    <a:pos x="T8" y="T9"/>
                  </a:cxn>
                  <a:cxn ang="0">
                    <a:pos x="T10" y="T11"/>
                  </a:cxn>
                </a:cxnLst>
                <a:rect l="0" t="0" r="r" b="b"/>
                <a:pathLst>
                  <a:path w="217" h="343">
                    <a:moveTo>
                      <a:pt x="9" y="0"/>
                    </a:moveTo>
                    <a:cubicBezTo>
                      <a:pt x="9" y="0"/>
                      <a:pt x="0" y="104"/>
                      <a:pt x="14" y="183"/>
                    </a:cubicBezTo>
                    <a:cubicBezTo>
                      <a:pt x="18" y="203"/>
                      <a:pt x="73" y="212"/>
                      <a:pt x="103" y="234"/>
                    </a:cubicBezTo>
                    <a:cubicBezTo>
                      <a:pt x="153" y="272"/>
                      <a:pt x="188" y="323"/>
                      <a:pt x="196" y="343"/>
                    </a:cubicBezTo>
                    <a:cubicBezTo>
                      <a:pt x="217" y="334"/>
                      <a:pt x="217" y="242"/>
                      <a:pt x="205" y="206"/>
                    </a:cubicBezTo>
                    <a:cubicBezTo>
                      <a:pt x="193" y="182"/>
                      <a:pt x="9" y="0"/>
                      <a:pt x="9" y="0"/>
                    </a:cubicBezTo>
                  </a:path>
                </a:pathLst>
              </a:custGeom>
              <a:solidFill>
                <a:srgbClr val="BD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Freeform 238">
                <a:extLst>
                  <a:ext uri="{FF2B5EF4-FFF2-40B4-BE49-F238E27FC236}">
                    <a16:creationId xmlns="" xmlns:a16="http://schemas.microsoft.com/office/drawing/2014/main" id="{6E3815FB-7DEC-45DF-93C4-35398E43DCE1}"/>
                  </a:ext>
                </a:extLst>
              </p:cNvPr>
              <p:cNvSpPr>
                <a:spLocks/>
              </p:cNvSpPr>
              <p:nvPr/>
            </p:nvSpPr>
            <p:spPr bwMode="auto">
              <a:xfrm>
                <a:off x="3198813" y="3255963"/>
                <a:ext cx="1184275" cy="871538"/>
              </a:xfrm>
              <a:custGeom>
                <a:avLst/>
                <a:gdLst>
                  <a:gd name="T0" fmla="*/ 746 w 746"/>
                  <a:gd name="T1" fmla="*/ 57 h 549"/>
                  <a:gd name="T2" fmla="*/ 288 w 746"/>
                  <a:gd name="T3" fmla="*/ 0 h 549"/>
                  <a:gd name="T4" fmla="*/ 0 w 746"/>
                  <a:gd name="T5" fmla="*/ 549 h 549"/>
                  <a:gd name="T6" fmla="*/ 373 w 746"/>
                  <a:gd name="T7" fmla="*/ 549 h 549"/>
                  <a:gd name="T8" fmla="*/ 746 w 746"/>
                  <a:gd name="T9" fmla="*/ 57 h 549"/>
                </a:gdLst>
                <a:ahLst/>
                <a:cxnLst>
                  <a:cxn ang="0">
                    <a:pos x="T0" y="T1"/>
                  </a:cxn>
                  <a:cxn ang="0">
                    <a:pos x="T2" y="T3"/>
                  </a:cxn>
                  <a:cxn ang="0">
                    <a:pos x="T4" y="T5"/>
                  </a:cxn>
                  <a:cxn ang="0">
                    <a:pos x="T6" y="T7"/>
                  </a:cxn>
                  <a:cxn ang="0">
                    <a:pos x="T8" y="T9"/>
                  </a:cxn>
                </a:cxnLst>
                <a:rect l="0" t="0" r="r" b="b"/>
                <a:pathLst>
                  <a:path w="746" h="549">
                    <a:moveTo>
                      <a:pt x="746" y="57"/>
                    </a:moveTo>
                    <a:lnTo>
                      <a:pt x="288" y="0"/>
                    </a:lnTo>
                    <a:lnTo>
                      <a:pt x="0" y="549"/>
                    </a:lnTo>
                    <a:lnTo>
                      <a:pt x="373" y="549"/>
                    </a:lnTo>
                    <a:lnTo>
                      <a:pt x="746" y="57"/>
                    </a:lnTo>
                    <a:close/>
                  </a:path>
                </a:pathLst>
              </a:custGeom>
              <a:solidFill>
                <a:srgbClr val="2A3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240">
                <a:extLst>
                  <a:ext uri="{FF2B5EF4-FFF2-40B4-BE49-F238E27FC236}">
                    <a16:creationId xmlns="" xmlns:a16="http://schemas.microsoft.com/office/drawing/2014/main" id="{37B5AFE8-F2A6-4B35-9034-A165F760F4B1}"/>
                  </a:ext>
                </a:extLst>
              </p:cNvPr>
              <p:cNvSpPr>
                <a:spLocks/>
              </p:cNvSpPr>
              <p:nvPr/>
            </p:nvSpPr>
            <p:spPr bwMode="auto">
              <a:xfrm>
                <a:off x="3644900" y="3255963"/>
                <a:ext cx="738188" cy="871538"/>
              </a:xfrm>
              <a:custGeom>
                <a:avLst/>
                <a:gdLst>
                  <a:gd name="T0" fmla="*/ 3 w 196"/>
                  <a:gd name="T1" fmla="*/ 0 h 231"/>
                  <a:gd name="T2" fmla="*/ 3 w 196"/>
                  <a:gd name="T3" fmla="*/ 0 h 231"/>
                  <a:gd name="T4" fmla="*/ 0 w 196"/>
                  <a:gd name="T5" fmla="*/ 7 h 231"/>
                  <a:gd name="T6" fmla="*/ 97 w 196"/>
                  <a:gd name="T7" fmla="*/ 60 h 231"/>
                  <a:gd name="T8" fmla="*/ 10 w 196"/>
                  <a:gd name="T9" fmla="*/ 231 h 231"/>
                  <a:gd name="T10" fmla="*/ 39 w 196"/>
                  <a:gd name="T11" fmla="*/ 231 h 231"/>
                  <a:gd name="T12" fmla="*/ 196 w 196"/>
                  <a:gd name="T13" fmla="*/ 24 h 231"/>
                  <a:gd name="T14" fmla="*/ 152 w 196"/>
                  <a:gd name="T15" fmla="*/ 18 h 231"/>
                  <a:gd name="T16" fmla="*/ 150 w 196"/>
                  <a:gd name="T17" fmla="*/ 18 h 231"/>
                  <a:gd name="T18" fmla="*/ 122 w 196"/>
                  <a:gd name="T19" fmla="*/ 15 h 231"/>
                  <a:gd name="T20" fmla="*/ 3 w 196"/>
                  <a:gd name="T2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31">
                    <a:moveTo>
                      <a:pt x="3" y="0"/>
                    </a:moveTo>
                    <a:cubicBezTo>
                      <a:pt x="3" y="0"/>
                      <a:pt x="3" y="0"/>
                      <a:pt x="3" y="0"/>
                    </a:cubicBezTo>
                    <a:cubicBezTo>
                      <a:pt x="0" y="7"/>
                      <a:pt x="0" y="7"/>
                      <a:pt x="0" y="7"/>
                    </a:cubicBezTo>
                    <a:cubicBezTo>
                      <a:pt x="30" y="15"/>
                      <a:pt x="88" y="33"/>
                      <a:pt x="97" y="60"/>
                    </a:cubicBezTo>
                    <a:cubicBezTo>
                      <a:pt x="106" y="89"/>
                      <a:pt x="39" y="190"/>
                      <a:pt x="10" y="231"/>
                    </a:cubicBezTo>
                    <a:cubicBezTo>
                      <a:pt x="39" y="231"/>
                      <a:pt x="39" y="231"/>
                      <a:pt x="39" y="231"/>
                    </a:cubicBezTo>
                    <a:cubicBezTo>
                      <a:pt x="196" y="24"/>
                      <a:pt x="196" y="24"/>
                      <a:pt x="196" y="24"/>
                    </a:cubicBezTo>
                    <a:cubicBezTo>
                      <a:pt x="152" y="18"/>
                      <a:pt x="152" y="18"/>
                      <a:pt x="152" y="18"/>
                    </a:cubicBezTo>
                    <a:cubicBezTo>
                      <a:pt x="150" y="18"/>
                      <a:pt x="150" y="18"/>
                      <a:pt x="150" y="18"/>
                    </a:cubicBezTo>
                    <a:cubicBezTo>
                      <a:pt x="122" y="15"/>
                      <a:pt x="122" y="15"/>
                      <a:pt x="122" y="15"/>
                    </a:cubicBezTo>
                    <a:cubicBezTo>
                      <a:pt x="3" y="0"/>
                      <a:pt x="3" y="0"/>
                      <a:pt x="3" y="0"/>
                    </a:cubicBezTo>
                  </a:path>
                </a:pathLst>
              </a:custGeom>
              <a:solidFill>
                <a:srgbClr val="272C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241">
                <a:extLst>
                  <a:ext uri="{FF2B5EF4-FFF2-40B4-BE49-F238E27FC236}">
                    <a16:creationId xmlns="" xmlns:a16="http://schemas.microsoft.com/office/drawing/2014/main" id="{069CD8B8-C225-4C8D-AD70-4D3579F93E89}"/>
                  </a:ext>
                </a:extLst>
              </p:cNvPr>
              <p:cNvSpPr>
                <a:spLocks/>
              </p:cNvSpPr>
              <p:nvPr/>
            </p:nvSpPr>
            <p:spPr bwMode="auto">
              <a:xfrm>
                <a:off x="3165475" y="3217863"/>
                <a:ext cx="1217613" cy="909638"/>
              </a:xfrm>
              <a:custGeom>
                <a:avLst/>
                <a:gdLst>
                  <a:gd name="T0" fmla="*/ 292 w 767"/>
                  <a:gd name="T1" fmla="*/ 0 h 573"/>
                  <a:gd name="T2" fmla="*/ 0 w 767"/>
                  <a:gd name="T3" fmla="*/ 563 h 573"/>
                  <a:gd name="T4" fmla="*/ 21 w 767"/>
                  <a:gd name="T5" fmla="*/ 573 h 573"/>
                  <a:gd name="T6" fmla="*/ 309 w 767"/>
                  <a:gd name="T7" fmla="*/ 24 h 573"/>
                  <a:gd name="T8" fmla="*/ 767 w 767"/>
                  <a:gd name="T9" fmla="*/ 81 h 573"/>
                  <a:gd name="T10" fmla="*/ 741 w 767"/>
                  <a:gd name="T11" fmla="*/ 59 h 573"/>
                  <a:gd name="T12" fmla="*/ 292 w 767"/>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767" h="573">
                    <a:moveTo>
                      <a:pt x="292" y="0"/>
                    </a:moveTo>
                    <a:lnTo>
                      <a:pt x="0" y="563"/>
                    </a:lnTo>
                    <a:lnTo>
                      <a:pt x="21" y="573"/>
                    </a:lnTo>
                    <a:lnTo>
                      <a:pt x="309" y="24"/>
                    </a:lnTo>
                    <a:lnTo>
                      <a:pt x="767" y="81"/>
                    </a:lnTo>
                    <a:lnTo>
                      <a:pt x="741" y="59"/>
                    </a:lnTo>
                    <a:lnTo>
                      <a:pt x="292" y="0"/>
                    </a:lnTo>
                    <a:close/>
                  </a:path>
                </a:pathLst>
              </a:custGeom>
              <a:solidFill>
                <a:srgbClr val="374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3" name="Freeform 263">
                <a:extLst>
                  <a:ext uri="{FF2B5EF4-FFF2-40B4-BE49-F238E27FC236}">
                    <a16:creationId xmlns="" xmlns:a16="http://schemas.microsoft.com/office/drawing/2014/main" id="{8BFE7E85-E0B1-4FD1-B4AC-BA8B190907E4}"/>
                  </a:ext>
                </a:extLst>
              </p:cNvPr>
              <p:cNvSpPr>
                <a:spLocks/>
              </p:cNvSpPr>
              <p:nvPr/>
            </p:nvSpPr>
            <p:spPr bwMode="auto">
              <a:xfrm>
                <a:off x="3444875" y="3802063"/>
                <a:ext cx="584200" cy="434975"/>
              </a:xfrm>
              <a:custGeom>
                <a:avLst/>
                <a:gdLst>
                  <a:gd name="T0" fmla="*/ 14 w 155"/>
                  <a:gd name="T1" fmla="*/ 6 h 115"/>
                  <a:gd name="T2" fmla="*/ 64 w 155"/>
                  <a:gd name="T3" fmla="*/ 33 h 115"/>
                  <a:gd name="T4" fmla="*/ 64 w 155"/>
                  <a:gd name="T5" fmla="*/ 32 h 115"/>
                  <a:gd name="T6" fmla="*/ 27 w 155"/>
                  <a:gd name="T7" fmla="*/ 2 h 115"/>
                  <a:gd name="T8" fmla="*/ 100 w 155"/>
                  <a:gd name="T9" fmla="*/ 28 h 115"/>
                  <a:gd name="T10" fmla="*/ 115 w 155"/>
                  <a:gd name="T11" fmla="*/ 35 h 115"/>
                  <a:gd name="T12" fmla="*/ 107 w 155"/>
                  <a:gd name="T13" fmla="*/ 3 h 115"/>
                  <a:gd name="T14" fmla="*/ 148 w 155"/>
                  <a:gd name="T15" fmla="*/ 56 h 115"/>
                  <a:gd name="T16" fmla="*/ 153 w 155"/>
                  <a:gd name="T17" fmla="*/ 80 h 115"/>
                  <a:gd name="T18" fmla="*/ 124 w 155"/>
                  <a:gd name="T19" fmla="*/ 111 h 115"/>
                  <a:gd name="T20" fmla="*/ 58 w 155"/>
                  <a:gd name="T21" fmla="*/ 84 h 115"/>
                  <a:gd name="T22" fmla="*/ 8 w 155"/>
                  <a:gd name="T23" fmla="*/ 22 h 115"/>
                  <a:gd name="T24" fmla="*/ 54 w 155"/>
                  <a:gd name="T25" fmla="*/ 57 h 115"/>
                  <a:gd name="T26" fmla="*/ 10 w 155"/>
                  <a:gd name="T27" fmla="*/ 18 h 115"/>
                  <a:gd name="T28" fmla="*/ 60 w 155"/>
                  <a:gd name="T29" fmla="*/ 45 h 115"/>
                  <a:gd name="T30" fmla="*/ 14 w 155"/>
                  <a:gd name="T31" fmla="*/ 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15">
                    <a:moveTo>
                      <a:pt x="14" y="6"/>
                    </a:moveTo>
                    <a:cubicBezTo>
                      <a:pt x="18" y="4"/>
                      <a:pt x="47" y="22"/>
                      <a:pt x="64" y="33"/>
                    </a:cubicBezTo>
                    <a:cubicBezTo>
                      <a:pt x="64" y="32"/>
                      <a:pt x="64" y="32"/>
                      <a:pt x="64" y="32"/>
                    </a:cubicBezTo>
                    <a:cubicBezTo>
                      <a:pt x="48" y="20"/>
                      <a:pt x="20" y="6"/>
                      <a:pt x="27" y="2"/>
                    </a:cubicBezTo>
                    <a:cubicBezTo>
                      <a:pt x="30" y="0"/>
                      <a:pt x="100" y="28"/>
                      <a:pt x="100" y="28"/>
                    </a:cubicBezTo>
                    <a:cubicBezTo>
                      <a:pt x="107" y="32"/>
                      <a:pt x="108" y="32"/>
                      <a:pt x="115" y="35"/>
                    </a:cubicBezTo>
                    <a:cubicBezTo>
                      <a:pt x="113" y="31"/>
                      <a:pt x="95" y="1"/>
                      <a:pt x="107" y="3"/>
                    </a:cubicBezTo>
                    <a:cubicBezTo>
                      <a:pt x="148" y="56"/>
                      <a:pt x="148" y="56"/>
                      <a:pt x="148" y="56"/>
                    </a:cubicBezTo>
                    <a:cubicBezTo>
                      <a:pt x="155" y="67"/>
                      <a:pt x="155" y="74"/>
                      <a:pt x="153" y="80"/>
                    </a:cubicBezTo>
                    <a:cubicBezTo>
                      <a:pt x="151" y="88"/>
                      <a:pt x="141" y="107"/>
                      <a:pt x="124" y="111"/>
                    </a:cubicBezTo>
                    <a:cubicBezTo>
                      <a:pt x="108" y="115"/>
                      <a:pt x="64" y="90"/>
                      <a:pt x="58" y="84"/>
                    </a:cubicBezTo>
                    <a:cubicBezTo>
                      <a:pt x="50" y="78"/>
                      <a:pt x="0" y="34"/>
                      <a:pt x="8" y="22"/>
                    </a:cubicBezTo>
                    <a:cubicBezTo>
                      <a:pt x="8" y="22"/>
                      <a:pt x="50" y="62"/>
                      <a:pt x="54" y="57"/>
                    </a:cubicBezTo>
                    <a:cubicBezTo>
                      <a:pt x="55" y="56"/>
                      <a:pt x="13" y="29"/>
                      <a:pt x="10" y="18"/>
                    </a:cubicBezTo>
                    <a:cubicBezTo>
                      <a:pt x="8" y="10"/>
                      <a:pt x="44" y="34"/>
                      <a:pt x="60" y="45"/>
                    </a:cubicBezTo>
                    <a:cubicBezTo>
                      <a:pt x="46" y="34"/>
                      <a:pt x="12" y="8"/>
                      <a:pt x="14" y="6"/>
                    </a:cubicBezTo>
                    <a:close/>
                  </a:path>
                </a:pathLst>
              </a:custGeom>
              <a:solidFill>
                <a:srgbClr val="F37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TextBox 3">
            <a:extLst>
              <a:ext uri="{FF2B5EF4-FFF2-40B4-BE49-F238E27FC236}">
                <a16:creationId xmlns="" xmlns:a16="http://schemas.microsoft.com/office/drawing/2014/main" id="{427AD02C-A04C-4D9F-9915-DC730B50855B}"/>
              </a:ext>
            </a:extLst>
          </p:cNvPr>
          <p:cNvSpPr txBox="1"/>
          <p:nvPr/>
        </p:nvSpPr>
        <p:spPr>
          <a:xfrm>
            <a:off x="129395" y="151262"/>
            <a:ext cx="12069170" cy="123110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spAutoFit/>
          </a:bodyPr>
          <a:lstStyle/>
          <a:p>
            <a:r>
              <a:rPr lang="en-IN" sz="4800" b="1" dirty="0" smtClean="0"/>
              <a:t>Capstone Project : </a:t>
            </a:r>
            <a:r>
              <a:rPr lang="en-IN" sz="3200" dirty="0" smtClean="0"/>
              <a:t>Predict </a:t>
            </a:r>
            <a:r>
              <a:rPr lang="en-IN" sz="3200" dirty="0"/>
              <a:t>Hospital Readmission for Patients with Diabetes</a:t>
            </a:r>
          </a:p>
        </p:txBody>
      </p:sp>
      <p:sp>
        <p:nvSpPr>
          <p:cNvPr id="6" name="Rectangle 5"/>
          <p:cNvSpPr/>
          <p:nvPr/>
        </p:nvSpPr>
        <p:spPr>
          <a:xfrm>
            <a:off x="122829" y="5906011"/>
            <a:ext cx="2123643" cy="61761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IN" dirty="0" smtClean="0"/>
              <a:t>By: Jitendra </a:t>
            </a:r>
            <a:r>
              <a:rPr lang="en-IN" dirty="0" err="1" smtClean="0"/>
              <a:t>Noutiyal</a:t>
            </a:r>
            <a:r>
              <a:rPr lang="en-IN" dirty="0" smtClean="0"/>
              <a:t> </a:t>
            </a:r>
            <a:endParaRPr lang="en-IN" dirty="0"/>
          </a:p>
        </p:txBody>
      </p:sp>
      <p:sp>
        <p:nvSpPr>
          <p:cNvPr id="7" name="Rectangle 6"/>
          <p:cNvSpPr/>
          <p:nvPr/>
        </p:nvSpPr>
        <p:spPr>
          <a:xfrm>
            <a:off x="9482755" y="5906011"/>
            <a:ext cx="2389037" cy="61761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smtClean="0"/>
              <a:t>Date:  25</a:t>
            </a:r>
            <a:r>
              <a:rPr lang="en-IN" baseline="30000" dirty="0" smtClean="0"/>
              <a:t>th</a:t>
            </a:r>
            <a:r>
              <a:rPr lang="en-IN" dirty="0" smtClean="0"/>
              <a:t> March 2023</a:t>
            </a:r>
            <a:endParaRPr lang="en-IN" dirty="0"/>
          </a:p>
        </p:txBody>
      </p:sp>
    </p:spTree>
    <p:extLst>
      <p:ext uri="{BB962C8B-B14F-4D97-AF65-F5344CB8AC3E}">
        <p14:creationId xmlns:p14="http://schemas.microsoft.com/office/powerpoint/2010/main" val="2718757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3838671" y="-1806953"/>
            <a:ext cx="4437319" cy="11596048"/>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normAutofit/>
          </a:bodyPr>
          <a:lstStyle/>
          <a:p>
            <a:r>
              <a:rPr lang="en-US" dirty="0" smtClean="0"/>
              <a:t>Hyper parameter tuning</a:t>
            </a: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10</a:t>
            </a:fld>
            <a:endParaRPr lang="en-US" dirty="0"/>
          </a:p>
        </p:txBody>
      </p:sp>
      <p:sp>
        <p:nvSpPr>
          <p:cNvPr id="3" name="Rectangle 2"/>
          <p:cNvSpPr/>
          <p:nvPr/>
        </p:nvSpPr>
        <p:spPr>
          <a:xfrm>
            <a:off x="6619164" y="2045189"/>
            <a:ext cx="4958095" cy="3885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IN" dirty="0" smtClean="0">
                <a:solidFill>
                  <a:schemeClr val="tx1"/>
                </a:solidFill>
              </a:rPr>
              <a:t>After tuning </a:t>
            </a:r>
            <a:r>
              <a:rPr lang="en-IN" dirty="0" err="1" smtClean="0">
                <a:solidFill>
                  <a:schemeClr val="tx1"/>
                </a:solidFill>
              </a:rPr>
              <a:t>Randome</a:t>
            </a:r>
            <a:r>
              <a:rPr lang="en-IN" dirty="0" smtClean="0">
                <a:solidFill>
                  <a:schemeClr val="tx1"/>
                </a:solidFill>
              </a:rPr>
              <a:t> forest classifier we got below results for test data.</a:t>
            </a:r>
          </a:p>
          <a:p>
            <a:pPr algn="ctr"/>
            <a:r>
              <a:rPr lang="en-IN" dirty="0" smtClean="0">
                <a:solidFill>
                  <a:schemeClr val="tx1"/>
                </a:solidFill>
              </a:rPr>
              <a:t>Accuracy: 98%</a:t>
            </a:r>
          </a:p>
          <a:p>
            <a:pPr algn="ctr"/>
            <a:r>
              <a:rPr lang="en-IN" dirty="0" smtClean="0">
                <a:solidFill>
                  <a:schemeClr val="tx1"/>
                </a:solidFill>
              </a:rPr>
              <a:t>Precision: 93%</a:t>
            </a:r>
          </a:p>
          <a:p>
            <a:pPr algn="ctr"/>
            <a:r>
              <a:rPr lang="en-IN" dirty="0" smtClean="0">
                <a:solidFill>
                  <a:schemeClr val="tx1"/>
                </a:solidFill>
              </a:rPr>
              <a:t>Recall: 91%</a:t>
            </a:r>
          </a:p>
          <a:p>
            <a:pPr algn="ctr"/>
            <a:r>
              <a:rPr lang="en-IN" dirty="0" smtClean="0">
                <a:solidFill>
                  <a:schemeClr val="tx1"/>
                </a:solidFill>
              </a:rPr>
              <a:t>2. I Checked using AUC and found 95% data recall by model.</a:t>
            </a:r>
          </a:p>
          <a:p>
            <a:pPr algn="ctr"/>
            <a:endParaRPr lang="en-IN" dirty="0" smtClean="0">
              <a:solidFill>
                <a:schemeClr val="tx1"/>
              </a:solidFill>
            </a:endParaRPr>
          </a:p>
          <a:p>
            <a:pPr algn="ctr"/>
            <a:endParaRPr lang="en-IN"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88" y="2045188"/>
            <a:ext cx="5099712" cy="3885495"/>
          </a:xfrm>
          <a:prstGeom prst="rect">
            <a:avLst/>
          </a:prstGeom>
        </p:spPr>
      </p:pic>
    </p:spTree>
    <p:extLst>
      <p:ext uri="{BB962C8B-B14F-4D97-AF65-F5344CB8AC3E}">
        <p14:creationId xmlns:p14="http://schemas.microsoft.com/office/powerpoint/2010/main" val="1680797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4103605" y="-1994548"/>
            <a:ext cx="3984790" cy="11518710"/>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a:solidFill>
            <a:schemeClr val="accent3">
              <a:lumMod val="20000"/>
              <a:lumOff val="80000"/>
            </a:schemeClr>
          </a:solidFill>
        </p:spPr>
        <p:txBody>
          <a:bodyPr>
            <a:normAutofit/>
          </a:bodyPr>
          <a:lstStyle/>
          <a:p>
            <a:r>
              <a:rPr lang="en-US" dirty="0" smtClean="0"/>
              <a:t>Conclusion</a:t>
            </a: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11</a:t>
            </a:fld>
            <a:endParaRPr lang="en-US" dirty="0"/>
          </a:p>
        </p:txBody>
      </p:sp>
      <p:sp>
        <p:nvSpPr>
          <p:cNvPr id="51" name="Rectangle 50">
            <a:extLst>
              <a:ext uri="{FF2B5EF4-FFF2-40B4-BE49-F238E27FC236}">
                <a16:creationId xmlns="" xmlns:a16="http://schemas.microsoft.com/office/drawing/2014/main" id="{8E5E4887-2CCF-48B6-9611-1F8A10913A7A}"/>
              </a:ext>
            </a:extLst>
          </p:cNvPr>
          <p:cNvSpPr/>
          <p:nvPr/>
        </p:nvSpPr>
        <p:spPr>
          <a:xfrm>
            <a:off x="711200" y="2100215"/>
            <a:ext cx="10769600" cy="3231654"/>
          </a:xfrm>
          <a:prstGeom prst="rect">
            <a:avLst/>
          </a:prstGeom>
        </p:spPr>
        <p:txBody>
          <a:bodyPr wrap="square" lIns="0" tIns="0" rIns="0" bIns="0" anchor="ctr">
            <a:spAutoFit/>
          </a:bodyPr>
          <a:lstStyle/>
          <a:p>
            <a:r>
              <a:rPr lang="en-ID" sz="3000" dirty="0" smtClean="0">
                <a:solidFill>
                  <a:schemeClr val="tx1">
                    <a:lumMod val="95000"/>
                    <a:lumOff val="5000"/>
                  </a:schemeClr>
                </a:solidFill>
                <a:latin typeface="+mj-lt"/>
              </a:rPr>
              <a:t>1. Model </a:t>
            </a:r>
            <a:r>
              <a:rPr lang="en-ID" sz="3000" dirty="0" smtClean="0">
                <a:solidFill>
                  <a:schemeClr val="tx1">
                    <a:lumMod val="95000"/>
                    <a:lumOff val="5000"/>
                  </a:schemeClr>
                </a:solidFill>
                <a:latin typeface="+mj-lt"/>
              </a:rPr>
              <a:t>predicted 90% data who is readmitting in 30 days with diabetic disease.</a:t>
            </a:r>
          </a:p>
          <a:p>
            <a:endParaRPr lang="en-ID" sz="3000" dirty="0">
              <a:solidFill>
                <a:schemeClr val="tx1">
                  <a:lumMod val="95000"/>
                  <a:lumOff val="5000"/>
                </a:schemeClr>
              </a:solidFill>
              <a:latin typeface="+mj-lt"/>
            </a:endParaRPr>
          </a:p>
          <a:p>
            <a:r>
              <a:rPr lang="en-ID" sz="3000" dirty="0" smtClean="0">
                <a:solidFill>
                  <a:schemeClr val="tx1">
                    <a:lumMod val="95000"/>
                    <a:lumOff val="5000"/>
                  </a:schemeClr>
                </a:solidFill>
                <a:latin typeface="+mj-lt"/>
              </a:rPr>
              <a:t>2. Found 84% population gender is female.</a:t>
            </a:r>
          </a:p>
          <a:p>
            <a:endParaRPr lang="en-ID" sz="3000" dirty="0" smtClean="0">
              <a:solidFill>
                <a:schemeClr val="tx1">
                  <a:lumMod val="95000"/>
                  <a:lumOff val="5000"/>
                </a:schemeClr>
              </a:solidFill>
              <a:latin typeface="+mj-lt"/>
            </a:endParaRPr>
          </a:p>
          <a:p>
            <a:r>
              <a:rPr lang="en-ID" sz="3000" dirty="0" smtClean="0">
                <a:solidFill>
                  <a:schemeClr val="tx1">
                    <a:lumMod val="95000"/>
                    <a:lumOff val="5000"/>
                  </a:schemeClr>
                </a:solidFill>
                <a:latin typeface="+mj-lt"/>
              </a:rPr>
              <a:t>3. Found 89% patient are not admitted  as compare to 11% with diabetes disease readmission rate is more.</a:t>
            </a:r>
            <a:endParaRPr lang="en-ID" sz="3000" dirty="0">
              <a:solidFill>
                <a:schemeClr val="tx1">
                  <a:lumMod val="95000"/>
                  <a:lumOff val="5000"/>
                </a:schemeClr>
              </a:solidFill>
              <a:latin typeface="+mj-lt"/>
            </a:endParaRPr>
          </a:p>
        </p:txBody>
      </p:sp>
    </p:spTree>
    <p:extLst>
      <p:ext uri="{BB962C8B-B14F-4D97-AF65-F5344CB8AC3E}">
        <p14:creationId xmlns:p14="http://schemas.microsoft.com/office/powerpoint/2010/main" val="1459832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 xmlns:a16="http://schemas.microsoft.com/office/drawing/2014/main" id="{FAAA3D6A-5E50-4836-9CD9-068B9ACD979E}"/>
              </a:ext>
            </a:extLst>
          </p:cNvPr>
          <p:cNvGrpSpPr/>
          <p:nvPr/>
        </p:nvGrpSpPr>
        <p:grpSpPr>
          <a:xfrm>
            <a:off x="6934455" y="2305568"/>
            <a:ext cx="5100448" cy="4236112"/>
            <a:chOff x="-3456693" y="695251"/>
            <a:chExt cx="3659697" cy="3039515"/>
          </a:xfrm>
        </p:grpSpPr>
        <p:sp>
          <p:nvSpPr>
            <p:cNvPr id="24" name="Freeform 109">
              <a:extLst>
                <a:ext uri="{FF2B5EF4-FFF2-40B4-BE49-F238E27FC236}">
                  <a16:creationId xmlns="" xmlns:a16="http://schemas.microsoft.com/office/drawing/2014/main" id="{ECB6442C-3CE8-4FE0-AABF-35B38A683FB0}"/>
                </a:ext>
              </a:extLst>
            </p:cNvPr>
            <p:cNvSpPr>
              <a:spLocks/>
            </p:cNvSpPr>
            <p:nvPr/>
          </p:nvSpPr>
          <p:spPr bwMode="auto">
            <a:xfrm>
              <a:off x="-945477" y="695251"/>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8">
              <a:extLst>
                <a:ext uri="{FF2B5EF4-FFF2-40B4-BE49-F238E27FC236}">
                  <a16:creationId xmlns="" xmlns:a16="http://schemas.microsoft.com/office/drawing/2014/main" id="{E3273BD2-6001-4F88-97CD-AB1BBDB18A0C}"/>
                </a:ext>
              </a:extLst>
            </p:cNvPr>
            <p:cNvSpPr>
              <a:spLocks noEditPoints="1"/>
            </p:cNvSpPr>
            <p:nvPr/>
          </p:nvSpPr>
          <p:spPr bwMode="auto">
            <a:xfrm>
              <a:off x="-3029655" y="1920362"/>
              <a:ext cx="1171575" cy="968375"/>
            </a:xfrm>
            <a:custGeom>
              <a:avLst/>
              <a:gdLst>
                <a:gd name="T0" fmla="*/ 262 w 342"/>
                <a:gd name="T1" fmla="*/ 146 h 283"/>
                <a:gd name="T2" fmla="*/ 240 w 342"/>
                <a:gd name="T3" fmla="*/ 124 h 283"/>
                <a:gd name="T4" fmla="*/ 262 w 342"/>
                <a:gd name="T5" fmla="*/ 102 h 283"/>
                <a:gd name="T6" fmla="*/ 284 w 342"/>
                <a:gd name="T7" fmla="*/ 124 h 283"/>
                <a:gd name="T8" fmla="*/ 262 w 342"/>
                <a:gd name="T9" fmla="*/ 146 h 283"/>
                <a:gd name="T10" fmla="*/ 171 w 342"/>
                <a:gd name="T11" fmla="*/ 146 h 283"/>
                <a:gd name="T12" fmla="*/ 149 w 342"/>
                <a:gd name="T13" fmla="*/ 124 h 283"/>
                <a:gd name="T14" fmla="*/ 171 w 342"/>
                <a:gd name="T15" fmla="*/ 102 h 283"/>
                <a:gd name="T16" fmla="*/ 194 w 342"/>
                <a:gd name="T17" fmla="*/ 124 h 283"/>
                <a:gd name="T18" fmla="*/ 171 w 342"/>
                <a:gd name="T19" fmla="*/ 146 h 283"/>
                <a:gd name="T20" fmla="*/ 81 w 342"/>
                <a:gd name="T21" fmla="*/ 146 h 283"/>
                <a:gd name="T22" fmla="*/ 59 w 342"/>
                <a:gd name="T23" fmla="*/ 124 h 283"/>
                <a:gd name="T24" fmla="*/ 81 w 342"/>
                <a:gd name="T25" fmla="*/ 102 h 283"/>
                <a:gd name="T26" fmla="*/ 103 w 342"/>
                <a:gd name="T27" fmla="*/ 124 h 283"/>
                <a:gd name="T28" fmla="*/ 81 w 342"/>
                <a:gd name="T29" fmla="*/ 146 h 283"/>
                <a:gd name="T30" fmla="*/ 261 w 342"/>
                <a:gd name="T31" fmla="*/ 0 h 283"/>
                <a:gd name="T32" fmla="*/ 81 w 342"/>
                <a:gd name="T33" fmla="*/ 0 h 283"/>
                <a:gd name="T34" fmla="*/ 0 w 342"/>
                <a:gd name="T35" fmla="*/ 80 h 283"/>
                <a:gd name="T36" fmla="*/ 0 w 342"/>
                <a:gd name="T37" fmla="*/ 162 h 283"/>
                <a:gd name="T38" fmla="*/ 81 w 342"/>
                <a:gd name="T39" fmla="*/ 243 h 283"/>
                <a:gd name="T40" fmla="*/ 215 w 342"/>
                <a:gd name="T41" fmla="*/ 243 h 283"/>
                <a:gd name="T42" fmla="*/ 241 w 342"/>
                <a:gd name="T43" fmla="*/ 276 h 283"/>
                <a:gd name="T44" fmla="*/ 261 w 342"/>
                <a:gd name="T45" fmla="*/ 274 h 283"/>
                <a:gd name="T46" fmla="*/ 275 w 342"/>
                <a:gd name="T47" fmla="*/ 241 h 283"/>
                <a:gd name="T48" fmla="*/ 342 w 342"/>
                <a:gd name="T49" fmla="*/ 162 h 283"/>
                <a:gd name="T50" fmla="*/ 342 w 342"/>
                <a:gd name="T51" fmla="*/ 80 h 283"/>
                <a:gd name="T52" fmla="*/ 261 w 342"/>
                <a:gd name="T5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2" h="283">
                  <a:moveTo>
                    <a:pt x="262" y="146"/>
                  </a:moveTo>
                  <a:cubicBezTo>
                    <a:pt x="250" y="146"/>
                    <a:pt x="240" y="136"/>
                    <a:pt x="240" y="124"/>
                  </a:cubicBezTo>
                  <a:cubicBezTo>
                    <a:pt x="240" y="112"/>
                    <a:pt x="250" y="102"/>
                    <a:pt x="262" y="102"/>
                  </a:cubicBezTo>
                  <a:cubicBezTo>
                    <a:pt x="274" y="102"/>
                    <a:pt x="284" y="112"/>
                    <a:pt x="284" y="124"/>
                  </a:cubicBezTo>
                  <a:cubicBezTo>
                    <a:pt x="284" y="136"/>
                    <a:pt x="274" y="146"/>
                    <a:pt x="262" y="146"/>
                  </a:cubicBezTo>
                  <a:close/>
                  <a:moveTo>
                    <a:pt x="171" y="146"/>
                  </a:moveTo>
                  <a:cubicBezTo>
                    <a:pt x="159" y="146"/>
                    <a:pt x="149" y="136"/>
                    <a:pt x="149" y="124"/>
                  </a:cubicBezTo>
                  <a:cubicBezTo>
                    <a:pt x="149" y="112"/>
                    <a:pt x="159" y="102"/>
                    <a:pt x="171" y="102"/>
                  </a:cubicBezTo>
                  <a:cubicBezTo>
                    <a:pt x="184" y="102"/>
                    <a:pt x="194" y="112"/>
                    <a:pt x="194" y="124"/>
                  </a:cubicBezTo>
                  <a:cubicBezTo>
                    <a:pt x="194" y="136"/>
                    <a:pt x="184" y="146"/>
                    <a:pt x="171" y="146"/>
                  </a:cubicBezTo>
                  <a:close/>
                  <a:moveTo>
                    <a:pt x="81" y="146"/>
                  </a:moveTo>
                  <a:cubicBezTo>
                    <a:pt x="69" y="146"/>
                    <a:pt x="59" y="136"/>
                    <a:pt x="59" y="124"/>
                  </a:cubicBezTo>
                  <a:cubicBezTo>
                    <a:pt x="59" y="112"/>
                    <a:pt x="69" y="102"/>
                    <a:pt x="81" y="102"/>
                  </a:cubicBezTo>
                  <a:cubicBezTo>
                    <a:pt x="93" y="102"/>
                    <a:pt x="103" y="112"/>
                    <a:pt x="103" y="124"/>
                  </a:cubicBezTo>
                  <a:cubicBezTo>
                    <a:pt x="103" y="136"/>
                    <a:pt x="93" y="146"/>
                    <a:pt x="81" y="146"/>
                  </a:cubicBezTo>
                  <a:close/>
                  <a:moveTo>
                    <a:pt x="261" y="0"/>
                  </a:moveTo>
                  <a:cubicBezTo>
                    <a:pt x="81" y="0"/>
                    <a:pt x="81" y="0"/>
                    <a:pt x="81" y="0"/>
                  </a:cubicBezTo>
                  <a:cubicBezTo>
                    <a:pt x="37" y="0"/>
                    <a:pt x="0" y="36"/>
                    <a:pt x="0" y="80"/>
                  </a:cubicBezTo>
                  <a:cubicBezTo>
                    <a:pt x="0" y="162"/>
                    <a:pt x="0" y="162"/>
                    <a:pt x="0" y="162"/>
                  </a:cubicBezTo>
                  <a:cubicBezTo>
                    <a:pt x="0" y="206"/>
                    <a:pt x="37" y="243"/>
                    <a:pt x="81" y="243"/>
                  </a:cubicBezTo>
                  <a:cubicBezTo>
                    <a:pt x="215" y="243"/>
                    <a:pt x="215" y="243"/>
                    <a:pt x="215" y="243"/>
                  </a:cubicBezTo>
                  <a:cubicBezTo>
                    <a:pt x="241" y="276"/>
                    <a:pt x="241" y="276"/>
                    <a:pt x="241" y="276"/>
                  </a:cubicBezTo>
                  <a:cubicBezTo>
                    <a:pt x="246" y="283"/>
                    <a:pt x="257" y="281"/>
                    <a:pt x="261" y="274"/>
                  </a:cubicBezTo>
                  <a:cubicBezTo>
                    <a:pt x="275" y="241"/>
                    <a:pt x="275" y="241"/>
                    <a:pt x="275" y="241"/>
                  </a:cubicBezTo>
                  <a:cubicBezTo>
                    <a:pt x="313" y="235"/>
                    <a:pt x="342" y="202"/>
                    <a:pt x="342" y="162"/>
                  </a:cubicBezTo>
                  <a:cubicBezTo>
                    <a:pt x="342" y="80"/>
                    <a:pt x="342" y="80"/>
                    <a:pt x="342" y="80"/>
                  </a:cubicBezTo>
                  <a:cubicBezTo>
                    <a:pt x="342" y="36"/>
                    <a:pt x="305" y="0"/>
                    <a:pt x="261" y="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59">
              <a:extLst>
                <a:ext uri="{FF2B5EF4-FFF2-40B4-BE49-F238E27FC236}">
                  <a16:creationId xmlns="" xmlns:a16="http://schemas.microsoft.com/office/drawing/2014/main" id="{4BE47F50-C4B7-4426-9B1B-B38142B22A9E}"/>
                </a:ext>
              </a:extLst>
            </p:cNvPr>
            <p:cNvSpPr>
              <a:spLocks/>
            </p:cNvSpPr>
            <p:nvPr/>
          </p:nvSpPr>
          <p:spPr bwMode="auto">
            <a:xfrm>
              <a:off x="-1596738" y="3033200"/>
              <a:ext cx="479425" cy="476250"/>
            </a:xfrm>
            <a:custGeom>
              <a:avLst/>
              <a:gdLst>
                <a:gd name="T0" fmla="*/ 302 w 302"/>
                <a:gd name="T1" fmla="*/ 102 h 300"/>
                <a:gd name="T2" fmla="*/ 198 w 302"/>
                <a:gd name="T3" fmla="*/ 102 h 300"/>
                <a:gd name="T4" fmla="*/ 198 w 302"/>
                <a:gd name="T5" fmla="*/ 0 h 300"/>
                <a:gd name="T6" fmla="*/ 104 w 302"/>
                <a:gd name="T7" fmla="*/ 0 h 300"/>
                <a:gd name="T8" fmla="*/ 104 w 302"/>
                <a:gd name="T9" fmla="*/ 102 h 300"/>
                <a:gd name="T10" fmla="*/ 0 w 302"/>
                <a:gd name="T11" fmla="*/ 102 h 300"/>
                <a:gd name="T12" fmla="*/ 0 w 302"/>
                <a:gd name="T13" fmla="*/ 197 h 300"/>
                <a:gd name="T14" fmla="*/ 104 w 302"/>
                <a:gd name="T15" fmla="*/ 197 h 300"/>
                <a:gd name="T16" fmla="*/ 104 w 302"/>
                <a:gd name="T17" fmla="*/ 300 h 300"/>
                <a:gd name="T18" fmla="*/ 198 w 302"/>
                <a:gd name="T19" fmla="*/ 300 h 300"/>
                <a:gd name="T20" fmla="*/ 198 w 302"/>
                <a:gd name="T21" fmla="*/ 197 h 300"/>
                <a:gd name="T22" fmla="*/ 302 w 302"/>
                <a:gd name="T23" fmla="*/ 197 h 300"/>
                <a:gd name="T24" fmla="*/ 302 w 302"/>
                <a:gd name="T25" fmla="*/ 102 h 300"/>
                <a:gd name="T26" fmla="*/ 302 w 302"/>
                <a:gd name="T27" fmla="*/ 10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300">
                  <a:moveTo>
                    <a:pt x="302" y="102"/>
                  </a:moveTo>
                  <a:lnTo>
                    <a:pt x="198" y="102"/>
                  </a:lnTo>
                  <a:lnTo>
                    <a:pt x="198" y="0"/>
                  </a:lnTo>
                  <a:lnTo>
                    <a:pt x="104" y="0"/>
                  </a:lnTo>
                  <a:lnTo>
                    <a:pt x="104" y="102"/>
                  </a:lnTo>
                  <a:lnTo>
                    <a:pt x="0" y="102"/>
                  </a:lnTo>
                  <a:lnTo>
                    <a:pt x="0" y="197"/>
                  </a:lnTo>
                  <a:lnTo>
                    <a:pt x="104" y="197"/>
                  </a:lnTo>
                  <a:lnTo>
                    <a:pt x="104" y="300"/>
                  </a:lnTo>
                  <a:lnTo>
                    <a:pt x="198" y="300"/>
                  </a:lnTo>
                  <a:lnTo>
                    <a:pt x="198" y="197"/>
                  </a:lnTo>
                  <a:lnTo>
                    <a:pt x="302" y="197"/>
                  </a:lnTo>
                  <a:lnTo>
                    <a:pt x="302" y="102"/>
                  </a:lnTo>
                  <a:lnTo>
                    <a:pt x="302" y="102"/>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60">
              <a:extLst>
                <a:ext uri="{FF2B5EF4-FFF2-40B4-BE49-F238E27FC236}">
                  <a16:creationId xmlns="" xmlns:a16="http://schemas.microsoft.com/office/drawing/2014/main" id="{C9EC6EFB-CF88-4369-B830-0E53D89603E2}"/>
                </a:ext>
              </a:extLst>
            </p:cNvPr>
            <p:cNvSpPr>
              <a:spLocks noEditPoints="1"/>
            </p:cNvSpPr>
            <p:nvPr/>
          </p:nvSpPr>
          <p:spPr bwMode="auto">
            <a:xfrm>
              <a:off x="-1774538" y="2852225"/>
              <a:ext cx="841375" cy="841375"/>
            </a:xfrm>
            <a:custGeom>
              <a:avLst/>
              <a:gdLst>
                <a:gd name="T0" fmla="*/ 123 w 246"/>
                <a:gd name="T1" fmla="*/ 11 h 246"/>
                <a:gd name="T2" fmla="*/ 11 w 246"/>
                <a:gd name="T3" fmla="*/ 123 h 246"/>
                <a:gd name="T4" fmla="*/ 123 w 246"/>
                <a:gd name="T5" fmla="*/ 235 h 246"/>
                <a:gd name="T6" fmla="*/ 234 w 246"/>
                <a:gd name="T7" fmla="*/ 123 h 246"/>
                <a:gd name="T8" fmla="*/ 123 w 246"/>
                <a:gd name="T9" fmla="*/ 11 h 246"/>
                <a:gd name="T10" fmla="*/ 123 w 246"/>
                <a:gd name="T11" fmla="*/ 246 h 246"/>
                <a:gd name="T12" fmla="*/ 0 w 246"/>
                <a:gd name="T13" fmla="*/ 123 h 246"/>
                <a:gd name="T14" fmla="*/ 123 w 246"/>
                <a:gd name="T15" fmla="*/ 0 h 246"/>
                <a:gd name="T16" fmla="*/ 246 w 246"/>
                <a:gd name="T17" fmla="*/ 123 h 246"/>
                <a:gd name="T18" fmla="*/ 123 w 246"/>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46">
                  <a:moveTo>
                    <a:pt x="123" y="11"/>
                  </a:moveTo>
                  <a:cubicBezTo>
                    <a:pt x="61" y="11"/>
                    <a:pt x="11" y="61"/>
                    <a:pt x="11" y="123"/>
                  </a:cubicBezTo>
                  <a:cubicBezTo>
                    <a:pt x="11" y="185"/>
                    <a:pt x="61" y="235"/>
                    <a:pt x="123" y="235"/>
                  </a:cubicBezTo>
                  <a:cubicBezTo>
                    <a:pt x="184" y="235"/>
                    <a:pt x="234" y="185"/>
                    <a:pt x="234" y="123"/>
                  </a:cubicBezTo>
                  <a:cubicBezTo>
                    <a:pt x="234" y="61"/>
                    <a:pt x="184" y="11"/>
                    <a:pt x="123" y="11"/>
                  </a:cubicBezTo>
                  <a:close/>
                  <a:moveTo>
                    <a:pt x="123" y="246"/>
                  </a:moveTo>
                  <a:cubicBezTo>
                    <a:pt x="55" y="246"/>
                    <a:pt x="0" y="191"/>
                    <a:pt x="0" y="123"/>
                  </a:cubicBezTo>
                  <a:cubicBezTo>
                    <a:pt x="0" y="55"/>
                    <a:pt x="55" y="0"/>
                    <a:pt x="123" y="0"/>
                  </a:cubicBezTo>
                  <a:cubicBezTo>
                    <a:pt x="190" y="0"/>
                    <a:pt x="246" y="55"/>
                    <a:pt x="246" y="123"/>
                  </a:cubicBezTo>
                  <a:cubicBezTo>
                    <a:pt x="246" y="191"/>
                    <a:pt x="190" y="246"/>
                    <a:pt x="123" y="246"/>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61">
              <a:extLst>
                <a:ext uri="{FF2B5EF4-FFF2-40B4-BE49-F238E27FC236}">
                  <a16:creationId xmlns="" xmlns:a16="http://schemas.microsoft.com/office/drawing/2014/main" id="{962425AE-D33C-4F53-B81B-06B6D8862F1D}"/>
                </a:ext>
              </a:extLst>
            </p:cNvPr>
            <p:cNvSpPr>
              <a:spLocks noChangeArrowheads="1"/>
            </p:cNvSpPr>
            <p:nvPr/>
          </p:nvSpPr>
          <p:spPr bwMode="auto">
            <a:xfrm>
              <a:off x="-1025238" y="2380738"/>
              <a:ext cx="331788" cy="331787"/>
            </a:xfrm>
            <a:prstGeom prst="ellipse">
              <a:avLst/>
            </a:pr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2">
              <a:extLst>
                <a:ext uri="{FF2B5EF4-FFF2-40B4-BE49-F238E27FC236}">
                  <a16:creationId xmlns="" xmlns:a16="http://schemas.microsoft.com/office/drawing/2014/main" id="{517957E0-B201-4B5D-B1C1-91B8CDBD086F}"/>
                </a:ext>
              </a:extLst>
            </p:cNvPr>
            <p:cNvSpPr>
              <a:spLocks/>
            </p:cNvSpPr>
            <p:nvPr/>
          </p:nvSpPr>
          <p:spPr bwMode="auto">
            <a:xfrm>
              <a:off x="-1025238" y="2537900"/>
              <a:ext cx="331788" cy="15875"/>
            </a:xfrm>
            <a:custGeom>
              <a:avLst/>
              <a:gdLst>
                <a:gd name="T0" fmla="*/ 209 w 209"/>
                <a:gd name="T1" fmla="*/ 10 h 10"/>
                <a:gd name="T2" fmla="*/ 0 w 209"/>
                <a:gd name="T3" fmla="*/ 10 h 10"/>
                <a:gd name="T4" fmla="*/ 0 w 209"/>
                <a:gd name="T5" fmla="*/ 0 h 10"/>
                <a:gd name="T6" fmla="*/ 209 w 209"/>
                <a:gd name="T7" fmla="*/ 0 h 10"/>
                <a:gd name="T8" fmla="*/ 209 w 209"/>
                <a:gd name="T9" fmla="*/ 10 h 10"/>
                <a:gd name="T10" fmla="*/ 209 w 209"/>
                <a:gd name="T11" fmla="*/ 10 h 10"/>
              </a:gdLst>
              <a:ahLst/>
              <a:cxnLst>
                <a:cxn ang="0">
                  <a:pos x="T0" y="T1"/>
                </a:cxn>
                <a:cxn ang="0">
                  <a:pos x="T2" y="T3"/>
                </a:cxn>
                <a:cxn ang="0">
                  <a:pos x="T4" y="T5"/>
                </a:cxn>
                <a:cxn ang="0">
                  <a:pos x="T6" y="T7"/>
                </a:cxn>
                <a:cxn ang="0">
                  <a:pos x="T8" y="T9"/>
                </a:cxn>
                <a:cxn ang="0">
                  <a:pos x="T10" y="T11"/>
                </a:cxn>
              </a:cxnLst>
              <a:rect l="0" t="0" r="r" b="b"/>
              <a:pathLst>
                <a:path w="209" h="10">
                  <a:moveTo>
                    <a:pt x="209" y="10"/>
                  </a:moveTo>
                  <a:lnTo>
                    <a:pt x="0" y="10"/>
                  </a:lnTo>
                  <a:lnTo>
                    <a:pt x="0" y="0"/>
                  </a:lnTo>
                  <a:lnTo>
                    <a:pt x="209" y="0"/>
                  </a:lnTo>
                  <a:lnTo>
                    <a:pt x="209" y="10"/>
                  </a:lnTo>
                  <a:lnTo>
                    <a:pt x="209" y="10"/>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63">
              <a:extLst>
                <a:ext uri="{FF2B5EF4-FFF2-40B4-BE49-F238E27FC236}">
                  <a16:creationId xmlns="" xmlns:a16="http://schemas.microsoft.com/office/drawing/2014/main" id="{E5638562-37BB-4090-934E-85EA2A0B0C65}"/>
                </a:ext>
              </a:extLst>
            </p:cNvPr>
            <p:cNvSpPr>
              <a:spLocks/>
            </p:cNvSpPr>
            <p:nvPr/>
          </p:nvSpPr>
          <p:spPr bwMode="auto">
            <a:xfrm>
              <a:off x="-3113793" y="3264975"/>
              <a:ext cx="587375" cy="266700"/>
            </a:xfrm>
            <a:custGeom>
              <a:avLst/>
              <a:gdLst>
                <a:gd name="T0" fmla="*/ 133 w 172"/>
                <a:gd name="T1" fmla="*/ 1 h 78"/>
                <a:gd name="T2" fmla="*/ 37 w 172"/>
                <a:gd name="T3" fmla="*/ 3 h 78"/>
                <a:gd name="T4" fmla="*/ 0 w 172"/>
                <a:gd name="T5" fmla="*/ 41 h 78"/>
                <a:gd name="T6" fmla="*/ 38 w 172"/>
                <a:gd name="T7" fmla="*/ 78 h 78"/>
                <a:gd name="T8" fmla="*/ 135 w 172"/>
                <a:gd name="T9" fmla="*/ 75 h 78"/>
                <a:gd name="T10" fmla="*/ 171 w 172"/>
                <a:gd name="T11" fmla="*/ 37 h 78"/>
                <a:gd name="T12" fmla="*/ 133 w 172"/>
                <a:gd name="T13" fmla="*/ 1 h 78"/>
              </a:gdLst>
              <a:ahLst/>
              <a:cxnLst>
                <a:cxn ang="0">
                  <a:pos x="T0" y="T1"/>
                </a:cxn>
                <a:cxn ang="0">
                  <a:pos x="T2" y="T3"/>
                </a:cxn>
                <a:cxn ang="0">
                  <a:pos x="T4" y="T5"/>
                </a:cxn>
                <a:cxn ang="0">
                  <a:pos x="T6" y="T7"/>
                </a:cxn>
                <a:cxn ang="0">
                  <a:pos x="T8" y="T9"/>
                </a:cxn>
                <a:cxn ang="0">
                  <a:pos x="T10" y="T11"/>
                </a:cxn>
                <a:cxn ang="0">
                  <a:pos x="T12" y="T13"/>
                </a:cxn>
              </a:cxnLst>
              <a:rect l="0" t="0" r="r" b="b"/>
              <a:pathLst>
                <a:path w="172" h="78">
                  <a:moveTo>
                    <a:pt x="133" y="1"/>
                  </a:moveTo>
                  <a:cubicBezTo>
                    <a:pt x="37" y="3"/>
                    <a:pt x="37" y="3"/>
                    <a:pt x="37" y="3"/>
                  </a:cubicBezTo>
                  <a:cubicBezTo>
                    <a:pt x="16" y="3"/>
                    <a:pt x="0" y="21"/>
                    <a:pt x="0" y="41"/>
                  </a:cubicBezTo>
                  <a:cubicBezTo>
                    <a:pt x="1" y="62"/>
                    <a:pt x="18" y="78"/>
                    <a:pt x="38" y="78"/>
                  </a:cubicBezTo>
                  <a:cubicBezTo>
                    <a:pt x="135" y="75"/>
                    <a:pt x="135" y="75"/>
                    <a:pt x="135" y="75"/>
                  </a:cubicBezTo>
                  <a:cubicBezTo>
                    <a:pt x="156" y="75"/>
                    <a:pt x="172" y="58"/>
                    <a:pt x="171" y="37"/>
                  </a:cubicBezTo>
                  <a:cubicBezTo>
                    <a:pt x="171" y="17"/>
                    <a:pt x="154" y="0"/>
                    <a:pt x="133" y="1"/>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165">
              <a:extLst>
                <a:ext uri="{FF2B5EF4-FFF2-40B4-BE49-F238E27FC236}">
                  <a16:creationId xmlns="" xmlns:a16="http://schemas.microsoft.com/office/drawing/2014/main" id="{A3682DDA-6FA7-4CC5-BB8C-04BA02761C2A}"/>
                </a:ext>
              </a:extLst>
            </p:cNvPr>
            <p:cNvSpPr>
              <a:spLocks/>
            </p:cNvSpPr>
            <p:nvPr/>
          </p:nvSpPr>
          <p:spPr bwMode="auto">
            <a:xfrm>
              <a:off x="-2843918" y="3271325"/>
              <a:ext cx="150813" cy="257175"/>
            </a:xfrm>
            <a:custGeom>
              <a:avLst/>
              <a:gdLst>
                <a:gd name="T0" fmla="*/ 43 w 44"/>
                <a:gd name="T1" fmla="*/ 36 h 75"/>
                <a:gd name="T2" fmla="*/ 20 w 44"/>
                <a:gd name="T3" fmla="*/ 0 h 75"/>
                <a:gd name="T4" fmla="*/ 0 w 44"/>
                <a:gd name="T5" fmla="*/ 0 h 75"/>
                <a:gd name="T6" fmla="*/ 38 w 44"/>
                <a:gd name="T7" fmla="*/ 36 h 75"/>
                <a:gd name="T8" fmla="*/ 2 w 44"/>
                <a:gd name="T9" fmla="*/ 75 h 75"/>
                <a:gd name="T10" fmla="*/ 22 w 44"/>
                <a:gd name="T11" fmla="*/ 74 h 75"/>
                <a:gd name="T12" fmla="*/ 43 w 44"/>
                <a:gd name="T13" fmla="*/ 36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43" y="36"/>
                  </a:moveTo>
                  <a:cubicBezTo>
                    <a:pt x="43" y="20"/>
                    <a:pt x="34" y="6"/>
                    <a:pt x="20" y="0"/>
                  </a:cubicBezTo>
                  <a:cubicBezTo>
                    <a:pt x="0" y="0"/>
                    <a:pt x="0" y="0"/>
                    <a:pt x="0" y="0"/>
                  </a:cubicBezTo>
                  <a:cubicBezTo>
                    <a:pt x="21" y="0"/>
                    <a:pt x="38" y="16"/>
                    <a:pt x="38" y="36"/>
                  </a:cubicBezTo>
                  <a:cubicBezTo>
                    <a:pt x="39" y="57"/>
                    <a:pt x="23" y="74"/>
                    <a:pt x="2" y="75"/>
                  </a:cubicBezTo>
                  <a:cubicBezTo>
                    <a:pt x="22" y="74"/>
                    <a:pt x="22" y="74"/>
                    <a:pt x="22" y="74"/>
                  </a:cubicBezTo>
                  <a:cubicBezTo>
                    <a:pt x="35" y="67"/>
                    <a:pt x="44" y="52"/>
                    <a:pt x="43" y="36"/>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66">
              <a:extLst>
                <a:ext uri="{FF2B5EF4-FFF2-40B4-BE49-F238E27FC236}">
                  <a16:creationId xmlns="" xmlns:a16="http://schemas.microsoft.com/office/drawing/2014/main" id="{A7A06775-2CDF-4B17-885E-C5308DB263A5}"/>
                </a:ext>
              </a:extLst>
            </p:cNvPr>
            <p:cNvSpPr>
              <a:spLocks/>
            </p:cNvSpPr>
            <p:nvPr/>
          </p:nvSpPr>
          <p:spPr bwMode="auto">
            <a:xfrm>
              <a:off x="-2843918" y="3271325"/>
              <a:ext cx="147638" cy="257175"/>
            </a:xfrm>
            <a:custGeom>
              <a:avLst/>
              <a:gdLst>
                <a:gd name="T0" fmla="*/ 2 w 43"/>
                <a:gd name="T1" fmla="*/ 75 h 75"/>
                <a:gd name="T2" fmla="*/ 38 w 43"/>
                <a:gd name="T3" fmla="*/ 37 h 75"/>
                <a:gd name="T4" fmla="*/ 38 w 43"/>
                <a:gd name="T5" fmla="*/ 36 h 75"/>
                <a:gd name="T6" fmla="*/ 1 w 43"/>
                <a:gd name="T7" fmla="*/ 0 h 75"/>
                <a:gd name="T8" fmla="*/ 0 w 43"/>
                <a:gd name="T9" fmla="*/ 0 h 75"/>
                <a:gd name="T10" fmla="*/ 20 w 43"/>
                <a:gd name="T11" fmla="*/ 0 h 75"/>
                <a:gd name="T12" fmla="*/ 43 w 43"/>
                <a:gd name="T13" fmla="*/ 36 h 75"/>
                <a:gd name="T14" fmla="*/ 43 w 43"/>
                <a:gd name="T15" fmla="*/ 37 h 75"/>
                <a:gd name="T16" fmla="*/ 22 w 43"/>
                <a:gd name="T17" fmla="*/ 74 h 75"/>
                <a:gd name="T18" fmla="*/ 2 w 43"/>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5">
                  <a:moveTo>
                    <a:pt x="2" y="75"/>
                  </a:moveTo>
                  <a:cubicBezTo>
                    <a:pt x="22" y="74"/>
                    <a:pt x="38" y="57"/>
                    <a:pt x="38" y="37"/>
                  </a:cubicBezTo>
                  <a:cubicBezTo>
                    <a:pt x="38" y="37"/>
                    <a:pt x="38" y="37"/>
                    <a:pt x="38" y="36"/>
                  </a:cubicBezTo>
                  <a:cubicBezTo>
                    <a:pt x="38" y="16"/>
                    <a:pt x="21" y="0"/>
                    <a:pt x="1" y="0"/>
                  </a:cubicBezTo>
                  <a:cubicBezTo>
                    <a:pt x="1" y="0"/>
                    <a:pt x="1" y="0"/>
                    <a:pt x="0" y="0"/>
                  </a:cubicBezTo>
                  <a:cubicBezTo>
                    <a:pt x="20" y="0"/>
                    <a:pt x="20" y="0"/>
                    <a:pt x="20" y="0"/>
                  </a:cubicBezTo>
                  <a:cubicBezTo>
                    <a:pt x="34" y="6"/>
                    <a:pt x="43" y="20"/>
                    <a:pt x="43" y="36"/>
                  </a:cubicBezTo>
                  <a:cubicBezTo>
                    <a:pt x="43" y="37"/>
                    <a:pt x="43" y="37"/>
                    <a:pt x="43" y="37"/>
                  </a:cubicBezTo>
                  <a:cubicBezTo>
                    <a:pt x="43" y="53"/>
                    <a:pt x="35" y="67"/>
                    <a:pt x="22" y="74"/>
                  </a:cubicBezTo>
                  <a:cubicBezTo>
                    <a:pt x="2" y="75"/>
                    <a:pt x="2" y="75"/>
                    <a:pt x="2" y="75"/>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68">
              <a:extLst>
                <a:ext uri="{FF2B5EF4-FFF2-40B4-BE49-F238E27FC236}">
                  <a16:creationId xmlns="" xmlns:a16="http://schemas.microsoft.com/office/drawing/2014/main" id="{059BA188-9549-4490-AB95-429395FEEFE2}"/>
                </a:ext>
              </a:extLst>
            </p:cNvPr>
            <p:cNvSpPr>
              <a:spLocks/>
            </p:cNvSpPr>
            <p:nvPr/>
          </p:nvSpPr>
          <p:spPr bwMode="auto">
            <a:xfrm>
              <a:off x="-1867605" y="1471100"/>
              <a:ext cx="225425" cy="192087"/>
            </a:xfrm>
            <a:custGeom>
              <a:avLst/>
              <a:gdLst>
                <a:gd name="T0" fmla="*/ 59 w 66"/>
                <a:gd name="T1" fmla="*/ 10 h 56"/>
                <a:gd name="T2" fmla="*/ 62 w 66"/>
                <a:gd name="T3" fmla="*/ 7 h 56"/>
                <a:gd name="T4" fmla="*/ 46 w 66"/>
                <a:gd name="T5" fmla="*/ 0 h 56"/>
                <a:gd name="T6" fmla="*/ 33 w 66"/>
                <a:gd name="T7" fmla="*/ 4 h 56"/>
                <a:gd name="T8" fmla="*/ 33 w 66"/>
                <a:gd name="T9" fmla="*/ 4 h 56"/>
                <a:gd name="T10" fmla="*/ 33 w 66"/>
                <a:gd name="T11" fmla="*/ 5 h 56"/>
                <a:gd name="T12" fmla="*/ 32 w 66"/>
                <a:gd name="T13" fmla="*/ 4 h 56"/>
                <a:gd name="T14" fmla="*/ 32 w 66"/>
                <a:gd name="T15" fmla="*/ 4 h 56"/>
                <a:gd name="T16" fmla="*/ 20 w 66"/>
                <a:gd name="T17" fmla="*/ 0 h 56"/>
                <a:gd name="T18" fmla="*/ 4 w 66"/>
                <a:gd name="T19" fmla="*/ 8 h 56"/>
                <a:gd name="T20" fmla="*/ 4 w 66"/>
                <a:gd name="T21" fmla="*/ 8 h 56"/>
                <a:gd name="T22" fmla="*/ 4 w 66"/>
                <a:gd name="T23" fmla="*/ 8 h 56"/>
                <a:gd name="T24" fmla="*/ 0 w 66"/>
                <a:gd name="T25" fmla="*/ 20 h 56"/>
                <a:gd name="T26" fmla="*/ 7 w 66"/>
                <a:gd name="T27" fmla="*/ 36 h 56"/>
                <a:gd name="T28" fmla="*/ 7 w 66"/>
                <a:gd name="T29" fmla="*/ 36 h 56"/>
                <a:gd name="T30" fmla="*/ 33 w 66"/>
                <a:gd name="T31" fmla="*/ 56 h 56"/>
                <a:gd name="T32" fmla="*/ 58 w 66"/>
                <a:gd name="T33" fmla="*/ 36 h 56"/>
                <a:gd name="T34" fmla="*/ 58 w 66"/>
                <a:gd name="T35" fmla="*/ 36 h 56"/>
                <a:gd name="T36" fmla="*/ 66 w 66"/>
                <a:gd name="T37" fmla="*/ 22 h 56"/>
                <a:gd name="T38" fmla="*/ 66 w 66"/>
                <a:gd name="T39" fmla="*/ 22 h 56"/>
                <a:gd name="T40" fmla="*/ 66 w 66"/>
                <a:gd name="T41" fmla="*/ 20 h 56"/>
                <a:gd name="T42" fmla="*/ 62 w 66"/>
                <a:gd name="T43" fmla="*/ 7 h 56"/>
                <a:gd name="T44" fmla="*/ 62 w 66"/>
                <a:gd name="T45" fmla="*/ 7 h 56"/>
                <a:gd name="T46" fmla="*/ 59 w 66"/>
                <a:gd name="T47" fmla="*/ 10 h 56"/>
                <a:gd name="T48" fmla="*/ 55 w 66"/>
                <a:gd name="T49" fmla="*/ 12 h 56"/>
                <a:gd name="T50" fmla="*/ 58 w 66"/>
                <a:gd name="T51" fmla="*/ 20 h 56"/>
                <a:gd name="T52" fmla="*/ 58 w 66"/>
                <a:gd name="T53" fmla="*/ 21 h 56"/>
                <a:gd name="T54" fmla="*/ 58 w 66"/>
                <a:gd name="T55" fmla="*/ 21 h 56"/>
                <a:gd name="T56" fmla="*/ 53 w 66"/>
                <a:gd name="T57" fmla="*/ 29 h 56"/>
                <a:gd name="T58" fmla="*/ 53 w 66"/>
                <a:gd name="T59" fmla="*/ 29 h 56"/>
                <a:gd name="T60" fmla="*/ 33 w 66"/>
                <a:gd name="T61" fmla="*/ 46 h 56"/>
                <a:gd name="T62" fmla="*/ 12 w 66"/>
                <a:gd name="T63" fmla="*/ 30 h 56"/>
                <a:gd name="T64" fmla="*/ 12 w 66"/>
                <a:gd name="T65" fmla="*/ 30 h 56"/>
                <a:gd name="T66" fmla="*/ 8 w 66"/>
                <a:gd name="T67" fmla="*/ 20 h 56"/>
                <a:gd name="T68" fmla="*/ 10 w 66"/>
                <a:gd name="T69" fmla="*/ 13 h 56"/>
                <a:gd name="T70" fmla="*/ 10 w 66"/>
                <a:gd name="T71" fmla="*/ 13 h 56"/>
                <a:gd name="T72" fmla="*/ 20 w 66"/>
                <a:gd name="T73" fmla="*/ 8 h 56"/>
                <a:gd name="T74" fmla="*/ 27 w 66"/>
                <a:gd name="T75" fmla="*/ 10 h 56"/>
                <a:gd name="T76" fmla="*/ 27 w 66"/>
                <a:gd name="T77" fmla="*/ 10 h 56"/>
                <a:gd name="T78" fmla="*/ 33 w 66"/>
                <a:gd name="T79" fmla="*/ 15 h 56"/>
                <a:gd name="T80" fmla="*/ 38 w 66"/>
                <a:gd name="T81" fmla="*/ 10 h 56"/>
                <a:gd name="T82" fmla="*/ 38 w 66"/>
                <a:gd name="T83" fmla="*/ 10 h 56"/>
                <a:gd name="T84" fmla="*/ 46 w 66"/>
                <a:gd name="T85" fmla="*/ 8 h 56"/>
                <a:gd name="T86" fmla="*/ 55 w 66"/>
                <a:gd name="T87" fmla="*/ 12 h 56"/>
                <a:gd name="T88" fmla="*/ 55 w 66"/>
                <a:gd name="T89" fmla="*/ 12 h 56"/>
                <a:gd name="T90" fmla="*/ 59 w 66"/>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56">
                  <a:moveTo>
                    <a:pt x="59" y="10"/>
                  </a:moveTo>
                  <a:cubicBezTo>
                    <a:pt x="62" y="7"/>
                    <a:pt x="62" y="7"/>
                    <a:pt x="62" y="7"/>
                  </a:cubicBezTo>
                  <a:cubicBezTo>
                    <a:pt x="58" y="3"/>
                    <a:pt x="52" y="0"/>
                    <a:pt x="46" y="0"/>
                  </a:cubicBezTo>
                  <a:cubicBezTo>
                    <a:pt x="41" y="0"/>
                    <a:pt x="37" y="1"/>
                    <a:pt x="33" y="4"/>
                  </a:cubicBezTo>
                  <a:cubicBezTo>
                    <a:pt x="33" y="4"/>
                    <a:pt x="33" y="4"/>
                    <a:pt x="33" y="4"/>
                  </a:cubicBezTo>
                  <a:cubicBezTo>
                    <a:pt x="33" y="5"/>
                    <a:pt x="33" y="5"/>
                    <a:pt x="33" y="5"/>
                  </a:cubicBezTo>
                  <a:cubicBezTo>
                    <a:pt x="32" y="4"/>
                    <a:pt x="32" y="4"/>
                    <a:pt x="32" y="4"/>
                  </a:cubicBezTo>
                  <a:cubicBezTo>
                    <a:pt x="32" y="4"/>
                    <a:pt x="32" y="4"/>
                    <a:pt x="32" y="4"/>
                  </a:cubicBezTo>
                  <a:cubicBezTo>
                    <a:pt x="28" y="1"/>
                    <a:pt x="24" y="0"/>
                    <a:pt x="20" y="0"/>
                  </a:cubicBezTo>
                  <a:cubicBezTo>
                    <a:pt x="13" y="0"/>
                    <a:pt x="8" y="3"/>
                    <a:pt x="4" y="8"/>
                  </a:cubicBezTo>
                  <a:cubicBezTo>
                    <a:pt x="4" y="8"/>
                    <a:pt x="4" y="8"/>
                    <a:pt x="4" y="8"/>
                  </a:cubicBezTo>
                  <a:cubicBezTo>
                    <a:pt x="4" y="8"/>
                    <a:pt x="4" y="8"/>
                    <a:pt x="4" y="8"/>
                  </a:cubicBezTo>
                  <a:cubicBezTo>
                    <a:pt x="1" y="11"/>
                    <a:pt x="0" y="16"/>
                    <a:pt x="0" y="20"/>
                  </a:cubicBezTo>
                  <a:cubicBezTo>
                    <a:pt x="0" y="26"/>
                    <a:pt x="2" y="32"/>
                    <a:pt x="7" y="36"/>
                  </a:cubicBezTo>
                  <a:cubicBezTo>
                    <a:pt x="7" y="36"/>
                    <a:pt x="7" y="36"/>
                    <a:pt x="7" y="36"/>
                  </a:cubicBezTo>
                  <a:cubicBezTo>
                    <a:pt x="33" y="56"/>
                    <a:pt x="33" y="56"/>
                    <a:pt x="33" y="56"/>
                  </a:cubicBezTo>
                  <a:cubicBezTo>
                    <a:pt x="58" y="36"/>
                    <a:pt x="58" y="36"/>
                    <a:pt x="58" y="36"/>
                  </a:cubicBezTo>
                  <a:cubicBezTo>
                    <a:pt x="58" y="36"/>
                    <a:pt x="58" y="36"/>
                    <a:pt x="58" y="36"/>
                  </a:cubicBezTo>
                  <a:cubicBezTo>
                    <a:pt x="63" y="32"/>
                    <a:pt x="65" y="28"/>
                    <a:pt x="66" y="22"/>
                  </a:cubicBezTo>
                  <a:cubicBezTo>
                    <a:pt x="66" y="22"/>
                    <a:pt x="66" y="22"/>
                    <a:pt x="66" y="22"/>
                  </a:cubicBezTo>
                  <a:cubicBezTo>
                    <a:pt x="66" y="21"/>
                    <a:pt x="66" y="21"/>
                    <a:pt x="66" y="20"/>
                  </a:cubicBezTo>
                  <a:cubicBezTo>
                    <a:pt x="66" y="15"/>
                    <a:pt x="64" y="11"/>
                    <a:pt x="62" y="7"/>
                  </a:cubicBezTo>
                  <a:cubicBezTo>
                    <a:pt x="62" y="7"/>
                    <a:pt x="62" y="7"/>
                    <a:pt x="62" y="7"/>
                  </a:cubicBezTo>
                  <a:cubicBezTo>
                    <a:pt x="59" y="10"/>
                    <a:pt x="59" y="10"/>
                    <a:pt x="59" y="10"/>
                  </a:cubicBezTo>
                  <a:cubicBezTo>
                    <a:pt x="55" y="12"/>
                    <a:pt x="55" y="12"/>
                    <a:pt x="55" y="12"/>
                  </a:cubicBezTo>
                  <a:cubicBezTo>
                    <a:pt x="57" y="15"/>
                    <a:pt x="58" y="17"/>
                    <a:pt x="58" y="20"/>
                  </a:cubicBezTo>
                  <a:cubicBezTo>
                    <a:pt x="58" y="20"/>
                    <a:pt x="58" y="21"/>
                    <a:pt x="58" y="21"/>
                  </a:cubicBezTo>
                  <a:cubicBezTo>
                    <a:pt x="58" y="21"/>
                    <a:pt x="58" y="21"/>
                    <a:pt x="58" y="21"/>
                  </a:cubicBezTo>
                  <a:cubicBezTo>
                    <a:pt x="58" y="25"/>
                    <a:pt x="56" y="27"/>
                    <a:pt x="53" y="29"/>
                  </a:cubicBezTo>
                  <a:cubicBezTo>
                    <a:pt x="53" y="29"/>
                    <a:pt x="53" y="29"/>
                    <a:pt x="53" y="29"/>
                  </a:cubicBezTo>
                  <a:cubicBezTo>
                    <a:pt x="33" y="46"/>
                    <a:pt x="33" y="46"/>
                    <a:pt x="33" y="46"/>
                  </a:cubicBezTo>
                  <a:cubicBezTo>
                    <a:pt x="12" y="30"/>
                    <a:pt x="12" y="30"/>
                    <a:pt x="12" y="30"/>
                  </a:cubicBezTo>
                  <a:cubicBezTo>
                    <a:pt x="12" y="30"/>
                    <a:pt x="12" y="30"/>
                    <a:pt x="12" y="30"/>
                  </a:cubicBezTo>
                  <a:cubicBezTo>
                    <a:pt x="9" y="27"/>
                    <a:pt x="8" y="24"/>
                    <a:pt x="8" y="20"/>
                  </a:cubicBezTo>
                  <a:cubicBezTo>
                    <a:pt x="8" y="17"/>
                    <a:pt x="8" y="15"/>
                    <a:pt x="10" y="13"/>
                  </a:cubicBezTo>
                  <a:cubicBezTo>
                    <a:pt x="10" y="13"/>
                    <a:pt x="10" y="13"/>
                    <a:pt x="10" y="13"/>
                  </a:cubicBezTo>
                  <a:cubicBezTo>
                    <a:pt x="12" y="10"/>
                    <a:pt x="16" y="8"/>
                    <a:pt x="20" y="8"/>
                  </a:cubicBezTo>
                  <a:cubicBezTo>
                    <a:pt x="22" y="8"/>
                    <a:pt x="25" y="9"/>
                    <a:pt x="27" y="10"/>
                  </a:cubicBezTo>
                  <a:cubicBezTo>
                    <a:pt x="27" y="10"/>
                    <a:pt x="27" y="10"/>
                    <a:pt x="27" y="10"/>
                  </a:cubicBezTo>
                  <a:cubicBezTo>
                    <a:pt x="33" y="15"/>
                    <a:pt x="33" y="15"/>
                    <a:pt x="33" y="15"/>
                  </a:cubicBezTo>
                  <a:cubicBezTo>
                    <a:pt x="38" y="10"/>
                    <a:pt x="38" y="10"/>
                    <a:pt x="38" y="10"/>
                  </a:cubicBezTo>
                  <a:cubicBezTo>
                    <a:pt x="38" y="10"/>
                    <a:pt x="38" y="10"/>
                    <a:pt x="38" y="10"/>
                  </a:cubicBezTo>
                  <a:cubicBezTo>
                    <a:pt x="41" y="9"/>
                    <a:pt x="43" y="8"/>
                    <a:pt x="46" y="8"/>
                  </a:cubicBezTo>
                  <a:cubicBezTo>
                    <a:pt x="50" y="8"/>
                    <a:pt x="53" y="10"/>
                    <a:pt x="55" y="12"/>
                  </a:cubicBezTo>
                  <a:cubicBezTo>
                    <a:pt x="55" y="12"/>
                    <a:pt x="55" y="12"/>
                    <a:pt x="55" y="12"/>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9">
              <a:extLst>
                <a:ext uri="{FF2B5EF4-FFF2-40B4-BE49-F238E27FC236}">
                  <a16:creationId xmlns="" xmlns:a16="http://schemas.microsoft.com/office/drawing/2014/main" id="{EDF46BDF-CA75-43B1-9993-17343EFCA490}"/>
                </a:ext>
              </a:extLst>
            </p:cNvPr>
            <p:cNvSpPr>
              <a:spLocks/>
            </p:cNvSpPr>
            <p:nvPr/>
          </p:nvSpPr>
          <p:spPr bwMode="auto">
            <a:xfrm>
              <a:off x="-3456693" y="3306250"/>
              <a:ext cx="225425" cy="192087"/>
            </a:xfrm>
            <a:custGeom>
              <a:avLst/>
              <a:gdLst>
                <a:gd name="T0" fmla="*/ 59 w 66"/>
                <a:gd name="T1" fmla="*/ 10 h 56"/>
                <a:gd name="T2" fmla="*/ 62 w 66"/>
                <a:gd name="T3" fmla="*/ 8 h 56"/>
                <a:gd name="T4" fmla="*/ 46 w 66"/>
                <a:gd name="T5" fmla="*/ 0 h 56"/>
                <a:gd name="T6" fmla="*/ 34 w 66"/>
                <a:gd name="T7" fmla="*/ 5 h 56"/>
                <a:gd name="T8" fmla="*/ 33 w 66"/>
                <a:gd name="T9" fmla="*/ 5 h 56"/>
                <a:gd name="T10" fmla="*/ 32 w 66"/>
                <a:gd name="T11" fmla="*/ 5 h 56"/>
                <a:gd name="T12" fmla="*/ 32 w 66"/>
                <a:gd name="T13" fmla="*/ 5 h 56"/>
                <a:gd name="T14" fmla="*/ 20 w 66"/>
                <a:gd name="T15" fmla="*/ 0 h 56"/>
                <a:gd name="T16" fmla="*/ 4 w 66"/>
                <a:gd name="T17" fmla="*/ 8 h 56"/>
                <a:gd name="T18" fmla="*/ 4 w 66"/>
                <a:gd name="T19" fmla="*/ 8 h 56"/>
                <a:gd name="T20" fmla="*/ 4 w 66"/>
                <a:gd name="T21" fmla="*/ 8 h 56"/>
                <a:gd name="T22" fmla="*/ 0 w 66"/>
                <a:gd name="T23" fmla="*/ 20 h 56"/>
                <a:gd name="T24" fmla="*/ 8 w 66"/>
                <a:gd name="T25" fmla="*/ 36 h 56"/>
                <a:gd name="T26" fmla="*/ 8 w 66"/>
                <a:gd name="T27" fmla="*/ 36 h 56"/>
                <a:gd name="T28" fmla="*/ 33 w 66"/>
                <a:gd name="T29" fmla="*/ 56 h 56"/>
                <a:gd name="T30" fmla="*/ 59 w 66"/>
                <a:gd name="T31" fmla="*/ 36 h 56"/>
                <a:gd name="T32" fmla="*/ 59 w 66"/>
                <a:gd name="T33" fmla="*/ 36 h 56"/>
                <a:gd name="T34" fmla="*/ 66 w 66"/>
                <a:gd name="T35" fmla="*/ 23 h 56"/>
                <a:gd name="T36" fmla="*/ 66 w 66"/>
                <a:gd name="T37" fmla="*/ 23 h 56"/>
                <a:gd name="T38" fmla="*/ 66 w 66"/>
                <a:gd name="T39" fmla="*/ 20 h 56"/>
                <a:gd name="T40" fmla="*/ 62 w 66"/>
                <a:gd name="T41" fmla="*/ 8 h 56"/>
                <a:gd name="T42" fmla="*/ 62 w 66"/>
                <a:gd name="T43" fmla="*/ 8 h 56"/>
                <a:gd name="T44" fmla="*/ 59 w 66"/>
                <a:gd name="T45" fmla="*/ 10 h 56"/>
                <a:gd name="T46" fmla="*/ 56 w 66"/>
                <a:gd name="T47" fmla="*/ 13 h 56"/>
                <a:gd name="T48" fmla="*/ 58 w 66"/>
                <a:gd name="T49" fmla="*/ 20 h 56"/>
                <a:gd name="T50" fmla="*/ 58 w 66"/>
                <a:gd name="T51" fmla="*/ 22 h 56"/>
                <a:gd name="T52" fmla="*/ 58 w 66"/>
                <a:gd name="T53" fmla="*/ 22 h 56"/>
                <a:gd name="T54" fmla="*/ 54 w 66"/>
                <a:gd name="T55" fmla="*/ 30 h 56"/>
                <a:gd name="T56" fmla="*/ 33 w 66"/>
                <a:gd name="T57" fmla="*/ 46 h 56"/>
                <a:gd name="T58" fmla="*/ 13 w 66"/>
                <a:gd name="T59" fmla="*/ 30 h 56"/>
                <a:gd name="T60" fmla="*/ 13 w 66"/>
                <a:gd name="T61" fmla="*/ 30 h 56"/>
                <a:gd name="T62" fmla="*/ 8 w 66"/>
                <a:gd name="T63" fmla="*/ 20 h 56"/>
                <a:gd name="T64" fmla="*/ 11 w 66"/>
                <a:gd name="T65" fmla="*/ 13 h 56"/>
                <a:gd name="T66" fmla="*/ 11 w 66"/>
                <a:gd name="T67" fmla="*/ 13 h 56"/>
                <a:gd name="T68" fmla="*/ 20 w 66"/>
                <a:gd name="T69" fmla="*/ 8 h 56"/>
                <a:gd name="T70" fmla="*/ 27 w 66"/>
                <a:gd name="T71" fmla="*/ 11 h 56"/>
                <a:gd name="T72" fmla="*/ 27 w 66"/>
                <a:gd name="T73" fmla="*/ 11 h 56"/>
                <a:gd name="T74" fmla="*/ 33 w 66"/>
                <a:gd name="T75" fmla="*/ 15 h 56"/>
                <a:gd name="T76" fmla="*/ 39 w 66"/>
                <a:gd name="T77" fmla="*/ 11 h 56"/>
                <a:gd name="T78" fmla="*/ 39 w 66"/>
                <a:gd name="T79" fmla="*/ 11 h 56"/>
                <a:gd name="T80" fmla="*/ 46 w 66"/>
                <a:gd name="T81" fmla="*/ 8 h 56"/>
                <a:gd name="T82" fmla="*/ 56 w 66"/>
                <a:gd name="T83" fmla="*/ 13 h 56"/>
                <a:gd name="T84" fmla="*/ 56 w 66"/>
                <a:gd name="T85" fmla="*/ 13 h 56"/>
                <a:gd name="T86" fmla="*/ 56 w 66"/>
                <a:gd name="T87" fmla="*/ 13 h 56"/>
                <a:gd name="T88" fmla="*/ 59 w 66"/>
                <a:gd name="T8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56">
                  <a:moveTo>
                    <a:pt x="59" y="10"/>
                  </a:moveTo>
                  <a:cubicBezTo>
                    <a:pt x="62" y="8"/>
                    <a:pt x="62" y="8"/>
                    <a:pt x="62" y="8"/>
                  </a:cubicBezTo>
                  <a:cubicBezTo>
                    <a:pt x="58" y="3"/>
                    <a:pt x="53" y="0"/>
                    <a:pt x="46" y="0"/>
                  </a:cubicBezTo>
                  <a:cubicBezTo>
                    <a:pt x="42" y="0"/>
                    <a:pt x="37" y="2"/>
                    <a:pt x="34" y="5"/>
                  </a:cubicBezTo>
                  <a:cubicBezTo>
                    <a:pt x="33" y="5"/>
                    <a:pt x="33" y="5"/>
                    <a:pt x="33" y="5"/>
                  </a:cubicBezTo>
                  <a:cubicBezTo>
                    <a:pt x="32" y="5"/>
                    <a:pt x="32" y="5"/>
                    <a:pt x="32" y="5"/>
                  </a:cubicBezTo>
                  <a:cubicBezTo>
                    <a:pt x="32" y="5"/>
                    <a:pt x="32" y="5"/>
                    <a:pt x="32" y="5"/>
                  </a:cubicBezTo>
                  <a:cubicBezTo>
                    <a:pt x="29" y="2"/>
                    <a:pt x="25" y="0"/>
                    <a:pt x="20" y="0"/>
                  </a:cubicBezTo>
                  <a:cubicBezTo>
                    <a:pt x="14" y="0"/>
                    <a:pt x="8" y="3"/>
                    <a:pt x="4" y="8"/>
                  </a:cubicBezTo>
                  <a:cubicBezTo>
                    <a:pt x="4" y="8"/>
                    <a:pt x="4" y="8"/>
                    <a:pt x="4" y="8"/>
                  </a:cubicBezTo>
                  <a:cubicBezTo>
                    <a:pt x="4" y="8"/>
                    <a:pt x="4" y="8"/>
                    <a:pt x="4" y="8"/>
                  </a:cubicBezTo>
                  <a:cubicBezTo>
                    <a:pt x="1" y="12"/>
                    <a:pt x="0" y="16"/>
                    <a:pt x="0" y="20"/>
                  </a:cubicBezTo>
                  <a:cubicBezTo>
                    <a:pt x="0" y="26"/>
                    <a:pt x="3" y="32"/>
                    <a:pt x="8" y="36"/>
                  </a:cubicBezTo>
                  <a:cubicBezTo>
                    <a:pt x="8" y="36"/>
                    <a:pt x="8" y="36"/>
                    <a:pt x="8" y="36"/>
                  </a:cubicBezTo>
                  <a:cubicBezTo>
                    <a:pt x="33" y="56"/>
                    <a:pt x="33" y="56"/>
                    <a:pt x="33" y="56"/>
                  </a:cubicBezTo>
                  <a:cubicBezTo>
                    <a:pt x="59" y="36"/>
                    <a:pt x="59" y="36"/>
                    <a:pt x="59" y="36"/>
                  </a:cubicBezTo>
                  <a:cubicBezTo>
                    <a:pt x="59" y="36"/>
                    <a:pt x="59" y="36"/>
                    <a:pt x="59" y="36"/>
                  </a:cubicBezTo>
                  <a:cubicBezTo>
                    <a:pt x="63" y="33"/>
                    <a:pt x="66" y="28"/>
                    <a:pt x="66" y="23"/>
                  </a:cubicBezTo>
                  <a:cubicBezTo>
                    <a:pt x="66" y="23"/>
                    <a:pt x="66" y="23"/>
                    <a:pt x="66" y="23"/>
                  </a:cubicBezTo>
                  <a:cubicBezTo>
                    <a:pt x="66" y="22"/>
                    <a:pt x="66" y="21"/>
                    <a:pt x="66" y="20"/>
                  </a:cubicBezTo>
                  <a:cubicBezTo>
                    <a:pt x="66" y="16"/>
                    <a:pt x="65" y="11"/>
                    <a:pt x="62" y="8"/>
                  </a:cubicBezTo>
                  <a:cubicBezTo>
                    <a:pt x="62" y="8"/>
                    <a:pt x="62" y="8"/>
                    <a:pt x="62" y="8"/>
                  </a:cubicBezTo>
                  <a:cubicBezTo>
                    <a:pt x="59" y="10"/>
                    <a:pt x="59" y="10"/>
                    <a:pt x="59" y="10"/>
                  </a:cubicBezTo>
                  <a:cubicBezTo>
                    <a:pt x="56" y="13"/>
                    <a:pt x="56" y="13"/>
                    <a:pt x="56" y="13"/>
                  </a:cubicBezTo>
                  <a:cubicBezTo>
                    <a:pt x="58" y="15"/>
                    <a:pt x="58" y="18"/>
                    <a:pt x="58" y="20"/>
                  </a:cubicBezTo>
                  <a:cubicBezTo>
                    <a:pt x="58" y="21"/>
                    <a:pt x="58" y="21"/>
                    <a:pt x="58" y="22"/>
                  </a:cubicBezTo>
                  <a:cubicBezTo>
                    <a:pt x="58" y="22"/>
                    <a:pt x="58" y="22"/>
                    <a:pt x="58" y="22"/>
                  </a:cubicBezTo>
                  <a:cubicBezTo>
                    <a:pt x="58" y="25"/>
                    <a:pt x="56" y="28"/>
                    <a:pt x="54" y="30"/>
                  </a:cubicBezTo>
                  <a:cubicBezTo>
                    <a:pt x="33" y="46"/>
                    <a:pt x="33" y="46"/>
                    <a:pt x="33" y="46"/>
                  </a:cubicBezTo>
                  <a:cubicBezTo>
                    <a:pt x="13" y="30"/>
                    <a:pt x="13" y="30"/>
                    <a:pt x="13" y="30"/>
                  </a:cubicBezTo>
                  <a:cubicBezTo>
                    <a:pt x="13" y="30"/>
                    <a:pt x="13" y="30"/>
                    <a:pt x="13" y="30"/>
                  </a:cubicBezTo>
                  <a:cubicBezTo>
                    <a:pt x="10" y="28"/>
                    <a:pt x="8" y="24"/>
                    <a:pt x="8" y="20"/>
                  </a:cubicBezTo>
                  <a:cubicBezTo>
                    <a:pt x="8" y="18"/>
                    <a:pt x="9" y="15"/>
                    <a:pt x="11" y="13"/>
                  </a:cubicBezTo>
                  <a:cubicBezTo>
                    <a:pt x="11" y="13"/>
                    <a:pt x="11" y="13"/>
                    <a:pt x="11" y="13"/>
                  </a:cubicBezTo>
                  <a:cubicBezTo>
                    <a:pt x="13" y="10"/>
                    <a:pt x="16" y="8"/>
                    <a:pt x="20" y="8"/>
                  </a:cubicBezTo>
                  <a:cubicBezTo>
                    <a:pt x="23" y="8"/>
                    <a:pt x="25" y="9"/>
                    <a:pt x="27" y="11"/>
                  </a:cubicBezTo>
                  <a:cubicBezTo>
                    <a:pt x="27" y="11"/>
                    <a:pt x="27" y="11"/>
                    <a:pt x="27" y="11"/>
                  </a:cubicBezTo>
                  <a:cubicBezTo>
                    <a:pt x="33" y="15"/>
                    <a:pt x="33" y="15"/>
                    <a:pt x="33" y="15"/>
                  </a:cubicBezTo>
                  <a:cubicBezTo>
                    <a:pt x="39" y="11"/>
                    <a:pt x="39" y="11"/>
                    <a:pt x="39" y="11"/>
                  </a:cubicBezTo>
                  <a:cubicBezTo>
                    <a:pt x="39" y="11"/>
                    <a:pt x="39" y="11"/>
                    <a:pt x="39" y="11"/>
                  </a:cubicBezTo>
                  <a:cubicBezTo>
                    <a:pt x="41" y="9"/>
                    <a:pt x="44" y="8"/>
                    <a:pt x="46" y="8"/>
                  </a:cubicBezTo>
                  <a:cubicBezTo>
                    <a:pt x="50" y="8"/>
                    <a:pt x="54" y="10"/>
                    <a:pt x="56" y="13"/>
                  </a:cubicBezTo>
                  <a:cubicBezTo>
                    <a:pt x="56" y="13"/>
                    <a:pt x="56" y="13"/>
                    <a:pt x="56" y="13"/>
                  </a:cubicBezTo>
                  <a:cubicBezTo>
                    <a:pt x="56" y="13"/>
                    <a:pt x="56" y="13"/>
                    <a:pt x="56" y="13"/>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8">
              <a:extLst>
                <a:ext uri="{FF2B5EF4-FFF2-40B4-BE49-F238E27FC236}">
                  <a16:creationId xmlns="" xmlns:a16="http://schemas.microsoft.com/office/drawing/2014/main" id="{91BC91BC-D735-4B43-84BB-3A0D2DB38BBF}"/>
                </a:ext>
              </a:extLst>
            </p:cNvPr>
            <p:cNvSpPr>
              <a:spLocks/>
            </p:cNvSpPr>
            <p:nvPr/>
          </p:nvSpPr>
          <p:spPr bwMode="auto">
            <a:xfrm>
              <a:off x="-331984" y="3199779"/>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close/>
                </a:path>
              </a:pathLst>
            </a:custGeom>
            <a:noFill/>
            <a:ln w="38100">
              <a:solidFill>
                <a:srgbClr val="33C0C9">
                  <a:alpha val="12000"/>
                </a:srgbClr>
              </a:solidFill>
            </a:ln>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 xmlns:a16="http://schemas.microsoft.com/office/drawing/2014/main" id="{D4C3152F-BA2E-425B-A559-924BF7223CF7}"/>
              </a:ext>
            </a:extLst>
          </p:cNvPr>
          <p:cNvGrpSpPr/>
          <p:nvPr/>
        </p:nvGrpSpPr>
        <p:grpSpPr>
          <a:xfrm>
            <a:off x="563363" y="417467"/>
            <a:ext cx="5856760" cy="3382701"/>
            <a:chOff x="-3122347" y="417467"/>
            <a:chExt cx="5856760" cy="3382701"/>
          </a:xfrm>
        </p:grpSpPr>
        <p:sp>
          <p:nvSpPr>
            <p:cNvPr id="37" name="Freeform 109">
              <a:extLst>
                <a:ext uri="{FF2B5EF4-FFF2-40B4-BE49-F238E27FC236}">
                  <a16:creationId xmlns="" xmlns:a16="http://schemas.microsoft.com/office/drawing/2014/main" id="{FDDCFEBD-6988-4D6D-AB17-3B79610AD20F}"/>
                </a:ext>
              </a:extLst>
            </p:cNvPr>
            <p:cNvSpPr>
              <a:spLocks/>
            </p:cNvSpPr>
            <p:nvPr/>
          </p:nvSpPr>
          <p:spPr bwMode="auto">
            <a:xfrm>
              <a:off x="-3122347" y="518208"/>
              <a:ext cx="745602" cy="745601"/>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58">
              <a:extLst>
                <a:ext uri="{FF2B5EF4-FFF2-40B4-BE49-F238E27FC236}">
                  <a16:creationId xmlns="" xmlns:a16="http://schemas.microsoft.com/office/drawing/2014/main" id="{D64E292D-A110-4E16-A615-902DD69A316D}"/>
                </a:ext>
              </a:extLst>
            </p:cNvPr>
            <p:cNvSpPr>
              <a:spLocks noEditPoints="1"/>
            </p:cNvSpPr>
            <p:nvPr/>
          </p:nvSpPr>
          <p:spPr bwMode="auto">
            <a:xfrm>
              <a:off x="-2708546" y="1554513"/>
              <a:ext cx="1632801" cy="1349605"/>
            </a:xfrm>
            <a:custGeom>
              <a:avLst/>
              <a:gdLst>
                <a:gd name="T0" fmla="*/ 262 w 342"/>
                <a:gd name="T1" fmla="*/ 146 h 283"/>
                <a:gd name="T2" fmla="*/ 240 w 342"/>
                <a:gd name="T3" fmla="*/ 124 h 283"/>
                <a:gd name="T4" fmla="*/ 262 w 342"/>
                <a:gd name="T5" fmla="*/ 102 h 283"/>
                <a:gd name="T6" fmla="*/ 284 w 342"/>
                <a:gd name="T7" fmla="*/ 124 h 283"/>
                <a:gd name="T8" fmla="*/ 262 w 342"/>
                <a:gd name="T9" fmla="*/ 146 h 283"/>
                <a:gd name="T10" fmla="*/ 171 w 342"/>
                <a:gd name="T11" fmla="*/ 146 h 283"/>
                <a:gd name="T12" fmla="*/ 149 w 342"/>
                <a:gd name="T13" fmla="*/ 124 h 283"/>
                <a:gd name="T14" fmla="*/ 171 w 342"/>
                <a:gd name="T15" fmla="*/ 102 h 283"/>
                <a:gd name="T16" fmla="*/ 194 w 342"/>
                <a:gd name="T17" fmla="*/ 124 h 283"/>
                <a:gd name="T18" fmla="*/ 171 w 342"/>
                <a:gd name="T19" fmla="*/ 146 h 283"/>
                <a:gd name="T20" fmla="*/ 81 w 342"/>
                <a:gd name="T21" fmla="*/ 146 h 283"/>
                <a:gd name="T22" fmla="*/ 59 w 342"/>
                <a:gd name="T23" fmla="*/ 124 h 283"/>
                <a:gd name="T24" fmla="*/ 81 w 342"/>
                <a:gd name="T25" fmla="*/ 102 h 283"/>
                <a:gd name="T26" fmla="*/ 103 w 342"/>
                <a:gd name="T27" fmla="*/ 124 h 283"/>
                <a:gd name="T28" fmla="*/ 81 w 342"/>
                <a:gd name="T29" fmla="*/ 146 h 283"/>
                <a:gd name="T30" fmla="*/ 261 w 342"/>
                <a:gd name="T31" fmla="*/ 0 h 283"/>
                <a:gd name="T32" fmla="*/ 81 w 342"/>
                <a:gd name="T33" fmla="*/ 0 h 283"/>
                <a:gd name="T34" fmla="*/ 0 w 342"/>
                <a:gd name="T35" fmla="*/ 80 h 283"/>
                <a:gd name="T36" fmla="*/ 0 w 342"/>
                <a:gd name="T37" fmla="*/ 162 h 283"/>
                <a:gd name="T38" fmla="*/ 81 w 342"/>
                <a:gd name="T39" fmla="*/ 243 h 283"/>
                <a:gd name="T40" fmla="*/ 215 w 342"/>
                <a:gd name="T41" fmla="*/ 243 h 283"/>
                <a:gd name="T42" fmla="*/ 241 w 342"/>
                <a:gd name="T43" fmla="*/ 276 h 283"/>
                <a:gd name="T44" fmla="*/ 261 w 342"/>
                <a:gd name="T45" fmla="*/ 274 h 283"/>
                <a:gd name="T46" fmla="*/ 275 w 342"/>
                <a:gd name="T47" fmla="*/ 241 h 283"/>
                <a:gd name="T48" fmla="*/ 342 w 342"/>
                <a:gd name="T49" fmla="*/ 162 h 283"/>
                <a:gd name="T50" fmla="*/ 342 w 342"/>
                <a:gd name="T51" fmla="*/ 80 h 283"/>
                <a:gd name="T52" fmla="*/ 261 w 342"/>
                <a:gd name="T5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2" h="283">
                  <a:moveTo>
                    <a:pt x="262" y="146"/>
                  </a:moveTo>
                  <a:cubicBezTo>
                    <a:pt x="250" y="146"/>
                    <a:pt x="240" y="136"/>
                    <a:pt x="240" y="124"/>
                  </a:cubicBezTo>
                  <a:cubicBezTo>
                    <a:pt x="240" y="112"/>
                    <a:pt x="250" y="102"/>
                    <a:pt x="262" y="102"/>
                  </a:cubicBezTo>
                  <a:cubicBezTo>
                    <a:pt x="274" y="102"/>
                    <a:pt x="284" y="112"/>
                    <a:pt x="284" y="124"/>
                  </a:cubicBezTo>
                  <a:cubicBezTo>
                    <a:pt x="284" y="136"/>
                    <a:pt x="274" y="146"/>
                    <a:pt x="262" y="146"/>
                  </a:cubicBezTo>
                  <a:close/>
                  <a:moveTo>
                    <a:pt x="171" y="146"/>
                  </a:moveTo>
                  <a:cubicBezTo>
                    <a:pt x="159" y="146"/>
                    <a:pt x="149" y="136"/>
                    <a:pt x="149" y="124"/>
                  </a:cubicBezTo>
                  <a:cubicBezTo>
                    <a:pt x="149" y="112"/>
                    <a:pt x="159" y="102"/>
                    <a:pt x="171" y="102"/>
                  </a:cubicBezTo>
                  <a:cubicBezTo>
                    <a:pt x="184" y="102"/>
                    <a:pt x="194" y="112"/>
                    <a:pt x="194" y="124"/>
                  </a:cubicBezTo>
                  <a:cubicBezTo>
                    <a:pt x="194" y="136"/>
                    <a:pt x="184" y="146"/>
                    <a:pt x="171" y="146"/>
                  </a:cubicBezTo>
                  <a:close/>
                  <a:moveTo>
                    <a:pt x="81" y="146"/>
                  </a:moveTo>
                  <a:cubicBezTo>
                    <a:pt x="69" y="146"/>
                    <a:pt x="59" y="136"/>
                    <a:pt x="59" y="124"/>
                  </a:cubicBezTo>
                  <a:cubicBezTo>
                    <a:pt x="59" y="112"/>
                    <a:pt x="69" y="102"/>
                    <a:pt x="81" y="102"/>
                  </a:cubicBezTo>
                  <a:cubicBezTo>
                    <a:pt x="93" y="102"/>
                    <a:pt x="103" y="112"/>
                    <a:pt x="103" y="124"/>
                  </a:cubicBezTo>
                  <a:cubicBezTo>
                    <a:pt x="103" y="136"/>
                    <a:pt x="93" y="146"/>
                    <a:pt x="81" y="146"/>
                  </a:cubicBezTo>
                  <a:close/>
                  <a:moveTo>
                    <a:pt x="261" y="0"/>
                  </a:moveTo>
                  <a:cubicBezTo>
                    <a:pt x="81" y="0"/>
                    <a:pt x="81" y="0"/>
                    <a:pt x="81" y="0"/>
                  </a:cubicBezTo>
                  <a:cubicBezTo>
                    <a:pt x="37" y="0"/>
                    <a:pt x="0" y="36"/>
                    <a:pt x="0" y="80"/>
                  </a:cubicBezTo>
                  <a:cubicBezTo>
                    <a:pt x="0" y="162"/>
                    <a:pt x="0" y="162"/>
                    <a:pt x="0" y="162"/>
                  </a:cubicBezTo>
                  <a:cubicBezTo>
                    <a:pt x="0" y="206"/>
                    <a:pt x="37" y="243"/>
                    <a:pt x="81" y="243"/>
                  </a:cubicBezTo>
                  <a:cubicBezTo>
                    <a:pt x="215" y="243"/>
                    <a:pt x="215" y="243"/>
                    <a:pt x="215" y="243"/>
                  </a:cubicBezTo>
                  <a:cubicBezTo>
                    <a:pt x="241" y="276"/>
                    <a:pt x="241" y="276"/>
                    <a:pt x="241" y="276"/>
                  </a:cubicBezTo>
                  <a:cubicBezTo>
                    <a:pt x="246" y="283"/>
                    <a:pt x="257" y="281"/>
                    <a:pt x="261" y="274"/>
                  </a:cubicBezTo>
                  <a:cubicBezTo>
                    <a:pt x="275" y="241"/>
                    <a:pt x="275" y="241"/>
                    <a:pt x="275" y="241"/>
                  </a:cubicBezTo>
                  <a:cubicBezTo>
                    <a:pt x="313" y="235"/>
                    <a:pt x="342" y="202"/>
                    <a:pt x="342" y="162"/>
                  </a:cubicBezTo>
                  <a:cubicBezTo>
                    <a:pt x="342" y="80"/>
                    <a:pt x="342" y="80"/>
                    <a:pt x="342" y="80"/>
                  </a:cubicBezTo>
                  <a:cubicBezTo>
                    <a:pt x="342" y="36"/>
                    <a:pt x="305" y="0"/>
                    <a:pt x="261" y="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59">
              <a:extLst>
                <a:ext uri="{FF2B5EF4-FFF2-40B4-BE49-F238E27FC236}">
                  <a16:creationId xmlns="" xmlns:a16="http://schemas.microsoft.com/office/drawing/2014/main" id="{11360EE1-1617-4405-8DD3-28688A539AB0}"/>
                </a:ext>
              </a:extLst>
            </p:cNvPr>
            <p:cNvSpPr>
              <a:spLocks/>
            </p:cNvSpPr>
            <p:nvPr/>
          </p:nvSpPr>
          <p:spPr bwMode="auto">
            <a:xfrm>
              <a:off x="226148" y="1326790"/>
              <a:ext cx="668165" cy="663740"/>
            </a:xfrm>
            <a:custGeom>
              <a:avLst/>
              <a:gdLst>
                <a:gd name="T0" fmla="*/ 302 w 302"/>
                <a:gd name="T1" fmla="*/ 102 h 300"/>
                <a:gd name="T2" fmla="*/ 198 w 302"/>
                <a:gd name="T3" fmla="*/ 102 h 300"/>
                <a:gd name="T4" fmla="*/ 198 w 302"/>
                <a:gd name="T5" fmla="*/ 0 h 300"/>
                <a:gd name="T6" fmla="*/ 104 w 302"/>
                <a:gd name="T7" fmla="*/ 0 h 300"/>
                <a:gd name="T8" fmla="*/ 104 w 302"/>
                <a:gd name="T9" fmla="*/ 102 h 300"/>
                <a:gd name="T10" fmla="*/ 0 w 302"/>
                <a:gd name="T11" fmla="*/ 102 h 300"/>
                <a:gd name="T12" fmla="*/ 0 w 302"/>
                <a:gd name="T13" fmla="*/ 197 h 300"/>
                <a:gd name="T14" fmla="*/ 104 w 302"/>
                <a:gd name="T15" fmla="*/ 197 h 300"/>
                <a:gd name="T16" fmla="*/ 104 w 302"/>
                <a:gd name="T17" fmla="*/ 300 h 300"/>
                <a:gd name="T18" fmla="*/ 198 w 302"/>
                <a:gd name="T19" fmla="*/ 300 h 300"/>
                <a:gd name="T20" fmla="*/ 198 w 302"/>
                <a:gd name="T21" fmla="*/ 197 h 300"/>
                <a:gd name="T22" fmla="*/ 302 w 302"/>
                <a:gd name="T23" fmla="*/ 197 h 300"/>
                <a:gd name="T24" fmla="*/ 302 w 302"/>
                <a:gd name="T25" fmla="*/ 102 h 300"/>
                <a:gd name="T26" fmla="*/ 302 w 302"/>
                <a:gd name="T27" fmla="*/ 10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300">
                  <a:moveTo>
                    <a:pt x="302" y="102"/>
                  </a:moveTo>
                  <a:lnTo>
                    <a:pt x="198" y="102"/>
                  </a:lnTo>
                  <a:lnTo>
                    <a:pt x="198" y="0"/>
                  </a:lnTo>
                  <a:lnTo>
                    <a:pt x="104" y="0"/>
                  </a:lnTo>
                  <a:lnTo>
                    <a:pt x="104" y="102"/>
                  </a:lnTo>
                  <a:lnTo>
                    <a:pt x="0" y="102"/>
                  </a:lnTo>
                  <a:lnTo>
                    <a:pt x="0" y="197"/>
                  </a:lnTo>
                  <a:lnTo>
                    <a:pt x="104" y="197"/>
                  </a:lnTo>
                  <a:lnTo>
                    <a:pt x="104" y="300"/>
                  </a:lnTo>
                  <a:lnTo>
                    <a:pt x="198" y="300"/>
                  </a:lnTo>
                  <a:lnTo>
                    <a:pt x="198" y="197"/>
                  </a:lnTo>
                  <a:lnTo>
                    <a:pt x="302" y="197"/>
                  </a:lnTo>
                  <a:lnTo>
                    <a:pt x="302" y="102"/>
                  </a:lnTo>
                  <a:lnTo>
                    <a:pt x="302" y="102"/>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0">
              <a:extLst>
                <a:ext uri="{FF2B5EF4-FFF2-40B4-BE49-F238E27FC236}">
                  <a16:creationId xmlns="" xmlns:a16="http://schemas.microsoft.com/office/drawing/2014/main" id="{2C31E92B-5B22-4563-B40B-D988D320B2D2}"/>
                </a:ext>
              </a:extLst>
            </p:cNvPr>
            <p:cNvSpPr>
              <a:spLocks noEditPoints="1"/>
            </p:cNvSpPr>
            <p:nvPr/>
          </p:nvSpPr>
          <p:spPr bwMode="auto">
            <a:xfrm>
              <a:off x="-21649" y="1074569"/>
              <a:ext cx="1172608" cy="1172608"/>
            </a:xfrm>
            <a:custGeom>
              <a:avLst/>
              <a:gdLst>
                <a:gd name="T0" fmla="*/ 123 w 246"/>
                <a:gd name="T1" fmla="*/ 11 h 246"/>
                <a:gd name="T2" fmla="*/ 11 w 246"/>
                <a:gd name="T3" fmla="*/ 123 h 246"/>
                <a:gd name="T4" fmla="*/ 123 w 246"/>
                <a:gd name="T5" fmla="*/ 235 h 246"/>
                <a:gd name="T6" fmla="*/ 234 w 246"/>
                <a:gd name="T7" fmla="*/ 123 h 246"/>
                <a:gd name="T8" fmla="*/ 123 w 246"/>
                <a:gd name="T9" fmla="*/ 11 h 246"/>
                <a:gd name="T10" fmla="*/ 123 w 246"/>
                <a:gd name="T11" fmla="*/ 246 h 246"/>
                <a:gd name="T12" fmla="*/ 0 w 246"/>
                <a:gd name="T13" fmla="*/ 123 h 246"/>
                <a:gd name="T14" fmla="*/ 123 w 246"/>
                <a:gd name="T15" fmla="*/ 0 h 246"/>
                <a:gd name="T16" fmla="*/ 246 w 246"/>
                <a:gd name="T17" fmla="*/ 123 h 246"/>
                <a:gd name="T18" fmla="*/ 123 w 246"/>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46">
                  <a:moveTo>
                    <a:pt x="123" y="11"/>
                  </a:moveTo>
                  <a:cubicBezTo>
                    <a:pt x="61" y="11"/>
                    <a:pt x="11" y="61"/>
                    <a:pt x="11" y="123"/>
                  </a:cubicBezTo>
                  <a:cubicBezTo>
                    <a:pt x="11" y="185"/>
                    <a:pt x="61" y="235"/>
                    <a:pt x="123" y="235"/>
                  </a:cubicBezTo>
                  <a:cubicBezTo>
                    <a:pt x="184" y="235"/>
                    <a:pt x="234" y="185"/>
                    <a:pt x="234" y="123"/>
                  </a:cubicBezTo>
                  <a:cubicBezTo>
                    <a:pt x="234" y="61"/>
                    <a:pt x="184" y="11"/>
                    <a:pt x="123" y="11"/>
                  </a:cubicBezTo>
                  <a:close/>
                  <a:moveTo>
                    <a:pt x="123" y="246"/>
                  </a:moveTo>
                  <a:cubicBezTo>
                    <a:pt x="55" y="246"/>
                    <a:pt x="0" y="191"/>
                    <a:pt x="0" y="123"/>
                  </a:cubicBezTo>
                  <a:cubicBezTo>
                    <a:pt x="0" y="55"/>
                    <a:pt x="55" y="0"/>
                    <a:pt x="123" y="0"/>
                  </a:cubicBezTo>
                  <a:cubicBezTo>
                    <a:pt x="190" y="0"/>
                    <a:pt x="246" y="55"/>
                    <a:pt x="246" y="123"/>
                  </a:cubicBezTo>
                  <a:cubicBezTo>
                    <a:pt x="246" y="191"/>
                    <a:pt x="190" y="246"/>
                    <a:pt x="123" y="246"/>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61">
              <a:extLst>
                <a:ext uri="{FF2B5EF4-FFF2-40B4-BE49-F238E27FC236}">
                  <a16:creationId xmlns="" xmlns:a16="http://schemas.microsoft.com/office/drawing/2014/main" id="{D48478FE-2BA5-4BE8-A410-E647E78E5A4C}"/>
                </a:ext>
              </a:extLst>
            </p:cNvPr>
            <p:cNvSpPr>
              <a:spLocks noChangeArrowheads="1"/>
            </p:cNvSpPr>
            <p:nvPr/>
          </p:nvSpPr>
          <p:spPr bwMode="auto">
            <a:xfrm>
              <a:off x="1022636" y="417467"/>
              <a:ext cx="462406" cy="462405"/>
            </a:xfrm>
            <a:prstGeom prst="ellipse">
              <a:avLst/>
            </a:pr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62">
              <a:extLst>
                <a:ext uri="{FF2B5EF4-FFF2-40B4-BE49-F238E27FC236}">
                  <a16:creationId xmlns="" xmlns:a16="http://schemas.microsoft.com/office/drawing/2014/main" id="{9A2A662F-858E-4D19-9937-2BDBE2A81D07}"/>
                </a:ext>
              </a:extLst>
            </p:cNvPr>
            <p:cNvSpPr>
              <a:spLocks/>
            </p:cNvSpPr>
            <p:nvPr/>
          </p:nvSpPr>
          <p:spPr bwMode="auto">
            <a:xfrm>
              <a:off x="1022636" y="636500"/>
              <a:ext cx="462406" cy="22125"/>
            </a:xfrm>
            <a:custGeom>
              <a:avLst/>
              <a:gdLst>
                <a:gd name="T0" fmla="*/ 209 w 209"/>
                <a:gd name="T1" fmla="*/ 10 h 10"/>
                <a:gd name="T2" fmla="*/ 0 w 209"/>
                <a:gd name="T3" fmla="*/ 10 h 10"/>
                <a:gd name="T4" fmla="*/ 0 w 209"/>
                <a:gd name="T5" fmla="*/ 0 h 10"/>
                <a:gd name="T6" fmla="*/ 209 w 209"/>
                <a:gd name="T7" fmla="*/ 0 h 10"/>
                <a:gd name="T8" fmla="*/ 209 w 209"/>
                <a:gd name="T9" fmla="*/ 10 h 10"/>
                <a:gd name="T10" fmla="*/ 209 w 209"/>
                <a:gd name="T11" fmla="*/ 10 h 10"/>
              </a:gdLst>
              <a:ahLst/>
              <a:cxnLst>
                <a:cxn ang="0">
                  <a:pos x="T0" y="T1"/>
                </a:cxn>
                <a:cxn ang="0">
                  <a:pos x="T2" y="T3"/>
                </a:cxn>
                <a:cxn ang="0">
                  <a:pos x="T4" y="T5"/>
                </a:cxn>
                <a:cxn ang="0">
                  <a:pos x="T6" y="T7"/>
                </a:cxn>
                <a:cxn ang="0">
                  <a:pos x="T8" y="T9"/>
                </a:cxn>
                <a:cxn ang="0">
                  <a:pos x="T10" y="T11"/>
                </a:cxn>
              </a:cxnLst>
              <a:rect l="0" t="0" r="r" b="b"/>
              <a:pathLst>
                <a:path w="209" h="10">
                  <a:moveTo>
                    <a:pt x="209" y="10"/>
                  </a:moveTo>
                  <a:lnTo>
                    <a:pt x="0" y="10"/>
                  </a:lnTo>
                  <a:lnTo>
                    <a:pt x="0" y="0"/>
                  </a:lnTo>
                  <a:lnTo>
                    <a:pt x="209" y="0"/>
                  </a:lnTo>
                  <a:lnTo>
                    <a:pt x="209" y="10"/>
                  </a:lnTo>
                  <a:lnTo>
                    <a:pt x="209" y="10"/>
                  </a:ln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63">
              <a:extLst>
                <a:ext uri="{FF2B5EF4-FFF2-40B4-BE49-F238E27FC236}">
                  <a16:creationId xmlns="" xmlns:a16="http://schemas.microsoft.com/office/drawing/2014/main" id="{5A0FCF1C-167B-4194-A9DB-B4D65725A552}"/>
                </a:ext>
              </a:extLst>
            </p:cNvPr>
            <p:cNvSpPr>
              <a:spLocks/>
            </p:cNvSpPr>
            <p:nvPr/>
          </p:nvSpPr>
          <p:spPr bwMode="auto">
            <a:xfrm>
              <a:off x="-2825807" y="3428473"/>
              <a:ext cx="818613" cy="371695"/>
            </a:xfrm>
            <a:custGeom>
              <a:avLst/>
              <a:gdLst>
                <a:gd name="T0" fmla="*/ 133 w 172"/>
                <a:gd name="T1" fmla="*/ 1 h 78"/>
                <a:gd name="T2" fmla="*/ 37 w 172"/>
                <a:gd name="T3" fmla="*/ 3 h 78"/>
                <a:gd name="T4" fmla="*/ 0 w 172"/>
                <a:gd name="T5" fmla="*/ 41 h 78"/>
                <a:gd name="T6" fmla="*/ 38 w 172"/>
                <a:gd name="T7" fmla="*/ 78 h 78"/>
                <a:gd name="T8" fmla="*/ 135 w 172"/>
                <a:gd name="T9" fmla="*/ 75 h 78"/>
                <a:gd name="T10" fmla="*/ 171 w 172"/>
                <a:gd name="T11" fmla="*/ 37 h 78"/>
                <a:gd name="T12" fmla="*/ 133 w 172"/>
                <a:gd name="T13" fmla="*/ 1 h 78"/>
              </a:gdLst>
              <a:ahLst/>
              <a:cxnLst>
                <a:cxn ang="0">
                  <a:pos x="T0" y="T1"/>
                </a:cxn>
                <a:cxn ang="0">
                  <a:pos x="T2" y="T3"/>
                </a:cxn>
                <a:cxn ang="0">
                  <a:pos x="T4" y="T5"/>
                </a:cxn>
                <a:cxn ang="0">
                  <a:pos x="T6" y="T7"/>
                </a:cxn>
                <a:cxn ang="0">
                  <a:pos x="T8" y="T9"/>
                </a:cxn>
                <a:cxn ang="0">
                  <a:pos x="T10" y="T11"/>
                </a:cxn>
                <a:cxn ang="0">
                  <a:pos x="T12" y="T13"/>
                </a:cxn>
              </a:cxnLst>
              <a:rect l="0" t="0" r="r" b="b"/>
              <a:pathLst>
                <a:path w="172" h="78">
                  <a:moveTo>
                    <a:pt x="133" y="1"/>
                  </a:moveTo>
                  <a:cubicBezTo>
                    <a:pt x="37" y="3"/>
                    <a:pt x="37" y="3"/>
                    <a:pt x="37" y="3"/>
                  </a:cubicBezTo>
                  <a:cubicBezTo>
                    <a:pt x="16" y="3"/>
                    <a:pt x="0" y="21"/>
                    <a:pt x="0" y="41"/>
                  </a:cubicBezTo>
                  <a:cubicBezTo>
                    <a:pt x="1" y="62"/>
                    <a:pt x="18" y="78"/>
                    <a:pt x="38" y="78"/>
                  </a:cubicBezTo>
                  <a:cubicBezTo>
                    <a:pt x="135" y="75"/>
                    <a:pt x="135" y="75"/>
                    <a:pt x="135" y="75"/>
                  </a:cubicBezTo>
                  <a:cubicBezTo>
                    <a:pt x="156" y="75"/>
                    <a:pt x="172" y="58"/>
                    <a:pt x="171" y="37"/>
                  </a:cubicBezTo>
                  <a:cubicBezTo>
                    <a:pt x="171" y="17"/>
                    <a:pt x="154" y="0"/>
                    <a:pt x="133" y="1"/>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165">
              <a:extLst>
                <a:ext uri="{FF2B5EF4-FFF2-40B4-BE49-F238E27FC236}">
                  <a16:creationId xmlns="" xmlns:a16="http://schemas.microsoft.com/office/drawing/2014/main" id="{75F1F188-B2A5-419F-A297-43D0C8E2A2E7}"/>
                </a:ext>
              </a:extLst>
            </p:cNvPr>
            <p:cNvSpPr>
              <a:spLocks/>
            </p:cNvSpPr>
            <p:nvPr/>
          </p:nvSpPr>
          <p:spPr bwMode="auto">
            <a:xfrm>
              <a:off x="-2449687" y="3437323"/>
              <a:ext cx="210185" cy="358420"/>
            </a:xfrm>
            <a:custGeom>
              <a:avLst/>
              <a:gdLst>
                <a:gd name="T0" fmla="*/ 43 w 44"/>
                <a:gd name="T1" fmla="*/ 36 h 75"/>
                <a:gd name="T2" fmla="*/ 20 w 44"/>
                <a:gd name="T3" fmla="*/ 0 h 75"/>
                <a:gd name="T4" fmla="*/ 0 w 44"/>
                <a:gd name="T5" fmla="*/ 0 h 75"/>
                <a:gd name="T6" fmla="*/ 38 w 44"/>
                <a:gd name="T7" fmla="*/ 36 h 75"/>
                <a:gd name="T8" fmla="*/ 2 w 44"/>
                <a:gd name="T9" fmla="*/ 75 h 75"/>
                <a:gd name="T10" fmla="*/ 22 w 44"/>
                <a:gd name="T11" fmla="*/ 74 h 75"/>
                <a:gd name="T12" fmla="*/ 43 w 44"/>
                <a:gd name="T13" fmla="*/ 36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43" y="36"/>
                  </a:moveTo>
                  <a:cubicBezTo>
                    <a:pt x="43" y="20"/>
                    <a:pt x="34" y="6"/>
                    <a:pt x="20" y="0"/>
                  </a:cubicBezTo>
                  <a:cubicBezTo>
                    <a:pt x="0" y="0"/>
                    <a:pt x="0" y="0"/>
                    <a:pt x="0" y="0"/>
                  </a:cubicBezTo>
                  <a:cubicBezTo>
                    <a:pt x="21" y="0"/>
                    <a:pt x="38" y="16"/>
                    <a:pt x="38" y="36"/>
                  </a:cubicBezTo>
                  <a:cubicBezTo>
                    <a:pt x="39" y="57"/>
                    <a:pt x="23" y="74"/>
                    <a:pt x="2" y="75"/>
                  </a:cubicBezTo>
                  <a:cubicBezTo>
                    <a:pt x="22" y="74"/>
                    <a:pt x="22" y="74"/>
                    <a:pt x="22" y="74"/>
                  </a:cubicBezTo>
                  <a:cubicBezTo>
                    <a:pt x="35" y="67"/>
                    <a:pt x="44" y="52"/>
                    <a:pt x="43" y="36"/>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66">
              <a:extLst>
                <a:ext uri="{FF2B5EF4-FFF2-40B4-BE49-F238E27FC236}">
                  <a16:creationId xmlns="" xmlns:a16="http://schemas.microsoft.com/office/drawing/2014/main" id="{E266F5A5-8296-427E-9885-827100F984A3}"/>
                </a:ext>
              </a:extLst>
            </p:cNvPr>
            <p:cNvSpPr>
              <a:spLocks/>
            </p:cNvSpPr>
            <p:nvPr/>
          </p:nvSpPr>
          <p:spPr bwMode="auto">
            <a:xfrm>
              <a:off x="-2449687" y="3437323"/>
              <a:ext cx="205760" cy="358420"/>
            </a:xfrm>
            <a:custGeom>
              <a:avLst/>
              <a:gdLst>
                <a:gd name="T0" fmla="*/ 2 w 43"/>
                <a:gd name="T1" fmla="*/ 75 h 75"/>
                <a:gd name="T2" fmla="*/ 38 w 43"/>
                <a:gd name="T3" fmla="*/ 37 h 75"/>
                <a:gd name="T4" fmla="*/ 38 w 43"/>
                <a:gd name="T5" fmla="*/ 36 h 75"/>
                <a:gd name="T6" fmla="*/ 1 w 43"/>
                <a:gd name="T7" fmla="*/ 0 h 75"/>
                <a:gd name="T8" fmla="*/ 0 w 43"/>
                <a:gd name="T9" fmla="*/ 0 h 75"/>
                <a:gd name="T10" fmla="*/ 20 w 43"/>
                <a:gd name="T11" fmla="*/ 0 h 75"/>
                <a:gd name="T12" fmla="*/ 43 w 43"/>
                <a:gd name="T13" fmla="*/ 36 h 75"/>
                <a:gd name="T14" fmla="*/ 43 w 43"/>
                <a:gd name="T15" fmla="*/ 37 h 75"/>
                <a:gd name="T16" fmla="*/ 22 w 43"/>
                <a:gd name="T17" fmla="*/ 74 h 75"/>
                <a:gd name="T18" fmla="*/ 2 w 43"/>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5">
                  <a:moveTo>
                    <a:pt x="2" y="75"/>
                  </a:moveTo>
                  <a:cubicBezTo>
                    <a:pt x="22" y="74"/>
                    <a:pt x="38" y="57"/>
                    <a:pt x="38" y="37"/>
                  </a:cubicBezTo>
                  <a:cubicBezTo>
                    <a:pt x="38" y="37"/>
                    <a:pt x="38" y="37"/>
                    <a:pt x="38" y="36"/>
                  </a:cubicBezTo>
                  <a:cubicBezTo>
                    <a:pt x="38" y="16"/>
                    <a:pt x="21" y="0"/>
                    <a:pt x="1" y="0"/>
                  </a:cubicBezTo>
                  <a:cubicBezTo>
                    <a:pt x="1" y="0"/>
                    <a:pt x="1" y="0"/>
                    <a:pt x="0" y="0"/>
                  </a:cubicBezTo>
                  <a:cubicBezTo>
                    <a:pt x="20" y="0"/>
                    <a:pt x="20" y="0"/>
                    <a:pt x="20" y="0"/>
                  </a:cubicBezTo>
                  <a:cubicBezTo>
                    <a:pt x="34" y="6"/>
                    <a:pt x="43" y="20"/>
                    <a:pt x="43" y="36"/>
                  </a:cubicBezTo>
                  <a:cubicBezTo>
                    <a:pt x="43" y="37"/>
                    <a:pt x="43" y="37"/>
                    <a:pt x="43" y="37"/>
                  </a:cubicBezTo>
                  <a:cubicBezTo>
                    <a:pt x="43" y="53"/>
                    <a:pt x="35" y="67"/>
                    <a:pt x="22" y="74"/>
                  </a:cubicBezTo>
                  <a:cubicBezTo>
                    <a:pt x="2" y="75"/>
                    <a:pt x="2" y="75"/>
                    <a:pt x="2" y="75"/>
                  </a:cubicBezTo>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68">
              <a:extLst>
                <a:ext uri="{FF2B5EF4-FFF2-40B4-BE49-F238E27FC236}">
                  <a16:creationId xmlns="" xmlns:a16="http://schemas.microsoft.com/office/drawing/2014/main" id="{718392DC-D244-4673-AD1E-A45A2BE57EB8}"/>
                </a:ext>
              </a:extLst>
            </p:cNvPr>
            <p:cNvSpPr>
              <a:spLocks/>
            </p:cNvSpPr>
            <p:nvPr/>
          </p:nvSpPr>
          <p:spPr bwMode="auto">
            <a:xfrm>
              <a:off x="-1226731" y="513708"/>
              <a:ext cx="314170" cy="267708"/>
            </a:xfrm>
            <a:custGeom>
              <a:avLst/>
              <a:gdLst>
                <a:gd name="T0" fmla="*/ 59 w 66"/>
                <a:gd name="T1" fmla="*/ 10 h 56"/>
                <a:gd name="T2" fmla="*/ 62 w 66"/>
                <a:gd name="T3" fmla="*/ 7 h 56"/>
                <a:gd name="T4" fmla="*/ 46 w 66"/>
                <a:gd name="T5" fmla="*/ 0 h 56"/>
                <a:gd name="T6" fmla="*/ 33 w 66"/>
                <a:gd name="T7" fmla="*/ 4 h 56"/>
                <a:gd name="T8" fmla="*/ 33 w 66"/>
                <a:gd name="T9" fmla="*/ 4 h 56"/>
                <a:gd name="T10" fmla="*/ 33 w 66"/>
                <a:gd name="T11" fmla="*/ 5 h 56"/>
                <a:gd name="T12" fmla="*/ 32 w 66"/>
                <a:gd name="T13" fmla="*/ 4 h 56"/>
                <a:gd name="T14" fmla="*/ 32 w 66"/>
                <a:gd name="T15" fmla="*/ 4 h 56"/>
                <a:gd name="T16" fmla="*/ 20 w 66"/>
                <a:gd name="T17" fmla="*/ 0 h 56"/>
                <a:gd name="T18" fmla="*/ 4 w 66"/>
                <a:gd name="T19" fmla="*/ 8 h 56"/>
                <a:gd name="T20" fmla="*/ 4 w 66"/>
                <a:gd name="T21" fmla="*/ 8 h 56"/>
                <a:gd name="T22" fmla="*/ 4 w 66"/>
                <a:gd name="T23" fmla="*/ 8 h 56"/>
                <a:gd name="T24" fmla="*/ 0 w 66"/>
                <a:gd name="T25" fmla="*/ 20 h 56"/>
                <a:gd name="T26" fmla="*/ 7 w 66"/>
                <a:gd name="T27" fmla="*/ 36 h 56"/>
                <a:gd name="T28" fmla="*/ 7 w 66"/>
                <a:gd name="T29" fmla="*/ 36 h 56"/>
                <a:gd name="T30" fmla="*/ 33 w 66"/>
                <a:gd name="T31" fmla="*/ 56 h 56"/>
                <a:gd name="T32" fmla="*/ 58 w 66"/>
                <a:gd name="T33" fmla="*/ 36 h 56"/>
                <a:gd name="T34" fmla="*/ 58 w 66"/>
                <a:gd name="T35" fmla="*/ 36 h 56"/>
                <a:gd name="T36" fmla="*/ 66 w 66"/>
                <a:gd name="T37" fmla="*/ 22 h 56"/>
                <a:gd name="T38" fmla="*/ 66 w 66"/>
                <a:gd name="T39" fmla="*/ 22 h 56"/>
                <a:gd name="T40" fmla="*/ 66 w 66"/>
                <a:gd name="T41" fmla="*/ 20 h 56"/>
                <a:gd name="T42" fmla="*/ 62 w 66"/>
                <a:gd name="T43" fmla="*/ 7 h 56"/>
                <a:gd name="T44" fmla="*/ 62 w 66"/>
                <a:gd name="T45" fmla="*/ 7 h 56"/>
                <a:gd name="T46" fmla="*/ 59 w 66"/>
                <a:gd name="T47" fmla="*/ 10 h 56"/>
                <a:gd name="T48" fmla="*/ 55 w 66"/>
                <a:gd name="T49" fmla="*/ 12 h 56"/>
                <a:gd name="T50" fmla="*/ 58 w 66"/>
                <a:gd name="T51" fmla="*/ 20 h 56"/>
                <a:gd name="T52" fmla="*/ 58 w 66"/>
                <a:gd name="T53" fmla="*/ 21 h 56"/>
                <a:gd name="T54" fmla="*/ 58 w 66"/>
                <a:gd name="T55" fmla="*/ 21 h 56"/>
                <a:gd name="T56" fmla="*/ 53 w 66"/>
                <a:gd name="T57" fmla="*/ 29 h 56"/>
                <a:gd name="T58" fmla="*/ 53 w 66"/>
                <a:gd name="T59" fmla="*/ 29 h 56"/>
                <a:gd name="T60" fmla="*/ 33 w 66"/>
                <a:gd name="T61" fmla="*/ 46 h 56"/>
                <a:gd name="T62" fmla="*/ 12 w 66"/>
                <a:gd name="T63" fmla="*/ 30 h 56"/>
                <a:gd name="T64" fmla="*/ 12 w 66"/>
                <a:gd name="T65" fmla="*/ 30 h 56"/>
                <a:gd name="T66" fmla="*/ 8 w 66"/>
                <a:gd name="T67" fmla="*/ 20 h 56"/>
                <a:gd name="T68" fmla="*/ 10 w 66"/>
                <a:gd name="T69" fmla="*/ 13 h 56"/>
                <a:gd name="T70" fmla="*/ 10 w 66"/>
                <a:gd name="T71" fmla="*/ 13 h 56"/>
                <a:gd name="T72" fmla="*/ 20 w 66"/>
                <a:gd name="T73" fmla="*/ 8 h 56"/>
                <a:gd name="T74" fmla="*/ 27 w 66"/>
                <a:gd name="T75" fmla="*/ 10 h 56"/>
                <a:gd name="T76" fmla="*/ 27 w 66"/>
                <a:gd name="T77" fmla="*/ 10 h 56"/>
                <a:gd name="T78" fmla="*/ 33 w 66"/>
                <a:gd name="T79" fmla="*/ 15 h 56"/>
                <a:gd name="T80" fmla="*/ 38 w 66"/>
                <a:gd name="T81" fmla="*/ 10 h 56"/>
                <a:gd name="T82" fmla="*/ 38 w 66"/>
                <a:gd name="T83" fmla="*/ 10 h 56"/>
                <a:gd name="T84" fmla="*/ 46 w 66"/>
                <a:gd name="T85" fmla="*/ 8 h 56"/>
                <a:gd name="T86" fmla="*/ 55 w 66"/>
                <a:gd name="T87" fmla="*/ 12 h 56"/>
                <a:gd name="T88" fmla="*/ 55 w 66"/>
                <a:gd name="T89" fmla="*/ 12 h 56"/>
                <a:gd name="T90" fmla="*/ 59 w 66"/>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56">
                  <a:moveTo>
                    <a:pt x="59" y="10"/>
                  </a:moveTo>
                  <a:cubicBezTo>
                    <a:pt x="62" y="7"/>
                    <a:pt x="62" y="7"/>
                    <a:pt x="62" y="7"/>
                  </a:cubicBezTo>
                  <a:cubicBezTo>
                    <a:pt x="58" y="3"/>
                    <a:pt x="52" y="0"/>
                    <a:pt x="46" y="0"/>
                  </a:cubicBezTo>
                  <a:cubicBezTo>
                    <a:pt x="41" y="0"/>
                    <a:pt x="37" y="1"/>
                    <a:pt x="33" y="4"/>
                  </a:cubicBezTo>
                  <a:cubicBezTo>
                    <a:pt x="33" y="4"/>
                    <a:pt x="33" y="4"/>
                    <a:pt x="33" y="4"/>
                  </a:cubicBezTo>
                  <a:cubicBezTo>
                    <a:pt x="33" y="5"/>
                    <a:pt x="33" y="5"/>
                    <a:pt x="33" y="5"/>
                  </a:cubicBezTo>
                  <a:cubicBezTo>
                    <a:pt x="32" y="4"/>
                    <a:pt x="32" y="4"/>
                    <a:pt x="32" y="4"/>
                  </a:cubicBezTo>
                  <a:cubicBezTo>
                    <a:pt x="32" y="4"/>
                    <a:pt x="32" y="4"/>
                    <a:pt x="32" y="4"/>
                  </a:cubicBezTo>
                  <a:cubicBezTo>
                    <a:pt x="28" y="1"/>
                    <a:pt x="24" y="0"/>
                    <a:pt x="20" y="0"/>
                  </a:cubicBezTo>
                  <a:cubicBezTo>
                    <a:pt x="13" y="0"/>
                    <a:pt x="8" y="3"/>
                    <a:pt x="4" y="8"/>
                  </a:cubicBezTo>
                  <a:cubicBezTo>
                    <a:pt x="4" y="8"/>
                    <a:pt x="4" y="8"/>
                    <a:pt x="4" y="8"/>
                  </a:cubicBezTo>
                  <a:cubicBezTo>
                    <a:pt x="4" y="8"/>
                    <a:pt x="4" y="8"/>
                    <a:pt x="4" y="8"/>
                  </a:cubicBezTo>
                  <a:cubicBezTo>
                    <a:pt x="1" y="11"/>
                    <a:pt x="0" y="16"/>
                    <a:pt x="0" y="20"/>
                  </a:cubicBezTo>
                  <a:cubicBezTo>
                    <a:pt x="0" y="26"/>
                    <a:pt x="2" y="32"/>
                    <a:pt x="7" y="36"/>
                  </a:cubicBezTo>
                  <a:cubicBezTo>
                    <a:pt x="7" y="36"/>
                    <a:pt x="7" y="36"/>
                    <a:pt x="7" y="36"/>
                  </a:cubicBezTo>
                  <a:cubicBezTo>
                    <a:pt x="33" y="56"/>
                    <a:pt x="33" y="56"/>
                    <a:pt x="33" y="56"/>
                  </a:cubicBezTo>
                  <a:cubicBezTo>
                    <a:pt x="58" y="36"/>
                    <a:pt x="58" y="36"/>
                    <a:pt x="58" y="36"/>
                  </a:cubicBezTo>
                  <a:cubicBezTo>
                    <a:pt x="58" y="36"/>
                    <a:pt x="58" y="36"/>
                    <a:pt x="58" y="36"/>
                  </a:cubicBezTo>
                  <a:cubicBezTo>
                    <a:pt x="63" y="32"/>
                    <a:pt x="65" y="28"/>
                    <a:pt x="66" y="22"/>
                  </a:cubicBezTo>
                  <a:cubicBezTo>
                    <a:pt x="66" y="22"/>
                    <a:pt x="66" y="22"/>
                    <a:pt x="66" y="22"/>
                  </a:cubicBezTo>
                  <a:cubicBezTo>
                    <a:pt x="66" y="21"/>
                    <a:pt x="66" y="21"/>
                    <a:pt x="66" y="20"/>
                  </a:cubicBezTo>
                  <a:cubicBezTo>
                    <a:pt x="66" y="15"/>
                    <a:pt x="64" y="11"/>
                    <a:pt x="62" y="7"/>
                  </a:cubicBezTo>
                  <a:cubicBezTo>
                    <a:pt x="62" y="7"/>
                    <a:pt x="62" y="7"/>
                    <a:pt x="62" y="7"/>
                  </a:cubicBezTo>
                  <a:cubicBezTo>
                    <a:pt x="59" y="10"/>
                    <a:pt x="59" y="10"/>
                    <a:pt x="59" y="10"/>
                  </a:cubicBezTo>
                  <a:cubicBezTo>
                    <a:pt x="55" y="12"/>
                    <a:pt x="55" y="12"/>
                    <a:pt x="55" y="12"/>
                  </a:cubicBezTo>
                  <a:cubicBezTo>
                    <a:pt x="57" y="15"/>
                    <a:pt x="58" y="17"/>
                    <a:pt x="58" y="20"/>
                  </a:cubicBezTo>
                  <a:cubicBezTo>
                    <a:pt x="58" y="20"/>
                    <a:pt x="58" y="21"/>
                    <a:pt x="58" y="21"/>
                  </a:cubicBezTo>
                  <a:cubicBezTo>
                    <a:pt x="58" y="21"/>
                    <a:pt x="58" y="21"/>
                    <a:pt x="58" y="21"/>
                  </a:cubicBezTo>
                  <a:cubicBezTo>
                    <a:pt x="58" y="25"/>
                    <a:pt x="56" y="27"/>
                    <a:pt x="53" y="29"/>
                  </a:cubicBezTo>
                  <a:cubicBezTo>
                    <a:pt x="53" y="29"/>
                    <a:pt x="53" y="29"/>
                    <a:pt x="53" y="29"/>
                  </a:cubicBezTo>
                  <a:cubicBezTo>
                    <a:pt x="33" y="46"/>
                    <a:pt x="33" y="46"/>
                    <a:pt x="33" y="46"/>
                  </a:cubicBezTo>
                  <a:cubicBezTo>
                    <a:pt x="12" y="30"/>
                    <a:pt x="12" y="30"/>
                    <a:pt x="12" y="30"/>
                  </a:cubicBezTo>
                  <a:cubicBezTo>
                    <a:pt x="12" y="30"/>
                    <a:pt x="12" y="30"/>
                    <a:pt x="12" y="30"/>
                  </a:cubicBezTo>
                  <a:cubicBezTo>
                    <a:pt x="9" y="27"/>
                    <a:pt x="8" y="24"/>
                    <a:pt x="8" y="20"/>
                  </a:cubicBezTo>
                  <a:cubicBezTo>
                    <a:pt x="8" y="17"/>
                    <a:pt x="8" y="15"/>
                    <a:pt x="10" y="13"/>
                  </a:cubicBezTo>
                  <a:cubicBezTo>
                    <a:pt x="10" y="13"/>
                    <a:pt x="10" y="13"/>
                    <a:pt x="10" y="13"/>
                  </a:cubicBezTo>
                  <a:cubicBezTo>
                    <a:pt x="12" y="10"/>
                    <a:pt x="16" y="8"/>
                    <a:pt x="20" y="8"/>
                  </a:cubicBezTo>
                  <a:cubicBezTo>
                    <a:pt x="22" y="8"/>
                    <a:pt x="25" y="9"/>
                    <a:pt x="27" y="10"/>
                  </a:cubicBezTo>
                  <a:cubicBezTo>
                    <a:pt x="27" y="10"/>
                    <a:pt x="27" y="10"/>
                    <a:pt x="27" y="10"/>
                  </a:cubicBezTo>
                  <a:cubicBezTo>
                    <a:pt x="33" y="15"/>
                    <a:pt x="33" y="15"/>
                    <a:pt x="33" y="15"/>
                  </a:cubicBezTo>
                  <a:cubicBezTo>
                    <a:pt x="38" y="10"/>
                    <a:pt x="38" y="10"/>
                    <a:pt x="38" y="10"/>
                  </a:cubicBezTo>
                  <a:cubicBezTo>
                    <a:pt x="38" y="10"/>
                    <a:pt x="38" y="10"/>
                    <a:pt x="38" y="10"/>
                  </a:cubicBezTo>
                  <a:cubicBezTo>
                    <a:pt x="41" y="9"/>
                    <a:pt x="43" y="8"/>
                    <a:pt x="46" y="8"/>
                  </a:cubicBezTo>
                  <a:cubicBezTo>
                    <a:pt x="50" y="8"/>
                    <a:pt x="53" y="10"/>
                    <a:pt x="55" y="12"/>
                  </a:cubicBezTo>
                  <a:cubicBezTo>
                    <a:pt x="55" y="12"/>
                    <a:pt x="55" y="12"/>
                    <a:pt x="55" y="12"/>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9">
              <a:extLst>
                <a:ext uri="{FF2B5EF4-FFF2-40B4-BE49-F238E27FC236}">
                  <a16:creationId xmlns="" xmlns:a16="http://schemas.microsoft.com/office/drawing/2014/main" id="{EE8EB0BA-FF16-4674-AC9E-CDF06D485975}"/>
                </a:ext>
              </a:extLst>
            </p:cNvPr>
            <p:cNvSpPr>
              <a:spLocks/>
            </p:cNvSpPr>
            <p:nvPr/>
          </p:nvSpPr>
          <p:spPr bwMode="auto">
            <a:xfrm>
              <a:off x="2267038" y="928385"/>
              <a:ext cx="314170" cy="267708"/>
            </a:xfrm>
            <a:custGeom>
              <a:avLst/>
              <a:gdLst>
                <a:gd name="T0" fmla="*/ 59 w 66"/>
                <a:gd name="T1" fmla="*/ 10 h 56"/>
                <a:gd name="T2" fmla="*/ 62 w 66"/>
                <a:gd name="T3" fmla="*/ 8 h 56"/>
                <a:gd name="T4" fmla="*/ 46 w 66"/>
                <a:gd name="T5" fmla="*/ 0 h 56"/>
                <a:gd name="T6" fmla="*/ 34 w 66"/>
                <a:gd name="T7" fmla="*/ 5 h 56"/>
                <a:gd name="T8" fmla="*/ 33 w 66"/>
                <a:gd name="T9" fmla="*/ 5 h 56"/>
                <a:gd name="T10" fmla="*/ 32 w 66"/>
                <a:gd name="T11" fmla="*/ 5 h 56"/>
                <a:gd name="T12" fmla="*/ 32 w 66"/>
                <a:gd name="T13" fmla="*/ 5 h 56"/>
                <a:gd name="T14" fmla="*/ 20 w 66"/>
                <a:gd name="T15" fmla="*/ 0 h 56"/>
                <a:gd name="T16" fmla="*/ 4 w 66"/>
                <a:gd name="T17" fmla="*/ 8 h 56"/>
                <a:gd name="T18" fmla="*/ 4 w 66"/>
                <a:gd name="T19" fmla="*/ 8 h 56"/>
                <a:gd name="T20" fmla="*/ 4 w 66"/>
                <a:gd name="T21" fmla="*/ 8 h 56"/>
                <a:gd name="T22" fmla="*/ 0 w 66"/>
                <a:gd name="T23" fmla="*/ 20 h 56"/>
                <a:gd name="T24" fmla="*/ 8 w 66"/>
                <a:gd name="T25" fmla="*/ 36 h 56"/>
                <a:gd name="T26" fmla="*/ 8 w 66"/>
                <a:gd name="T27" fmla="*/ 36 h 56"/>
                <a:gd name="T28" fmla="*/ 33 w 66"/>
                <a:gd name="T29" fmla="*/ 56 h 56"/>
                <a:gd name="T30" fmla="*/ 59 w 66"/>
                <a:gd name="T31" fmla="*/ 36 h 56"/>
                <a:gd name="T32" fmla="*/ 59 w 66"/>
                <a:gd name="T33" fmla="*/ 36 h 56"/>
                <a:gd name="T34" fmla="*/ 66 w 66"/>
                <a:gd name="T35" fmla="*/ 23 h 56"/>
                <a:gd name="T36" fmla="*/ 66 w 66"/>
                <a:gd name="T37" fmla="*/ 23 h 56"/>
                <a:gd name="T38" fmla="*/ 66 w 66"/>
                <a:gd name="T39" fmla="*/ 20 h 56"/>
                <a:gd name="T40" fmla="*/ 62 w 66"/>
                <a:gd name="T41" fmla="*/ 8 h 56"/>
                <a:gd name="T42" fmla="*/ 62 w 66"/>
                <a:gd name="T43" fmla="*/ 8 h 56"/>
                <a:gd name="T44" fmla="*/ 59 w 66"/>
                <a:gd name="T45" fmla="*/ 10 h 56"/>
                <a:gd name="T46" fmla="*/ 56 w 66"/>
                <a:gd name="T47" fmla="*/ 13 h 56"/>
                <a:gd name="T48" fmla="*/ 58 w 66"/>
                <a:gd name="T49" fmla="*/ 20 h 56"/>
                <a:gd name="T50" fmla="*/ 58 w 66"/>
                <a:gd name="T51" fmla="*/ 22 h 56"/>
                <a:gd name="T52" fmla="*/ 58 w 66"/>
                <a:gd name="T53" fmla="*/ 22 h 56"/>
                <a:gd name="T54" fmla="*/ 54 w 66"/>
                <a:gd name="T55" fmla="*/ 30 h 56"/>
                <a:gd name="T56" fmla="*/ 33 w 66"/>
                <a:gd name="T57" fmla="*/ 46 h 56"/>
                <a:gd name="T58" fmla="*/ 13 w 66"/>
                <a:gd name="T59" fmla="*/ 30 h 56"/>
                <a:gd name="T60" fmla="*/ 13 w 66"/>
                <a:gd name="T61" fmla="*/ 30 h 56"/>
                <a:gd name="T62" fmla="*/ 8 w 66"/>
                <a:gd name="T63" fmla="*/ 20 h 56"/>
                <a:gd name="T64" fmla="*/ 11 w 66"/>
                <a:gd name="T65" fmla="*/ 13 h 56"/>
                <a:gd name="T66" fmla="*/ 11 w 66"/>
                <a:gd name="T67" fmla="*/ 13 h 56"/>
                <a:gd name="T68" fmla="*/ 20 w 66"/>
                <a:gd name="T69" fmla="*/ 8 h 56"/>
                <a:gd name="T70" fmla="*/ 27 w 66"/>
                <a:gd name="T71" fmla="*/ 11 h 56"/>
                <a:gd name="T72" fmla="*/ 27 w 66"/>
                <a:gd name="T73" fmla="*/ 11 h 56"/>
                <a:gd name="T74" fmla="*/ 33 w 66"/>
                <a:gd name="T75" fmla="*/ 15 h 56"/>
                <a:gd name="T76" fmla="*/ 39 w 66"/>
                <a:gd name="T77" fmla="*/ 11 h 56"/>
                <a:gd name="T78" fmla="*/ 39 w 66"/>
                <a:gd name="T79" fmla="*/ 11 h 56"/>
                <a:gd name="T80" fmla="*/ 46 w 66"/>
                <a:gd name="T81" fmla="*/ 8 h 56"/>
                <a:gd name="T82" fmla="*/ 56 w 66"/>
                <a:gd name="T83" fmla="*/ 13 h 56"/>
                <a:gd name="T84" fmla="*/ 56 w 66"/>
                <a:gd name="T85" fmla="*/ 13 h 56"/>
                <a:gd name="T86" fmla="*/ 56 w 66"/>
                <a:gd name="T87" fmla="*/ 13 h 56"/>
                <a:gd name="T88" fmla="*/ 59 w 66"/>
                <a:gd name="T8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56">
                  <a:moveTo>
                    <a:pt x="59" y="10"/>
                  </a:moveTo>
                  <a:cubicBezTo>
                    <a:pt x="62" y="8"/>
                    <a:pt x="62" y="8"/>
                    <a:pt x="62" y="8"/>
                  </a:cubicBezTo>
                  <a:cubicBezTo>
                    <a:pt x="58" y="3"/>
                    <a:pt x="53" y="0"/>
                    <a:pt x="46" y="0"/>
                  </a:cubicBezTo>
                  <a:cubicBezTo>
                    <a:pt x="42" y="0"/>
                    <a:pt x="37" y="2"/>
                    <a:pt x="34" y="5"/>
                  </a:cubicBezTo>
                  <a:cubicBezTo>
                    <a:pt x="33" y="5"/>
                    <a:pt x="33" y="5"/>
                    <a:pt x="33" y="5"/>
                  </a:cubicBezTo>
                  <a:cubicBezTo>
                    <a:pt x="32" y="5"/>
                    <a:pt x="32" y="5"/>
                    <a:pt x="32" y="5"/>
                  </a:cubicBezTo>
                  <a:cubicBezTo>
                    <a:pt x="32" y="5"/>
                    <a:pt x="32" y="5"/>
                    <a:pt x="32" y="5"/>
                  </a:cubicBezTo>
                  <a:cubicBezTo>
                    <a:pt x="29" y="2"/>
                    <a:pt x="25" y="0"/>
                    <a:pt x="20" y="0"/>
                  </a:cubicBezTo>
                  <a:cubicBezTo>
                    <a:pt x="14" y="0"/>
                    <a:pt x="8" y="3"/>
                    <a:pt x="4" y="8"/>
                  </a:cubicBezTo>
                  <a:cubicBezTo>
                    <a:pt x="4" y="8"/>
                    <a:pt x="4" y="8"/>
                    <a:pt x="4" y="8"/>
                  </a:cubicBezTo>
                  <a:cubicBezTo>
                    <a:pt x="4" y="8"/>
                    <a:pt x="4" y="8"/>
                    <a:pt x="4" y="8"/>
                  </a:cubicBezTo>
                  <a:cubicBezTo>
                    <a:pt x="1" y="12"/>
                    <a:pt x="0" y="16"/>
                    <a:pt x="0" y="20"/>
                  </a:cubicBezTo>
                  <a:cubicBezTo>
                    <a:pt x="0" y="26"/>
                    <a:pt x="3" y="32"/>
                    <a:pt x="8" y="36"/>
                  </a:cubicBezTo>
                  <a:cubicBezTo>
                    <a:pt x="8" y="36"/>
                    <a:pt x="8" y="36"/>
                    <a:pt x="8" y="36"/>
                  </a:cubicBezTo>
                  <a:cubicBezTo>
                    <a:pt x="33" y="56"/>
                    <a:pt x="33" y="56"/>
                    <a:pt x="33" y="56"/>
                  </a:cubicBezTo>
                  <a:cubicBezTo>
                    <a:pt x="59" y="36"/>
                    <a:pt x="59" y="36"/>
                    <a:pt x="59" y="36"/>
                  </a:cubicBezTo>
                  <a:cubicBezTo>
                    <a:pt x="59" y="36"/>
                    <a:pt x="59" y="36"/>
                    <a:pt x="59" y="36"/>
                  </a:cubicBezTo>
                  <a:cubicBezTo>
                    <a:pt x="63" y="33"/>
                    <a:pt x="66" y="28"/>
                    <a:pt x="66" y="23"/>
                  </a:cubicBezTo>
                  <a:cubicBezTo>
                    <a:pt x="66" y="23"/>
                    <a:pt x="66" y="23"/>
                    <a:pt x="66" y="23"/>
                  </a:cubicBezTo>
                  <a:cubicBezTo>
                    <a:pt x="66" y="22"/>
                    <a:pt x="66" y="21"/>
                    <a:pt x="66" y="20"/>
                  </a:cubicBezTo>
                  <a:cubicBezTo>
                    <a:pt x="66" y="16"/>
                    <a:pt x="65" y="11"/>
                    <a:pt x="62" y="8"/>
                  </a:cubicBezTo>
                  <a:cubicBezTo>
                    <a:pt x="62" y="8"/>
                    <a:pt x="62" y="8"/>
                    <a:pt x="62" y="8"/>
                  </a:cubicBezTo>
                  <a:cubicBezTo>
                    <a:pt x="59" y="10"/>
                    <a:pt x="59" y="10"/>
                    <a:pt x="59" y="10"/>
                  </a:cubicBezTo>
                  <a:cubicBezTo>
                    <a:pt x="56" y="13"/>
                    <a:pt x="56" y="13"/>
                    <a:pt x="56" y="13"/>
                  </a:cubicBezTo>
                  <a:cubicBezTo>
                    <a:pt x="58" y="15"/>
                    <a:pt x="58" y="18"/>
                    <a:pt x="58" y="20"/>
                  </a:cubicBezTo>
                  <a:cubicBezTo>
                    <a:pt x="58" y="21"/>
                    <a:pt x="58" y="21"/>
                    <a:pt x="58" y="22"/>
                  </a:cubicBezTo>
                  <a:cubicBezTo>
                    <a:pt x="58" y="22"/>
                    <a:pt x="58" y="22"/>
                    <a:pt x="58" y="22"/>
                  </a:cubicBezTo>
                  <a:cubicBezTo>
                    <a:pt x="58" y="25"/>
                    <a:pt x="56" y="28"/>
                    <a:pt x="54" y="30"/>
                  </a:cubicBezTo>
                  <a:cubicBezTo>
                    <a:pt x="33" y="46"/>
                    <a:pt x="33" y="46"/>
                    <a:pt x="33" y="46"/>
                  </a:cubicBezTo>
                  <a:cubicBezTo>
                    <a:pt x="13" y="30"/>
                    <a:pt x="13" y="30"/>
                    <a:pt x="13" y="30"/>
                  </a:cubicBezTo>
                  <a:cubicBezTo>
                    <a:pt x="13" y="30"/>
                    <a:pt x="13" y="30"/>
                    <a:pt x="13" y="30"/>
                  </a:cubicBezTo>
                  <a:cubicBezTo>
                    <a:pt x="10" y="28"/>
                    <a:pt x="8" y="24"/>
                    <a:pt x="8" y="20"/>
                  </a:cubicBezTo>
                  <a:cubicBezTo>
                    <a:pt x="8" y="18"/>
                    <a:pt x="9" y="15"/>
                    <a:pt x="11" y="13"/>
                  </a:cubicBezTo>
                  <a:cubicBezTo>
                    <a:pt x="11" y="13"/>
                    <a:pt x="11" y="13"/>
                    <a:pt x="11" y="13"/>
                  </a:cubicBezTo>
                  <a:cubicBezTo>
                    <a:pt x="13" y="10"/>
                    <a:pt x="16" y="8"/>
                    <a:pt x="20" y="8"/>
                  </a:cubicBezTo>
                  <a:cubicBezTo>
                    <a:pt x="23" y="8"/>
                    <a:pt x="25" y="9"/>
                    <a:pt x="27" y="11"/>
                  </a:cubicBezTo>
                  <a:cubicBezTo>
                    <a:pt x="27" y="11"/>
                    <a:pt x="27" y="11"/>
                    <a:pt x="27" y="11"/>
                  </a:cubicBezTo>
                  <a:cubicBezTo>
                    <a:pt x="33" y="15"/>
                    <a:pt x="33" y="15"/>
                    <a:pt x="33" y="15"/>
                  </a:cubicBezTo>
                  <a:cubicBezTo>
                    <a:pt x="39" y="11"/>
                    <a:pt x="39" y="11"/>
                    <a:pt x="39" y="11"/>
                  </a:cubicBezTo>
                  <a:cubicBezTo>
                    <a:pt x="39" y="11"/>
                    <a:pt x="39" y="11"/>
                    <a:pt x="39" y="11"/>
                  </a:cubicBezTo>
                  <a:cubicBezTo>
                    <a:pt x="41" y="9"/>
                    <a:pt x="44" y="8"/>
                    <a:pt x="46" y="8"/>
                  </a:cubicBezTo>
                  <a:cubicBezTo>
                    <a:pt x="50" y="8"/>
                    <a:pt x="54" y="10"/>
                    <a:pt x="56" y="13"/>
                  </a:cubicBezTo>
                  <a:cubicBezTo>
                    <a:pt x="56" y="13"/>
                    <a:pt x="56" y="13"/>
                    <a:pt x="56" y="13"/>
                  </a:cubicBezTo>
                  <a:cubicBezTo>
                    <a:pt x="56" y="13"/>
                    <a:pt x="56" y="13"/>
                    <a:pt x="56" y="13"/>
                  </a:cubicBezTo>
                  <a:cubicBezTo>
                    <a:pt x="59" y="10"/>
                    <a:pt x="59" y="10"/>
                    <a:pt x="59" y="10"/>
                  </a:cubicBezTo>
                  <a:close/>
                </a:path>
              </a:pathLst>
            </a:custGeom>
            <a:solidFill>
              <a:srgbClr val="33C0C9">
                <a:alpha val="12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08">
              <a:extLst>
                <a:ext uri="{FF2B5EF4-FFF2-40B4-BE49-F238E27FC236}">
                  <a16:creationId xmlns="" xmlns:a16="http://schemas.microsoft.com/office/drawing/2014/main" id="{1FEBF3CB-D43E-43B7-BD0D-C629121573C8}"/>
                </a:ext>
              </a:extLst>
            </p:cNvPr>
            <p:cNvSpPr>
              <a:spLocks/>
            </p:cNvSpPr>
            <p:nvPr/>
          </p:nvSpPr>
          <p:spPr bwMode="auto">
            <a:xfrm>
              <a:off x="1988811" y="1558948"/>
              <a:ext cx="745602" cy="745601"/>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close/>
                </a:path>
              </a:pathLst>
            </a:custGeom>
            <a:noFill/>
            <a:ln w="38100">
              <a:solidFill>
                <a:srgbClr val="33C0C9">
                  <a:alpha val="12000"/>
                </a:srgbClr>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 xmlns:a16="http://schemas.microsoft.com/office/drawing/2014/main" id="{F5FC294A-18FE-4D0F-936D-04A984866C70}"/>
              </a:ext>
            </a:extLst>
          </p:cNvPr>
          <p:cNvPicPr>
            <a:picLocks noChangeAspect="1"/>
          </p:cNvPicPr>
          <p:nvPr/>
        </p:nvPicPr>
        <p:blipFill>
          <a:blip r:embed="rId2"/>
          <a:stretch>
            <a:fillRect/>
          </a:stretch>
        </p:blipFill>
        <p:spPr>
          <a:xfrm>
            <a:off x="618430" y="1295400"/>
            <a:ext cx="8919634" cy="5334000"/>
          </a:xfrm>
          <a:prstGeom prst="rect">
            <a:avLst/>
          </a:prstGeom>
        </p:spPr>
      </p:pic>
      <p:sp>
        <p:nvSpPr>
          <p:cNvPr id="7" name="TextBox 6">
            <a:extLst>
              <a:ext uri="{FF2B5EF4-FFF2-40B4-BE49-F238E27FC236}">
                <a16:creationId xmlns="" xmlns:a16="http://schemas.microsoft.com/office/drawing/2014/main" id="{3FBC86F1-A049-4F32-80D4-CD7149E5886A}"/>
              </a:ext>
            </a:extLst>
          </p:cNvPr>
          <p:cNvSpPr txBox="1"/>
          <p:nvPr/>
        </p:nvSpPr>
        <p:spPr>
          <a:xfrm>
            <a:off x="7048914" y="421513"/>
            <a:ext cx="4149610" cy="2462213"/>
          </a:xfrm>
          <a:prstGeom prst="rect">
            <a:avLst/>
          </a:prstGeom>
          <a:noFill/>
        </p:spPr>
        <p:txBody>
          <a:bodyPr wrap="square" lIns="0" tIns="0" rIns="0" bIns="0" rtlCol="0">
            <a:spAutoFit/>
          </a:bodyPr>
          <a:lstStyle/>
          <a:p>
            <a:r>
              <a:rPr lang="en-US" sz="8000" b="1" dirty="0">
                <a:solidFill>
                  <a:srgbClr val="33C0C9"/>
                </a:solidFill>
                <a:latin typeface="Century Gothic" panose="020B0502020202020204" pitchFamily="34" charset="0"/>
              </a:rPr>
              <a:t>THANK</a:t>
            </a:r>
          </a:p>
          <a:p>
            <a:r>
              <a:rPr lang="en-US" sz="8000" b="1" dirty="0">
                <a:solidFill>
                  <a:srgbClr val="33C0C9"/>
                </a:solidFill>
                <a:latin typeface="Century Gothic" panose="020B0502020202020204" pitchFamily="34" charset="0"/>
              </a:rPr>
              <a:t>YOU</a:t>
            </a:r>
          </a:p>
        </p:txBody>
      </p:sp>
      <p:cxnSp>
        <p:nvCxnSpPr>
          <p:cNvPr id="20" name="Straight Connector 19">
            <a:extLst>
              <a:ext uri="{FF2B5EF4-FFF2-40B4-BE49-F238E27FC236}">
                <a16:creationId xmlns="" xmlns:a16="http://schemas.microsoft.com/office/drawing/2014/main" id="{1988F6B3-CDAC-449A-80DB-C662D875A6A5}"/>
              </a:ext>
            </a:extLst>
          </p:cNvPr>
          <p:cNvCxnSpPr>
            <a:cxnSpLocks/>
          </p:cNvCxnSpPr>
          <p:nvPr/>
        </p:nvCxnSpPr>
        <p:spPr>
          <a:xfrm>
            <a:off x="9586816" y="2332435"/>
            <a:ext cx="687060" cy="0"/>
          </a:xfrm>
          <a:prstGeom prst="line">
            <a:avLst/>
          </a:prstGeom>
          <a:ln w="101600" cap="rnd">
            <a:solidFill>
              <a:srgbClr val="33C0C9"/>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489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Top Corners Rounded 2048">
            <a:extLst>
              <a:ext uri="{FF2B5EF4-FFF2-40B4-BE49-F238E27FC236}">
                <a16:creationId xmlns="" xmlns:a16="http://schemas.microsoft.com/office/drawing/2014/main" id="{F631AEDE-1658-452E-9330-AA842E06C8AA}"/>
              </a:ext>
            </a:extLst>
          </p:cNvPr>
          <p:cNvSpPr/>
          <p:nvPr/>
        </p:nvSpPr>
        <p:spPr>
          <a:xfrm rot="5400000">
            <a:off x="3213487" y="-1563861"/>
            <a:ext cx="4859724" cy="11286701"/>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lstStyle/>
          <a:p>
            <a:r>
              <a:rPr lang="en-US" dirty="0" smtClean="0"/>
              <a:t>Introduction</a:t>
            </a:r>
            <a:endParaRPr lang="en-US" dirty="0"/>
          </a:p>
        </p:txBody>
      </p:sp>
      <p:sp>
        <p:nvSpPr>
          <p:cNvPr id="117" name="Slide Number Placeholder 116">
            <a:extLst>
              <a:ext uri="{FF2B5EF4-FFF2-40B4-BE49-F238E27FC236}">
                <a16:creationId xmlns="" xmlns:a16="http://schemas.microsoft.com/office/drawing/2014/main" id="{43D7F248-6AFD-45A5-B1B9-7252458BCC41}"/>
              </a:ext>
            </a:extLst>
          </p:cNvPr>
          <p:cNvSpPr>
            <a:spLocks noGrp="1"/>
          </p:cNvSpPr>
          <p:nvPr>
            <p:ph type="sldNum" sz="quarter" idx="12"/>
          </p:nvPr>
        </p:nvSpPr>
        <p:spPr/>
        <p:txBody>
          <a:bodyPr/>
          <a:lstStyle/>
          <a:p>
            <a:fld id="{2D66BC7C-76D0-4186-9E2D-E8B1A36CCEDA}" type="slidenum">
              <a:rPr lang="en-US" smtClean="0"/>
              <a:pPr/>
              <a:t>2</a:t>
            </a:fld>
            <a:endParaRPr lang="en-US"/>
          </a:p>
        </p:txBody>
      </p:sp>
      <p:grpSp>
        <p:nvGrpSpPr>
          <p:cNvPr id="214" name="Group 213">
            <a:extLst>
              <a:ext uri="{FF2B5EF4-FFF2-40B4-BE49-F238E27FC236}">
                <a16:creationId xmlns="" xmlns:a16="http://schemas.microsoft.com/office/drawing/2014/main" id="{E28871DB-B859-43AB-A113-286F759160B2}"/>
              </a:ext>
            </a:extLst>
          </p:cNvPr>
          <p:cNvGrpSpPr/>
          <p:nvPr/>
        </p:nvGrpSpPr>
        <p:grpSpPr>
          <a:xfrm>
            <a:off x="6927458" y="1171575"/>
            <a:ext cx="4967286" cy="5337777"/>
            <a:chOff x="727075" y="649288"/>
            <a:chExt cx="5278438" cy="5672137"/>
          </a:xfrm>
        </p:grpSpPr>
        <p:sp>
          <p:nvSpPr>
            <p:cNvPr id="2052" name="Freeform 90">
              <a:extLst>
                <a:ext uri="{FF2B5EF4-FFF2-40B4-BE49-F238E27FC236}">
                  <a16:creationId xmlns="" xmlns:a16="http://schemas.microsoft.com/office/drawing/2014/main" id="{517C5E1E-94DC-414C-8661-F47B8C812E41}"/>
                </a:ext>
              </a:extLst>
            </p:cNvPr>
            <p:cNvSpPr>
              <a:spLocks/>
            </p:cNvSpPr>
            <p:nvPr/>
          </p:nvSpPr>
          <p:spPr bwMode="auto">
            <a:xfrm>
              <a:off x="2227263" y="1690688"/>
              <a:ext cx="2386013" cy="4630737"/>
            </a:xfrm>
            <a:custGeom>
              <a:avLst/>
              <a:gdLst>
                <a:gd name="T0" fmla="*/ 697 w 697"/>
                <a:gd name="T1" fmla="*/ 1293 h 1353"/>
                <a:gd name="T2" fmla="*/ 637 w 697"/>
                <a:gd name="T3" fmla="*/ 1353 h 1353"/>
                <a:gd name="T4" fmla="*/ 60 w 697"/>
                <a:gd name="T5" fmla="*/ 1353 h 1353"/>
                <a:gd name="T6" fmla="*/ 0 w 697"/>
                <a:gd name="T7" fmla="*/ 1293 h 1353"/>
                <a:gd name="T8" fmla="*/ 0 w 697"/>
                <a:gd name="T9" fmla="*/ 60 h 1353"/>
                <a:gd name="T10" fmla="*/ 60 w 697"/>
                <a:gd name="T11" fmla="*/ 0 h 1353"/>
                <a:gd name="T12" fmla="*/ 637 w 697"/>
                <a:gd name="T13" fmla="*/ 0 h 1353"/>
                <a:gd name="T14" fmla="*/ 697 w 697"/>
                <a:gd name="T15" fmla="*/ 60 h 1353"/>
                <a:gd name="T16" fmla="*/ 697 w 697"/>
                <a:gd name="T17" fmla="*/ 1293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7" h="1353">
                  <a:moveTo>
                    <a:pt x="697" y="1293"/>
                  </a:moveTo>
                  <a:cubicBezTo>
                    <a:pt x="697" y="1326"/>
                    <a:pt x="670" y="1353"/>
                    <a:pt x="637" y="1353"/>
                  </a:cubicBezTo>
                  <a:cubicBezTo>
                    <a:pt x="60" y="1353"/>
                    <a:pt x="60" y="1353"/>
                    <a:pt x="60" y="1353"/>
                  </a:cubicBezTo>
                  <a:cubicBezTo>
                    <a:pt x="27" y="1353"/>
                    <a:pt x="0" y="1326"/>
                    <a:pt x="0" y="1293"/>
                  </a:cubicBezTo>
                  <a:cubicBezTo>
                    <a:pt x="0" y="60"/>
                    <a:pt x="0" y="60"/>
                    <a:pt x="0" y="60"/>
                  </a:cubicBezTo>
                  <a:cubicBezTo>
                    <a:pt x="0" y="27"/>
                    <a:pt x="27" y="0"/>
                    <a:pt x="60" y="0"/>
                  </a:cubicBezTo>
                  <a:cubicBezTo>
                    <a:pt x="637" y="0"/>
                    <a:pt x="637" y="0"/>
                    <a:pt x="637" y="0"/>
                  </a:cubicBezTo>
                  <a:cubicBezTo>
                    <a:pt x="670" y="0"/>
                    <a:pt x="697" y="27"/>
                    <a:pt x="697" y="60"/>
                  </a:cubicBezTo>
                  <a:cubicBezTo>
                    <a:pt x="697" y="1293"/>
                    <a:pt x="697" y="1293"/>
                    <a:pt x="697" y="1293"/>
                  </a:cubicBezTo>
                </a:path>
              </a:pathLst>
            </a:custGeom>
            <a:solidFill>
              <a:srgbClr val="283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91">
              <a:extLst>
                <a:ext uri="{FF2B5EF4-FFF2-40B4-BE49-F238E27FC236}">
                  <a16:creationId xmlns="" xmlns:a16="http://schemas.microsoft.com/office/drawing/2014/main" id="{C437484E-8745-446A-8184-D8F1221AB1E6}"/>
                </a:ext>
              </a:extLst>
            </p:cNvPr>
            <p:cNvSpPr>
              <a:spLocks noChangeArrowheads="1"/>
            </p:cNvSpPr>
            <p:nvPr/>
          </p:nvSpPr>
          <p:spPr bwMode="auto">
            <a:xfrm>
              <a:off x="2298700" y="2001838"/>
              <a:ext cx="2252663" cy="3795712"/>
            </a:xfrm>
            <a:prstGeom prst="rect">
              <a:avLst/>
            </a:prstGeom>
            <a:solidFill>
              <a:srgbClr val="8992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92">
              <a:extLst>
                <a:ext uri="{FF2B5EF4-FFF2-40B4-BE49-F238E27FC236}">
                  <a16:creationId xmlns="" xmlns:a16="http://schemas.microsoft.com/office/drawing/2014/main" id="{68792487-7DB1-4E8A-918C-965891BD3622}"/>
                </a:ext>
              </a:extLst>
            </p:cNvPr>
            <p:cNvSpPr>
              <a:spLocks noChangeArrowheads="1"/>
            </p:cNvSpPr>
            <p:nvPr/>
          </p:nvSpPr>
          <p:spPr bwMode="auto">
            <a:xfrm>
              <a:off x="2298700" y="2001838"/>
              <a:ext cx="2252663"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Freeform 93">
              <a:extLst>
                <a:ext uri="{FF2B5EF4-FFF2-40B4-BE49-F238E27FC236}">
                  <a16:creationId xmlns="" xmlns:a16="http://schemas.microsoft.com/office/drawing/2014/main" id="{E3736B0D-AB4C-4800-B9B3-291776E96FF1}"/>
                </a:ext>
              </a:extLst>
            </p:cNvPr>
            <p:cNvSpPr>
              <a:spLocks noEditPoints="1"/>
            </p:cNvSpPr>
            <p:nvPr/>
          </p:nvSpPr>
          <p:spPr bwMode="auto">
            <a:xfrm>
              <a:off x="4308475" y="2049463"/>
              <a:ext cx="180975" cy="100012"/>
            </a:xfrm>
            <a:custGeom>
              <a:avLst/>
              <a:gdLst>
                <a:gd name="T0" fmla="*/ 45 w 53"/>
                <a:gd name="T1" fmla="*/ 21 h 29"/>
                <a:gd name="T2" fmla="*/ 31 w 53"/>
                <a:gd name="T3" fmla="*/ 21 h 29"/>
                <a:gd name="T4" fmla="*/ 31 w 53"/>
                <a:gd name="T5" fmla="*/ 8 h 29"/>
                <a:gd name="T6" fmla="*/ 45 w 53"/>
                <a:gd name="T7" fmla="*/ 8 h 29"/>
                <a:gd name="T8" fmla="*/ 45 w 53"/>
                <a:gd name="T9" fmla="*/ 21 h 29"/>
                <a:gd name="T10" fmla="*/ 52 w 53"/>
                <a:gd name="T11" fmla="*/ 0 h 29"/>
                <a:gd name="T12" fmla="*/ 5 w 53"/>
                <a:gd name="T13" fmla="*/ 0 h 29"/>
                <a:gd name="T14" fmla="*/ 4 w 53"/>
                <a:gd name="T15" fmla="*/ 1 h 29"/>
                <a:gd name="T16" fmla="*/ 4 w 53"/>
                <a:gd name="T17" fmla="*/ 8 h 29"/>
                <a:gd name="T18" fmla="*/ 1 w 53"/>
                <a:gd name="T19" fmla="*/ 8 h 29"/>
                <a:gd name="T20" fmla="*/ 0 w 53"/>
                <a:gd name="T21" fmla="*/ 9 h 29"/>
                <a:gd name="T22" fmla="*/ 0 w 53"/>
                <a:gd name="T23" fmla="*/ 20 h 29"/>
                <a:gd name="T24" fmla="*/ 1 w 53"/>
                <a:gd name="T25" fmla="*/ 21 h 29"/>
                <a:gd name="T26" fmla="*/ 4 w 53"/>
                <a:gd name="T27" fmla="*/ 21 h 29"/>
                <a:gd name="T28" fmla="*/ 4 w 53"/>
                <a:gd name="T29" fmla="*/ 28 h 29"/>
                <a:gd name="T30" fmla="*/ 5 w 53"/>
                <a:gd name="T31" fmla="*/ 29 h 29"/>
                <a:gd name="T32" fmla="*/ 52 w 53"/>
                <a:gd name="T33" fmla="*/ 29 h 29"/>
                <a:gd name="T34" fmla="*/ 53 w 53"/>
                <a:gd name="T35" fmla="*/ 28 h 29"/>
                <a:gd name="T36" fmla="*/ 53 w 53"/>
                <a:gd name="T37" fmla="*/ 1 h 29"/>
                <a:gd name="T38" fmla="*/ 52 w 53"/>
                <a:gd name="T3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29">
                  <a:moveTo>
                    <a:pt x="45" y="21"/>
                  </a:moveTo>
                  <a:cubicBezTo>
                    <a:pt x="31" y="21"/>
                    <a:pt x="31" y="21"/>
                    <a:pt x="31" y="21"/>
                  </a:cubicBezTo>
                  <a:cubicBezTo>
                    <a:pt x="31" y="8"/>
                    <a:pt x="31" y="8"/>
                    <a:pt x="31" y="8"/>
                  </a:cubicBezTo>
                  <a:cubicBezTo>
                    <a:pt x="45" y="8"/>
                    <a:pt x="45" y="8"/>
                    <a:pt x="45" y="8"/>
                  </a:cubicBezTo>
                  <a:cubicBezTo>
                    <a:pt x="45" y="21"/>
                    <a:pt x="45" y="21"/>
                    <a:pt x="45" y="21"/>
                  </a:cubicBezTo>
                  <a:close/>
                  <a:moveTo>
                    <a:pt x="52" y="0"/>
                  </a:moveTo>
                  <a:cubicBezTo>
                    <a:pt x="5" y="0"/>
                    <a:pt x="5" y="0"/>
                    <a:pt x="5" y="0"/>
                  </a:cubicBezTo>
                  <a:cubicBezTo>
                    <a:pt x="5" y="0"/>
                    <a:pt x="4" y="1"/>
                    <a:pt x="4" y="1"/>
                  </a:cubicBezTo>
                  <a:cubicBezTo>
                    <a:pt x="4" y="8"/>
                    <a:pt x="4" y="8"/>
                    <a:pt x="4" y="8"/>
                  </a:cubicBezTo>
                  <a:cubicBezTo>
                    <a:pt x="1" y="8"/>
                    <a:pt x="1" y="8"/>
                    <a:pt x="1" y="8"/>
                  </a:cubicBezTo>
                  <a:cubicBezTo>
                    <a:pt x="0" y="8"/>
                    <a:pt x="0" y="8"/>
                    <a:pt x="0" y="9"/>
                  </a:cubicBezTo>
                  <a:cubicBezTo>
                    <a:pt x="0" y="20"/>
                    <a:pt x="0" y="20"/>
                    <a:pt x="0" y="20"/>
                  </a:cubicBezTo>
                  <a:cubicBezTo>
                    <a:pt x="0" y="21"/>
                    <a:pt x="0" y="21"/>
                    <a:pt x="1" y="21"/>
                  </a:cubicBezTo>
                  <a:cubicBezTo>
                    <a:pt x="4" y="21"/>
                    <a:pt x="4" y="21"/>
                    <a:pt x="4" y="21"/>
                  </a:cubicBezTo>
                  <a:cubicBezTo>
                    <a:pt x="4" y="28"/>
                    <a:pt x="4" y="28"/>
                    <a:pt x="4" y="28"/>
                  </a:cubicBezTo>
                  <a:cubicBezTo>
                    <a:pt x="4" y="28"/>
                    <a:pt x="5" y="29"/>
                    <a:pt x="5" y="29"/>
                  </a:cubicBezTo>
                  <a:cubicBezTo>
                    <a:pt x="52" y="29"/>
                    <a:pt x="52" y="29"/>
                    <a:pt x="52" y="29"/>
                  </a:cubicBezTo>
                  <a:cubicBezTo>
                    <a:pt x="52" y="29"/>
                    <a:pt x="53" y="28"/>
                    <a:pt x="53" y="28"/>
                  </a:cubicBezTo>
                  <a:cubicBezTo>
                    <a:pt x="53" y="1"/>
                    <a:pt x="53" y="1"/>
                    <a:pt x="53" y="1"/>
                  </a:cubicBezTo>
                  <a:cubicBezTo>
                    <a:pt x="53" y="1"/>
                    <a:pt x="52" y="0"/>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Freeform 94">
              <a:extLst>
                <a:ext uri="{FF2B5EF4-FFF2-40B4-BE49-F238E27FC236}">
                  <a16:creationId xmlns="" xmlns:a16="http://schemas.microsoft.com/office/drawing/2014/main" id="{F40F313A-120F-4718-B76E-4DF36D748E35}"/>
                </a:ext>
              </a:extLst>
            </p:cNvPr>
            <p:cNvSpPr>
              <a:spLocks noEditPoints="1"/>
            </p:cNvSpPr>
            <p:nvPr/>
          </p:nvSpPr>
          <p:spPr bwMode="auto">
            <a:xfrm>
              <a:off x="4195763" y="2049463"/>
              <a:ext cx="71438" cy="100012"/>
            </a:xfrm>
            <a:custGeom>
              <a:avLst/>
              <a:gdLst>
                <a:gd name="T0" fmla="*/ 11 w 21"/>
                <a:gd name="T1" fmla="*/ 5 h 29"/>
                <a:gd name="T2" fmla="*/ 16 w 21"/>
                <a:gd name="T3" fmla="*/ 10 h 29"/>
                <a:gd name="T4" fmla="*/ 11 w 21"/>
                <a:gd name="T5" fmla="*/ 15 h 29"/>
                <a:gd name="T6" fmla="*/ 5 w 21"/>
                <a:gd name="T7" fmla="*/ 10 h 29"/>
                <a:gd name="T8" fmla="*/ 11 w 21"/>
                <a:gd name="T9" fmla="*/ 5 h 29"/>
                <a:gd name="T10" fmla="*/ 20 w 21"/>
                <a:gd name="T11" fmla="*/ 15 h 29"/>
                <a:gd name="T12" fmla="*/ 20 w 21"/>
                <a:gd name="T13" fmla="*/ 15 h 29"/>
                <a:gd name="T14" fmla="*/ 21 w 21"/>
                <a:gd name="T15" fmla="*/ 10 h 29"/>
                <a:gd name="T16" fmla="*/ 11 w 21"/>
                <a:gd name="T17" fmla="*/ 0 h 29"/>
                <a:gd name="T18" fmla="*/ 0 w 21"/>
                <a:gd name="T19" fmla="*/ 10 h 29"/>
                <a:gd name="T20" fmla="*/ 2 w 21"/>
                <a:gd name="T21" fmla="*/ 15 h 29"/>
                <a:gd name="T22" fmla="*/ 1 w 21"/>
                <a:gd name="T23" fmla="*/ 15 h 29"/>
                <a:gd name="T24" fmla="*/ 2 w 21"/>
                <a:gd name="T25" fmla="*/ 15 h 29"/>
                <a:gd name="T26" fmla="*/ 2 w 21"/>
                <a:gd name="T27" fmla="*/ 16 h 29"/>
                <a:gd name="T28" fmla="*/ 9 w 21"/>
                <a:gd name="T29" fmla="*/ 28 h 29"/>
                <a:gd name="T30" fmla="*/ 12 w 21"/>
                <a:gd name="T31" fmla="*/ 28 h 29"/>
                <a:gd name="T32" fmla="*/ 19 w 21"/>
                <a:gd name="T33" fmla="*/ 16 h 29"/>
                <a:gd name="T34" fmla="*/ 19 w 21"/>
                <a:gd name="T35" fmla="*/ 15 h 29"/>
                <a:gd name="T36" fmla="*/ 20 w 21"/>
                <a:gd name="T37"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9">
                  <a:moveTo>
                    <a:pt x="11" y="5"/>
                  </a:moveTo>
                  <a:cubicBezTo>
                    <a:pt x="13" y="5"/>
                    <a:pt x="16" y="8"/>
                    <a:pt x="16" y="10"/>
                  </a:cubicBezTo>
                  <a:cubicBezTo>
                    <a:pt x="16" y="13"/>
                    <a:pt x="13" y="15"/>
                    <a:pt x="11" y="15"/>
                  </a:cubicBezTo>
                  <a:cubicBezTo>
                    <a:pt x="8" y="15"/>
                    <a:pt x="5" y="13"/>
                    <a:pt x="5" y="10"/>
                  </a:cubicBezTo>
                  <a:cubicBezTo>
                    <a:pt x="5" y="8"/>
                    <a:pt x="8" y="5"/>
                    <a:pt x="11" y="5"/>
                  </a:cubicBezTo>
                  <a:close/>
                  <a:moveTo>
                    <a:pt x="20" y="15"/>
                  </a:moveTo>
                  <a:cubicBezTo>
                    <a:pt x="20" y="15"/>
                    <a:pt x="20" y="15"/>
                    <a:pt x="20" y="15"/>
                  </a:cubicBezTo>
                  <a:cubicBezTo>
                    <a:pt x="20" y="14"/>
                    <a:pt x="21" y="12"/>
                    <a:pt x="21" y="10"/>
                  </a:cubicBezTo>
                  <a:cubicBezTo>
                    <a:pt x="21" y="5"/>
                    <a:pt x="16" y="0"/>
                    <a:pt x="11" y="0"/>
                  </a:cubicBezTo>
                  <a:cubicBezTo>
                    <a:pt x="5" y="0"/>
                    <a:pt x="0" y="5"/>
                    <a:pt x="0" y="10"/>
                  </a:cubicBezTo>
                  <a:cubicBezTo>
                    <a:pt x="0" y="12"/>
                    <a:pt x="1" y="14"/>
                    <a:pt x="2" y="15"/>
                  </a:cubicBezTo>
                  <a:cubicBezTo>
                    <a:pt x="1" y="15"/>
                    <a:pt x="1" y="15"/>
                    <a:pt x="1" y="15"/>
                  </a:cubicBezTo>
                  <a:cubicBezTo>
                    <a:pt x="1" y="15"/>
                    <a:pt x="2" y="15"/>
                    <a:pt x="2" y="15"/>
                  </a:cubicBezTo>
                  <a:cubicBezTo>
                    <a:pt x="2" y="16"/>
                    <a:pt x="2" y="16"/>
                    <a:pt x="2" y="16"/>
                  </a:cubicBezTo>
                  <a:cubicBezTo>
                    <a:pt x="4" y="19"/>
                    <a:pt x="9" y="27"/>
                    <a:pt x="9" y="28"/>
                  </a:cubicBezTo>
                  <a:cubicBezTo>
                    <a:pt x="10" y="29"/>
                    <a:pt x="11" y="29"/>
                    <a:pt x="12" y="28"/>
                  </a:cubicBezTo>
                  <a:cubicBezTo>
                    <a:pt x="12" y="27"/>
                    <a:pt x="17" y="19"/>
                    <a:pt x="19" y="16"/>
                  </a:cubicBezTo>
                  <a:cubicBezTo>
                    <a:pt x="19" y="15"/>
                    <a:pt x="19" y="15"/>
                    <a:pt x="19" y="15"/>
                  </a:cubicBezTo>
                  <a:cubicBezTo>
                    <a:pt x="19" y="15"/>
                    <a:pt x="20" y="15"/>
                    <a:pt x="2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Freeform 95">
              <a:extLst>
                <a:ext uri="{FF2B5EF4-FFF2-40B4-BE49-F238E27FC236}">
                  <a16:creationId xmlns="" xmlns:a16="http://schemas.microsoft.com/office/drawing/2014/main" id="{2EC6E4C5-AB87-474E-9F50-CE4DAE48D2E6}"/>
                </a:ext>
              </a:extLst>
            </p:cNvPr>
            <p:cNvSpPr>
              <a:spLocks/>
            </p:cNvSpPr>
            <p:nvPr/>
          </p:nvSpPr>
          <p:spPr bwMode="auto">
            <a:xfrm>
              <a:off x="4057650" y="2093913"/>
              <a:ext cx="23813" cy="52387"/>
            </a:xfrm>
            <a:custGeom>
              <a:avLst/>
              <a:gdLst>
                <a:gd name="T0" fmla="*/ 5 w 7"/>
                <a:gd name="T1" fmla="*/ 2 h 15"/>
                <a:gd name="T2" fmla="*/ 5 w 7"/>
                <a:gd name="T3" fmla="*/ 0 h 15"/>
                <a:gd name="T4" fmla="*/ 2 w 7"/>
                <a:gd name="T5" fmla="*/ 0 h 15"/>
                <a:gd name="T6" fmla="*/ 1 w 7"/>
                <a:gd name="T7" fmla="*/ 1 h 15"/>
                <a:gd name="T8" fmla="*/ 0 w 7"/>
                <a:gd name="T9" fmla="*/ 2 h 15"/>
                <a:gd name="T10" fmla="*/ 0 w 7"/>
                <a:gd name="T11" fmla="*/ 13 h 15"/>
                <a:gd name="T12" fmla="*/ 1 w 7"/>
                <a:gd name="T13" fmla="*/ 15 h 15"/>
                <a:gd name="T14" fmla="*/ 2 w 7"/>
                <a:gd name="T15" fmla="*/ 15 h 15"/>
                <a:gd name="T16" fmla="*/ 5 w 7"/>
                <a:gd name="T17" fmla="*/ 15 h 15"/>
                <a:gd name="T18" fmla="*/ 7 w 7"/>
                <a:gd name="T19" fmla="*/ 15 h 15"/>
                <a:gd name="T20" fmla="*/ 7 w 7"/>
                <a:gd name="T21" fmla="*/ 13 h 15"/>
                <a:gd name="T22" fmla="*/ 7 w 7"/>
                <a:gd name="T23" fmla="*/ 2 h 15"/>
                <a:gd name="T24" fmla="*/ 7 w 7"/>
                <a:gd name="T25" fmla="*/ 1 h 15"/>
                <a:gd name="T26" fmla="*/ 5 w 7"/>
                <a:gd name="T27" fmla="*/ 0 h 15"/>
                <a:gd name="T28" fmla="*/ 5 w 7"/>
                <a:gd name="T29" fmla="*/ 2 h 15"/>
                <a:gd name="T30" fmla="*/ 3 w 7"/>
                <a:gd name="T31" fmla="*/ 2 h 15"/>
                <a:gd name="T32" fmla="*/ 3 w 7"/>
                <a:gd name="T33" fmla="*/ 11 h 15"/>
                <a:gd name="T34" fmla="*/ 2 w 7"/>
                <a:gd name="T35" fmla="*/ 11 h 15"/>
                <a:gd name="T36" fmla="*/ 2 w 7"/>
                <a:gd name="T37" fmla="*/ 13 h 15"/>
                <a:gd name="T38" fmla="*/ 4 w 7"/>
                <a:gd name="T39" fmla="*/ 13 h 15"/>
                <a:gd name="T40" fmla="*/ 4 w 7"/>
                <a:gd name="T41" fmla="*/ 4 h 15"/>
                <a:gd name="T42" fmla="*/ 5 w 7"/>
                <a:gd name="T43" fmla="*/ 4 h 15"/>
                <a:gd name="T44" fmla="*/ 5 w 7"/>
                <a:gd name="T45" fmla="*/ 2 h 15"/>
                <a:gd name="T46" fmla="*/ 3 w 7"/>
                <a:gd name="T47" fmla="*/ 2 h 15"/>
                <a:gd name="T48" fmla="*/ 5 w 7"/>
                <a:gd name="T4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 h="15">
                  <a:moveTo>
                    <a:pt x="5" y="2"/>
                  </a:moveTo>
                  <a:cubicBezTo>
                    <a:pt x="5" y="0"/>
                    <a:pt x="5" y="0"/>
                    <a:pt x="5" y="0"/>
                  </a:cubicBezTo>
                  <a:cubicBezTo>
                    <a:pt x="2" y="0"/>
                    <a:pt x="2" y="0"/>
                    <a:pt x="2" y="0"/>
                  </a:cubicBezTo>
                  <a:cubicBezTo>
                    <a:pt x="2" y="0"/>
                    <a:pt x="1" y="1"/>
                    <a:pt x="1" y="1"/>
                  </a:cubicBezTo>
                  <a:cubicBezTo>
                    <a:pt x="1" y="1"/>
                    <a:pt x="0" y="2"/>
                    <a:pt x="0" y="2"/>
                  </a:cubicBezTo>
                  <a:cubicBezTo>
                    <a:pt x="0" y="13"/>
                    <a:pt x="0" y="13"/>
                    <a:pt x="0" y="13"/>
                  </a:cubicBezTo>
                  <a:cubicBezTo>
                    <a:pt x="0" y="14"/>
                    <a:pt x="1" y="15"/>
                    <a:pt x="1" y="15"/>
                  </a:cubicBezTo>
                  <a:cubicBezTo>
                    <a:pt x="1" y="15"/>
                    <a:pt x="2" y="15"/>
                    <a:pt x="2" y="15"/>
                  </a:cubicBezTo>
                  <a:cubicBezTo>
                    <a:pt x="5" y="15"/>
                    <a:pt x="5" y="15"/>
                    <a:pt x="5" y="15"/>
                  </a:cubicBezTo>
                  <a:cubicBezTo>
                    <a:pt x="6" y="15"/>
                    <a:pt x="6" y="15"/>
                    <a:pt x="7" y="15"/>
                  </a:cubicBezTo>
                  <a:cubicBezTo>
                    <a:pt x="7" y="15"/>
                    <a:pt x="7" y="14"/>
                    <a:pt x="7" y="13"/>
                  </a:cubicBezTo>
                  <a:cubicBezTo>
                    <a:pt x="7" y="2"/>
                    <a:pt x="7" y="2"/>
                    <a:pt x="7" y="2"/>
                  </a:cubicBezTo>
                  <a:cubicBezTo>
                    <a:pt x="7" y="2"/>
                    <a:pt x="7" y="1"/>
                    <a:pt x="7" y="1"/>
                  </a:cubicBezTo>
                  <a:cubicBezTo>
                    <a:pt x="6" y="1"/>
                    <a:pt x="6" y="0"/>
                    <a:pt x="5" y="0"/>
                  </a:cubicBezTo>
                  <a:cubicBezTo>
                    <a:pt x="5" y="2"/>
                    <a:pt x="5" y="2"/>
                    <a:pt x="5" y="2"/>
                  </a:cubicBezTo>
                  <a:cubicBezTo>
                    <a:pt x="3" y="2"/>
                    <a:pt x="3" y="2"/>
                    <a:pt x="3" y="2"/>
                  </a:cubicBezTo>
                  <a:cubicBezTo>
                    <a:pt x="3" y="11"/>
                    <a:pt x="3" y="11"/>
                    <a:pt x="3" y="11"/>
                  </a:cubicBezTo>
                  <a:cubicBezTo>
                    <a:pt x="2" y="11"/>
                    <a:pt x="2" y="11"/>
                    <a:pt x="2" y="11"/>
                  </a:cubicBezTo>
                  <a:cubicBezTo>
                    <a:pt x="2" y="13"/>
                    <a:pt x="2" y="13"/>
                    <a:pt x="2" y="13"/>
                  </a:cubicBezTo>
                  <a:cubicBezTo>
                    <a:pt x="4" y="13"/>
                    <a:pt x="4" y="13"/>
                    <a:pt x="4" y="13"/>
                  </a:cubicBezTo>
                  <a:cubicBezTo>
                    <a:pt x="4" y="4"/>
                    <a:pt x="4" y="4"/>
                    <a:pt x="4" y="4"/>
                  </a:cubicBezTo>
                  <a:cubicBezTo>
                    <a:pt x="5" y="4"/>
                    <a:pt x="5" y="4"/>
                    <a:pt x="5" y="4"/>
                  </a:cubicBezTo>
                  <a:cubicBezTo>
                    <a:pt x="5" y="2"/>
                    <a:pt x="5" y="2"/>
                    <a:pt x="5" y="2"/>
                  </a:cubicBezTo>
                  <a:cubicBezTo>
                    <a:pt x="3" y="2"/>
                    <a:pt x="3" y="2"/>
                    <a:pt x="3" y="2"/>
                  </a:cubicBezTo>
                  <a:cubicBezTo>
                    <a:pt x="5" y="2"/>
                    <a:pt x="5"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Freeform 96">
              <a:extLst>
                <a:ext uri="{FF2B5EF4-FFF2-40B4-BE49-F238E27FC236}">
                  <a16:creationId xmlns="" xmlns:a16="http://schemas.microsoft.com/office/drawing/2014/main" id="{510D5ECA-FEA3-4D5A-9C27-0F98FBB03E4F}"/>
                </a:ext>
              </a:extLst>
            </p:cNvPr>
            <p:cNvSpPr>
              <a:spLocks/>
            </p:cNvSpPr>
            <p:nvPr/>
          </p:nvSpPr>
          <p:spPr bwMode="auto">
            <a:xfrm>
              <a:off x="4092575" y="2070100"/>
              <a:ext cx="23813" cy="76200"/>
            </a:xfrm>
            <a:custGeom>
              <a:avLst/>
              <a:gdLst>
                <a:gd name="T0" fmla="*/ 5 w 7"/>
                <a:gd name="T1" fmla="*/ 2 h 22"/>
                <a:gd name="T2" fmla="*/ 5 w 7"/>
                <a:gd name="T3" fmla="*/ 0 h 22"/>
                <a:gd name="T4" fmla="*/ 2 w 7"/>
                <a:gd name="T5" fmla="*/ 0 h 22"/>
                <a:gd name="T6" fmla="*/ 1 w 7"/>
                <a:gd name="T7" fmla="*/ 1 h 22"/>
                <a:gd name="T8" fmla="*/ 0 w 7"/>
                <a:gd name="T9" fmla="*/ 2 h 22"/>
                <a:gd name="T10" fmla="*/ 0 w 7"/>
                <a:gd name="T11" fmla="*/ 20 h 22"/>
                <a:gd name="T12" fmla="*/ 1 w 7"/>
                <a:gd name="T13" fmla="*/ 22 h 22"/>
                <a:gd name="T14" fmla="*/ 2 w 7"/>
                <a:gd name="T15" fmla="*/ 22 h 22"/>
                <a:gd name="T16" fmla="*/ 5 w 7"/>
                <a:gd name="T17" fmla="*/ 22 h 22"/>
                <a:gd name="T18" fmla="*/ 7 w 7"/>
                <a:gd name="T19" fmla="*/ 22 h 22"/>
                <a:gd name="T20" fmla="*/ 7 w 7"/>
                <a:gd name="T21" fmla="*/ 20 h 22"/>
                <a:gd name="T22" fmla="*/ 7 w 7"/>
                <a:gd name="T23" fmla="*/ 2 h 22"/>
                <a:gd name="T24" fmla="*/ 7 w 7"/>
                <a:gd name="T25" fmla="*/ 1 h 22"/>
                <a:gd name="T26" fmla="*/ 5 w 7"/>
                <a:gd name="T27" fmla="*/ 0 h 22"/>
                <a:gd name="T28" fmla="*/ 5 w 7"/>
                <a:gd name="T29" fmla="*/ 2 h 22"/>
                <a:gd name="T30" fmla="*/ 3 w 7"/>
                <a:gd name="T31" fmla="*/ 2 h 22"/>
                <a:gd name="T32" fmla="*/ 3 w 7"/>
                <a:gd name="T33" fmla="*/ 18 h 22"/>
                <a:gd name="T34" fmla="*/ 2 w 7"/>
                <a:gd name="T35" fmla="*/ 18 h 22"/>
                <a:gd name="T36" fmla="*/ 2 w 7"/>
                <a:gd name="T37" fmla="*/ 20 h 22"/>
                <a:gd name="T38" fmla="*/ 4 w 7"/>
                <a:gd name="T39" fmla="*/ 20 h 22"/>
                <a:gd name="T40" fmla="*/ 4 w 7"/>
                <a:gd name="T41" fmla="*/ 4 h 22"/>
                <a:gd name="T42" fmla="*/ 5 w 7"/>
                <a:gd name="T43" fmla="*/ 4 h 22"/>
                <a:gd name="T44" fmla="*/ 5 w 7"/>
                <a:gd name="T45" fmla="*/ 2 h 22"/>
                <a:gd name="T46" fmla="*/ 3 w 7"/>
                <a:gd name="T47" fmla="*/ 2 h 22"/>
                <a:gd name="T48" fmla="*/ 5 w 7"/>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 h="22">
                  <a:moveTo>
                    <a:pt x="5" y="2"/>
                  </a:moveTo>
                  <a:cubicBezTo>
                    <a:pt x="5" y="0"/>
                    <a:pt x="5" y="0"/>
                    <a:pt x="5" y="0"/>
                  </a:cubicBezTo>
                  <a:cubicBezTo>
                    <a:pt x="2" y="0"/>
                    <a:pt x="2" y="0"/>
                    <a:pt x="2" y="0"/>
                  </a:cubicBezTo>
                  <a:cubicBezTo>
                    <a:pt x="2" y="0"/>
                    <a:pt x="1" y="0"/>
                    <a:pt x="1" y="1"/>
                  </a:cubicBezTo>
                  <a:cubicBezTo>
                    <a:pt x="1" y="1"/>
                    <a:pt x="0" y="1"/>
                    <a:pt x="0" y="2"/>
                  </a:cubicBezTo>
                  <a:cubicBezTo>
                    <a:pt x="0" y="20"/>
                    <a:pt x="0" y="20"/>
                    <a:pt x="0" y="20"/>
                  </a:cubicBezTo>
                  <a:cubicBezTo>
                    <a:pt x="0" y="21"/>
                    <a:pt x="1" y="22"/>
                    <a:pt x="1" y="22"/>
                  </a:cubicBezTo>
                  <a:cubicBezTo>
                    <a:pt x="1" y="22"/>
                    <a:pt x="2" y="22"/>
                    <a:pt x="2" y="22"/>
                  </a:cubicBezTo>
                  <a:cubicBezTo>
                    <a:pt x="5" y="22"/>
                    <a:pt x="5" y="22"/>
                    <a:pt x="5" y="22"/>
                  </a:cubicBezTo>
                  <a:cubicBezTo>
                    <a:pt x="6" y="22"/>
                    <a:pt x="6" y="22"/>
                    <a:pt x="7" y="22"/>
                  </a:cubicBezTo>
                  <a:cubicBezTo>
                    <a:pt x="7" y="22"/>
                    <a:pt x="7" y="21"/>
                    <a:pt x="7" y="20"/>
                  </a:cubicBezTo>
                  <a:cubicBezTo>
                    <a:pt x="7" y="2"/>
                    <a:pt x="7" y="2"/>
                    <a:pt x="7" y="2"/>
                  </a:cubicBezTo>
                  <a:cubicBezTo>
                    <a:pt x="7" y="1"/>
                    <a:pt x="7" y="1"/>
                    <a:pt x="7" y="1"/>
                  </a:cubicBezTo>
                  <a:cubicBezTo>
                    <a:pt x="6" y="0"/>
                    <a:pt x="6" y="0"/>
                    <a:pt x="5" y="0"/>
                  </a:cubicBezTo>
                  <a:cubicBezTo>
                    <a:pt x="5" y="2"/>
                    <a:pt x="5" y="2"/>
                    <a:pt x="5" y="2"/>
                  </a:cubicBezTo>
                  <a:cubicBezTo>
                    <a:pt x="3" y="2"/>
                    <a:pt x="3" y="2"/>
                    <a:pt x="3" y="2"/>
                  </a:cubicBezTo>
                  <a:cubicBezTo>
                    <a:pt x="3" y="18"/>
                    <a:pt x="3" y="18"/>
                    <a:pt x="3" y="18"/>
                  </a:cubicBezTo>
                  <a:cubicBezTo>
                    <a:pt x="2" y="18"/>
                    <a:pt x="2" y="18"/>
                    <a:pt x="2" y="18"/>
                  </a:cubicBezTo>
                  <a:cubicBezTo>
                    <a:pt x="2" y="20"/>
                    <a:pt x="2" y="20"/>
                    <a:pt x="2" y="20"/>
                  </a:cubicBezTo>
                  <a:cubicBezTo>
                    <a:pt x="4" y="20"/>
                    <a:pt x="4" y="20"/>
                    <a:pt x="4" y="20"/>
                  </a:cubicBezTo>
                  <a:cubicBezTo>
                    <a:pt x="4" y="4"/>
                    <a:pt x="4" y="4"/>
                    <a:pt x="4" y="4"/>
                  </a:cubicBezTo>
                  <a:cubicBezTo>
                    <a:pt x="5" y="4"/>
                    <a:pt x="5" y="4"/>
                    <a:pt x="5" y="4"/>
                  </a:cubicBezTo>
                  <a:cubicBezTo>
                    <a:pt x="5" y="2"/>
                    <a:pt x="5" y="2"/>
                    <a:pt x="5" y="2"/>
                  </a:cubicBezTo>
                  <a:cubicBezTo>
                    <a:pt x="3" y="2"/>
                    <a:pt x="3" y="2"/>
                    <a:pt x="3" y="2"/>
                  </a:cubicBezTo>
                  <a:cubicBezTo>
                    <a:pt x="5" y="2"/>
                    <a:pt x="5"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Freeform 97">
              <a:extLst>
                <a:ext uri="{FF2B5EF4-FFF2-40B4-BE49-F238E27FC236}">
                  <a16:creationId xmlns="" xmlns:a16="http://schemas.microsoft.com/office/drawing/2014/main" id="{833CBF61-55B9-43DC-8454-0E649B0F91B1}"/>
                </a:ext>
              </a:extLst>
            </p:cNvPr>
            <p:cNvSpPr>
              <a:spLocks/>
            </p:cNvSpPr>
            <p:nvPr/>
          </p:nvSpPr>
          <p:spPr bwMode="auto">
            <a:xfrm>
              <a:off x="4125913" y="2046288"/>
              <a:ext cx="25400" cy="100012"/>
            </a:xfrm>
            <a:custGeom>
              <a:avLst/>
              <a:gdLst>
                <a:gd name="T0" fmla="*/ 5 w 7"/>
                <a:gd name="T1" fmla="*/ 2 h 29"/>
                <a:gd name="T2" fmla="*/ 5 w 7"/>
                <a:gd name="T3" fmla="*/ 0 h 29"/>
                <a:gd name="T4" fmla="*/ 2 w 7"/>
                <a:gd name="T5" fmla="*/ 0 h 29"/>
                <a:gd name="T6" fmla="*/ 1 w 7"/>
                <a:gd name="T7" fmla="*/ 0 h 29"/>
                <a:gd name="T8" fmla="*/ 0 w 7"/>
                <a:gd name="T9" fmla="*/ 2 h 29"/>
                <a:gd name="T10" fmla="*/ 0 w 7"/>
                <a:gd name="T11" fmla="*/ 27 h 29"/>
                <a:gd name="T12" fmla="*/ 1 w 7"/>
                <a:gd name="T13" fmla="*/ 29 h 29"/>
                <a:gd name="T14" fmla="*/ 2 w 7"/>
                <a:gd name="T15" fmla="*/ 29 h 29"/>
                <a:gd name="T16" fmla="*/ 5 w 7"/>
                <a:gd name="T17" fmla="*/ 29 h 29"/>
                <a:gd name="T18" fmla="*/ 7 w 7"/>
                <a:gd name="T19" fmla="*/ 29 h 29"/>
                <a:gd name="T20" fmla="*/ 7 w 7"/>
                <a:gd name="T21" fmla="*/ 27 h 29"/>
                <a:gd name="T22" fmla="*/ 7 w 7"/>
                <a:gd name="T23" fmla="*/ 2 h 29"/>
                <a:gd name="T24" fmla="*/ 7 w 7"/>
                <a:gd name="T25" fmla="*/ 0 h 29"/>
                <a:gd name="T26" fmla="*/ 5 w 7"/>
                <a:gd name="T27" fmla="*/ 0 h 29"/>
                <a:gd name="T28" fmla="*/ 5 w 7"/>
                <a:gd name="T29" fmla="*/ 2 h 29"/>
                <a:gd name="T30" fmla="*/ 3 w 7"/>
                <a:gd name="T31" fmla="*/ 2 h 29"/>
                <a:gd name="T32" fmla="*/ 3 w 7"/>
                <a:gd name="T33" fmla="*/ 25 h 29"/>
                <a:gd name="T34" fmla="*/ 2 w 7"/>
                <a:gd name="T35" fmla="*/ 25 h 29"/>
                <a:gd name="T36" fmla="*/ 2 w 7"/>
                <a:gd name="T37" fmla="*/ 27 h 29"/>
                <a:gd name="T38" fmla="*/ 4 w 7"/>
                <a:gd name="T39" fmla="*/ 27 h 29"/>
                <a:gd name="T40" fmla="*/ 4 w 7"/>
                <a:gd name="T41" fmla="*/ 4 h 29"/>
                <a:gd name="T42" fmla="*/ 5 w 7"/>
                <a:gd name="T43" fmla="*/ 4 h 29"/>
                <a:gd name="T44" fmla="*/ 5 w 7"/>
                <a:gd name="T45" fmla="*/ 2 h 29"/>
                <a:gd name="T46" fmla="*/ 3 w 7"/>
                <a:gd name="T47" fmla="*/ 2 h 29"/>
                <a:gd name="T48" fmla="*/ 5 w 7"/>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 h="29">
                  <a:moveTo>
                    <a:pt x="5" y="2"/>
                  </a:moveTo>
                  <a:cubicBezTo>
                    <a:pt x="5" y="0"/>
                    <a:pt x="5" y="0"/>
                    <a:pt x="5" y="0"/>
                  </a:cubicBezTo>
                  <a:cubicBezTo>
                    <a:pt x="2" y="0"/>
                    <a:pt x="2" y="0"/>
                    <a:pt x="2" y="0"/>
                  </a:cubicBezTo>
                  <a:cubicBezTo>
                    <a:pt x="2" y="0"/>
                    <a:pt x="1" y="0"/>
                    <a:pt x="1" y="0"/>
                  </a:cubicBezTo>
                  <a:cubicBezTo>
                    <a:pt x="1" y="1"/>
                    <a:pt x="0" y="1"/>
                    <a:pt x="0" y="2"/>
                  </a:cubicBezTo>
                  <a:cubicBezTo>
                    <a:pt x="0" y="27"/>
                    <a:pt x="0" y="27"/>
                    <a:pt x="0" y="27"/>
                  </a:cubicBezTo>
                  <a:cubicBezTo>
                    <a:pt x="0" y="28"/>
                    <a:pt x="1" y="29"/>
                    <a:pt x="1" y="29"/>
                  </a:cubicBezTo>
                  <a:cubicBezTo>
                    <a:pt x="1" y="29"/>
                    <a:pt x="2" y="29"/>
                    <a:pt x="2" y="29"/>
                  </a:cubicBezTo>
                  <a:cubicBezTo>
                    <a:pt x="5" y="29"/>
                    <a:pt x="5" y="29"/>
                    <a:pt x="5" y="29"/>
                  </a:cubicBezTo>
                  <a:cubicBezTo>
                    <a:pt x="6" y="29"/>
                    <a:pt x="6" y="29"/>
                    <a:pt x="7" y="29"/>
                  </a:cubicBezTo>
                  <a:cubicBezTo>
                    <a:pt x="7" y="29"/>
                    <a:pt x="7" y="28"/>
                    <a:pt x="7" y="27"/>
                  </a:cubicBezTo>
                  <a:cubicBezTo>
                    <a:pt x="7" y="2"/>
                    <a:pt x="7" y="2"/>
                    <a:pt x="7" y="2"/>
                  </a:cubicBezTo>
                  <a:cubicBezTo>
                    <a:pt x="7" y="1"/>
                    <a:pt x="7" y="1"/>
                    <a:pt x="7" y="0"/>
                  </a:cubicBezTo>
                  <a:cubicBezTo>
                    <a:pt x="6" y="0"/>
                    <a:pt x="6" y="0"/>
                    <a:pt x="5" y="0"/>
                  </a:cubicBezTo>
                  <a:cubicBezTo>
                    <a:pt x="5" y="2"/>
                    <a:pt x="5" y="2"/>
                    <a:pt x="5" y="2"/>
                  </a:cubicBezTo>
                  <a:cubicBezTo>
                    <a:pt x="3" y="2"/>
                    <a:pt x="3" y="2"/>
                    <a:pt x="3" y="2"/>
                  </a:cubicBezTo>
                  <a:cubicBezTo>
                    <a:pt x="3" y="25"/>
                    <a:pt x="3" y="25"/>
                    <a:pt x="3" y="25"/>
                  </a:cubicBezTo>
                  <a:cubicBezTo>
                    <a:pt x="2" y="25"/>
                    <a:pt x="2" y="25"/>
                    <a:pt x="2" y="25"/>
                  </a:cubicBezTo>
                  <a:cubicBezTo>
                    <a:pt x="2" y="27"/>
                    <a:pt x="2" y="27"/>
                    <a:pt x="2" y="27"/>
                  </a:cubicBezTo>
                  <a:cubicBezTo>
                    <a:pt x="4" y="27"/>
                    <a:pt x="4" y="27"/>
                    <a:pt x="4" y="27"/>
                  </a:cubicBezTo>
                  <a:cubicBezTo>
                    <a:pt x="4" y="4"/>
                    <a:pt x="4" y="4"/>
                    <a:pt x="4" y="4"/>
                  </a:cubicBezTo>
                  <a:cubicBezTo>
                    <a:pt x="5" y="4"/>
                    <a:pt x="5" y="4"/>
                    <a:pt x="5" y="4"/>
                  </a:cubicBezTo>
                  <a:cubicBezTo>
                    <a:pt x="5" y="2"/>
                    <a:pt x="5" y="2"/>
                    <a:pt x="5" y="2"/>
                  </a:cubicBezTo>
                  <a:cubicBezTo>
                    <a:pt x="3" y="2"/>
                    <a:pt x="3" y="2"/>
                    <a:pt x="3" y="2"/>
                  </a:cubicBezTo>
                  <a:cubicBezTo>
                    <a:pt x="5" y="2"/>
                    <a:pt x="5"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Freeform 98">
              <a:extLst>
                <a:ext uri="{FF2B5EF4-FFF2-40B4-BE49-F238E27FC236}">
                  <a16:creationId xmlns="" xmlns:a16="http://schemas.microsoft.com/office/drawing/2014/main" id="{376515E9-8CAB-4B10-84AC-77C9C84FB771}"/>
                </a:ext>
              </a:extLst>
            </p:cNvPr>
            <p:cNvSpPr>
              <a:spLocks/>
            </p:cNvSpPr>
            <p:nvPr/>
          </p:nvSpPr>
          <p:spPr bwMode="auto">
            <a:xfrm>
              <a:off x="2582863" y="5975350"/>
              <a:ext cx="147638" cy="144462"/>
            </a:xfrm>
            <a:custGeom>
              <a:avLst/>
              <a:gdLst>
                <a:gd name="T0" fmla="*/ 41 w 43"/>
                <a:gd name="T1" fmla="*/ 21 h 42"/>
                <a:gd name="T2" fmla="*/ 42 w 43"/>
                <a:gd name="T3" fmla="*/ 20 h 42"/>
                <a:gd name="T4" fmla="*/ 23 w 43"/>
                <a:gd name="T5" fmla="*/ 0 h 42"/>
                <a:gd name="T6" fmla="*/ 22 w 43"/>
                <a:gd name="T7" fmla="*/ 0 h 42"/>
                <a:gd name="T8" fmla="*/ 20 w 43"/>
                <a:gd name="T9" fmla="*/ 0 h 42"/>
                <a:gd name="T10" fmla="*/ 1 w 43"/>
                <a:gd name="T11" fmla="*/ 20 h 42"/>
                <a:gd name="T12" fmla="*/ 0 w 43"/>
                <a:gd name="T13" fmla="*/ 21 h 42"/>
                <a:gd name="T14" fmla="*/ 0 w 43"/>
                <a:gd name="T15" fmla="*/ 40 h 42"/>
                <a:gd name="T16" fmla="*/ 1 w 43"/>
                <a:gd name="T17" fmla="*/ 42 h 42"/>
                <a:gd name="T18" fmla="*/ 2 w 43"/>
                <a:gd name="T19" fmla="*/ 42 h 42"/>
                <a:gd name="T20" fmla="*/ 41 w 43"/>
                <a:gd name="T21" fmla="*/ 42 h 42"/>
                <a:gd name="T22" fmla="*/ 42 w 43"/>
                <a:gd name="T23" fmla="*/ 42 h 42"/>
                <a:gd name="T24" fmla="*/ 43 w 43"/>
                <a:gd name="T25" fmla="*/ 40 h 42"/>
                <a:gd name="T26" fmla="*/ 43 w 43"/>
                <a:gd name="T27" fmla="*/ 21 h 42"/>
                <a:gd name="T28" fmla="*/ 42 w 43"/>
                <a:gd name="T29" fmla="*/ 20 h 42"/>
                <a:gd name="T30" fmla="*/ 41 w 43"/>
                <a:gd name="T31" fmla="*/ 21 h 42"/>
                <a:gd name="T32" fmla="*/ 39 w 43"/>
                <a:gd name="T33" fmla="*/ 21 h 42"/>
                <a:gd name="T34" fmla="*/ 39 w 43"/>
                <a:gd name="T35" fmla="*/ 38 h 42"/>
                <a:gd name="T36" fmla="*/ 4 w 43"/>
                <a:gd name="T37" fmla="*/ 38 h 42"/>
                <a:gd name="T38" fmla="*/ 4 w 43"/>
                <a:gd name="T39" fmla="*/ 22 h 42"/>
                <a:gd name="T40" fmla="*/ 22 w 43"/>
                <a:gd name="T41" fmla="*/ 5 h 42"/>
                <a:gd name="T42" fmla="*/ 40 w 43"/>
                <a:gd name="T43" fmla="*/ 23 h 42"/>
                <a:gd name="T44" fmla="*/ 41 w 43"/>
                <a:gd name="T45" fmla="*/ 21 h 42"/>
                <a:gd name="T46" fmla="*/ 39 w 43"/>
                <a:gd name="T47" fmla="*/ 21 h 42"/>
                <a:gd name="T48" fmla="*/ 41 w 43"/>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42">
                  <a:moveTo>
                    <a:pt x="41" y="21"/>
                  </a:moveTo>
                  <a:cubicBezTo>
                    <a:pt x="42" y="20"/>
                    <a:pt x="42" y="20"/>
                    <a:pt x="42" y="20"/>
                  </a:cubicBezTo>
                  <a:cubicBezTo>
                    <a:pt x="23" y="0"/>
                    <a:pt x="23" y="0"/>
                    <a:pt x="23" y="0"/>
                  </a:cubicBezTo>
                  <a:cubicBezTo>
                    <a:pt x="23" y="0"/>
                    <a:pt x="22" y="0"/>
                    <a:pt x="22" y="0"/>
                  </a:cubicBezTo>
                  <a:cubicBezTo>
                    <a:pt x="21" y="0"/>
                    <a:pt x="21" y="0"/>
                    <a:pt x="20" y="0"/>
                  </a:cubicBezTo>
                  <a:cubicBezTo>
                    <a:pt x="1" y="20"/>
                    <a:pt x="1" y="20"/>
                    <a:pt x="1" y="20"/>
                  </a:cubicBezTo>
                  <a:cubicBezTo>
                    <a:pt x="1" y="20"/>
                    <a:pt x="0" y="21"/>
                    <a:pt x="0" y="21"/>
                  </a:cubicBezTo>
                  <a:cubicBezTo>
                    <a:pt x="0" y="40"/>
                    <a:pt x="0" y="40"/>
                    <a:pt x="0" y="40"/>
                  </a:cubicBezTo>
                  <a:cubicBezTo>
                    <a:pt x="0" y="41"/>
                    <a:pt x="1" y="42"/>
                    <a:pt x="1" y="42"/>
                  </a:cubicBezTo>
                  <a:cubicBezTo>
                    <a:pt x="1" y="42"/>
                    <a:pt x="2" y="42"/>
                    <a:pt x="2" y="42"/>
                  </a:cubicBezTo>
                  <a:cubicBezTo>
                    <a:pt x="41" y="42"/>
                    <a:pt x="41" y="42"/>
                    <a:pt x="41" y="42"/>
                  </a:cubicBezTo>
                  <a:cubicBezTo>
                    <a:pt x="41" y="42"/>
                    <a:pt x="42" y="42"/>
                    <a:pt x="42" y="42"/>
                  </a:cubicBezTo>
                  <a:cubicBezTo>
                    <a:pt x="43" y="42"/>
                    <a:pt x="43" y="41"/>
                    <a:pt x="43" y="40"/>
                  </a:cubicBezTo>
                  <a:cubicBezTo>
                    <a:pt x="43" y="21"/>
                    <a:pt x="43" y="21"/>
                    <a:pt x="43" y="21"/>
                  </a:cubicBezTo>
                  <a:cubicBezTo>
                    <a:pt x="43" y="21"/>
                    <a:pt x="43" y="20"/>
                    <a:pt x="42" y="20"/>
                  </a:cubicBezTo>
                  <a:cubicBezTo>
                    <a:pt x="41" y="21"/>
                    <a:pt x="41" y="21"/>
                    <a:pt x="41" y="21"/>
                  </a:cubicBezTo>
                  <a:cubicBezTo>
                    <a:pt x="39" y="21"/>
                    <a:pt x="39" y="21"/>
                    <a:pt x="39" y="21"/>
                  </a:cubicBezTo>
                  <a:cubicBezTo>
                    <a:pt x="39" y="38"/>
                    <a:pt x="39" y="38"/>
                    <a:pt x="39" y="38"/>
                  </a:cubicBezTo>
                  <a:cubicBezTo>
                    <a:pt x="4" y="38"/>
                    <a:pt x="4" y="38"/>
                    <a:pt x="4" y="38"/>
                  </a:cubicBezTo>
                  <a:cubicBezTo>
                    <a:pt x="4" y="22"/>
                    <a:pt x="4" y="22"/>
                    <a:pt x="4" y="22"/>
                  </a:cubicBezTo>
                  <a:cubicBezTo>
                    <a:pt x="22" y="5"/>
                    <a:pt x="22" y="5"/>
                    <a:pt x="22" y="5"/>
                  </a:cubicBezTo>
                  <a:cubicBezTo>
                    <a:pt x="40" y="23"/>
                    <a:pt x="40" y="23"/>
                    <a:pt x="40" y="23"/>
                  </a:cubicBezTo>
                  <a:cubicBezTo>
                    <a:pt x="41" y="21"/>
                    <a:pt x="41" y="21"/>
                    <a:pt x="41" y="21"/>
                  </a:cubicBezTo>
                  <a:cubicBezTo>
                    <a:pt x="39" y="21"/>
                    <a:pt x="39" y="21"/>
                    <a:pt x="39" y="21"/>
                  </a:cubicBezTo>
                  <a:cubicBezTo>
                    <a:pt x="41" y="21"/>
                    <a:pt x="41" y="21"/>
                    <a:pt x="4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1" name="Freeform 99">
              <a:extLst>
                <a:ext uri="{FF2B5EF4-FFF2-40B4-BE49-F238E27FC236}">
                  <a16:creationId xmlns="" xmlns:a16="http://schemas.microsoft.com/office/drawing/2014/main" id="{9293DA86-5159-4B32-8E24-D3ED9EFB9E8B}"/>
                </a:ext>
              </a:extLst>
            </p:cNvPr>
            <p:cNvSpPr>
              <a:spLocks/>
            </p:cNvSpPr>
            <p:nvPr/>
          </p:nvSpPr>
          <p:spPr bwMode="auto">
            <a:xfrm>
              <a:off x="3349625" y="5975350"/>
              <a:ext cx="144463" cy="144462"/>
            </a:xfrm>
            <a:custGeom>
              <a:avLst/>
              <a:gdLst>
                <a:gd name="T0" fmla="*/ 40 w 42"/>
                <a:gd name="T1" fmla="*/ 21 h 42"/>
                <a:gd name="T2" fmla="*/ 38 w 42"/>
                <a:gd name="T3" fmla="*/ 21 h 42"/>
                <a:gd name="T4" fmla="*/ 33 w 42"/>
                <a:gd name="T5" fmla="*/ 33 h 42"/>
                <a:gd name="T6" fmla="*/ 21 w 42"/>
                <a:gd name="T7" fmla="*/ 38 h 42"/>
                <a:gd name="T8" fmla="*/ 9 w 42"/>
                <a:gd name="T9" fmla="*/ 33 h 42"/>
                <a:gd name="T10" fmla="*/ 4 w 42"/>
                <a:gd name="T11" fmla="*/ 21 h 42"/>
                <a:gd name="T12" fmla="*/ 9 w 42"/>
                <a:gd name="T13" fmla="*/ 9 h 42"/>
                <a:gd name="T14" fmla="*/ 21 w 42"/>
                <a:gd name="T15" fmla="*/ 4 h 42"/>
                <a:gd name="T16" fmla="*/ 33 w 42"/>
                <a:gd name="T17" fmla="*/ 9 h 42"/>
                <a:gd name="T18" fmla="*/ 38 w 42"/>
                <a:gd name="T19" fmla="*/ 21 h 42"/>
                <a:gd name="T20" fmla="*/ 40 w 42"/>
                <a:gd name="T21" fmla="*/ 21 h 42"/>
                <a:gd name="T22" fmla="*/ 42 w 42"/>
                <a:gd name="T23" fmla="*/ 21 h 42"/>
                <a:gd name="T24" fmla="*/ 21 w 42"/>
                <a:gd name="T25" fmla="*/ 0 h 42"/>
                <a:gd name="T26" fmla="*/ 0 w 42"/>
                <a:gd name="T27" fmla="*/ 21 h 42"/>
                <a:gd name="T28" fmla="*/ 21 w 42"/>
                <a:gd name="T29" fmla="*/ 42 h 42"/>
                <a:gd name="T30" fmla="*/ 42 w 42"/>
                <a:gd name="T31" fmla="*/ 21 h 42"/>
                <a:gd name="T32" fmla="*/ 40 w 42"/>
                <a:gd name="T33"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42">
                  <a:moveTo>
                    <a:pt x="40" y="21"/>
                  </a:moveTo>
                  <a:cubicBezTo>
                    <a:pt x="38" y="21"/>
                    <a:pt x="38" y="21"/>
                    <a:pt x="38" y="21"/>
                  </a:cubicBezTo>
                  <a:cubicBezTo>
                    <a:pt x="38" y="26"/>
                    <a:pt x="36" y="30"/>
                    <a:pt x="33" y="33"/>
                  </a:cubicBezTo>
                  <a:cubicBezTo>
                    <a:pt x="30" y="37"/>
                    <a:pt x="26" y="38"/>
                    <a:pt x="21" y="38"/>
                  </a:cubicBezTo>
                  <a:cubicBezTo>
                    <a:pt x="16" y="38"/>
                    <a:pt x="12" y="37"/>
                    <a:pt x="9" y="33"/>
                  </a:cubicBezTo>
                  <a:cubicBezTo>
                    <a:pt x="6" y="30"/>
                    <a:pt x="4" y="26"/>
                    <a:pt x="4" y="21"/>
                  </a:cubicBezTo>
                  <a:cubicBezTo>
                    <a:pt x="4" y="16"/>
                    <a:pt x="6" y="12"/>
                    <a:pt x="9" y="9"/>
                  </a:cubicBezTo>
                  <a:cubicBezTo>
                    <a:pt x="12" y="6"/>
                    <a:pt x="16" y="4"/>
                    <a:pt x="21" y="4"/>
                  </a:cubicBezTo>
                  <a:cubicBezTo>
                    <a:pt x="26" y="4"/>
                    <a:pt x="30" y="6"/>
                    <a:pt x="33" y="9"/>
                  </a:cubicBezTo>
                  <a:cubicBezTo>
                    <a:pt x="36" y="12"/>
                    <a:pt x="38" y="16"/>
                    <a:pt x="38" y="21"/>
                  </a:cubicBezTo>
                  <a:cubicBezTo>
                    <a:pt x="40" y="21"/>
                    <a:pt x="40" y="21"/>
                    <a:pt x="40" y="21"/>
                  </a:cubicBezTo>
                  <a:cubicBezTo>
                    <a:pt x="42" y="21"/>
                    <a:pt x="42" y="21"/>
                    <a:pt x="42" y="21"/>
                  </a:cubicBezTo>
                  <a:cubicBezTo>
                    <a:pt x="42" y="9"/>
                    <a:pt x="33" y="0"/>
                    <a:pt x="21" y="0"/>
                  </a:cubicBezTo>
                  <a:cubicBezTo>
                    <a:pt x="9" y="0"/>
                    <a:pt x="0" y="9"/>
                    <a:pt x="0" y="21"/>
                  </a:cubicBezTo>
                  <a:cubicBezTo>
                    <a:pt x="0" y="33"/>
                    <a:pt x="9" y="42"/>
                    <a:pt x="21" y="42"/>
                  </a:cubicBezTo>
                  <a:cubicBezTo>
                    <a:pt x="33" y="42"/>
                    <a:pt x="42" y="33"/>
                    <a:pt x="42" y="21"/>
                  </a:cubicBezTo>
                  <a:cubicBezTo>
                    <a:pt x="40" y="21"/>
                    <a:pt x="40" y="21"/>
                    <a:pt x="40"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100">
              <a:extLst>
                <a:ext uri="{FF2B5EF4-FFF2-40B4-BE49-F238E27FC236}">
                  <a16:creationId xmlns="" xmlns:a16="http://schemas.microsoft.com/office/drawing/2014/main" id="{58F7C424-731F-4A1F-8846-5279D3944875}"/>
                </a:ext>
              </a:extLst>
            </p:cNvPr>
            <p:cNvSpPr>
              <a:spLocks/>
            </p:cNvSpPr>
            <p:nvPr/>
          </p:nvSpPr>
          <p:spPr bwMode="auto">
            <a:xfrm>
              <a:off x="4198938" y="5995988"/>
              <a:ext cx="12700" cy="123825"/>
            </a:xfrm>
            <a:custGeom>
              <a:avLst/>
              <a:gdLst>
                <a:gd name="T0" fmla="*/ 4 w 4"/>
                <a:gd name="T1" fmla="*/ 34 h 36"/>
                <a:gd name="T2" fmla="*/ 4 w 4"/>
                <a:gd name="T3" fmla="*/ 2 h 36"/>
                <a:gd name="T4" fmla="*/ 2 w 4"/>
                <a:gd name="T5" fmla="*/ 0 h 36"/>
                <a:gd name="T6" fmla="*/ 0 w 4"/>
                <a:gd name="T7" fmla="*/ 2 h 36"/>
                <a:gd name="T8" fmla="*/ 0 w 4"/>
                <a:gd name="T9" fmla="*/ 34 h 36"/>
                <a:gd name="T10" fmla="*/ 2 w 4"/>
                <a:gd name="T11" fmla="*/ 36 h 36"/>
                <a:gd name="T12" fmla="*/ 4 w 4"/>
                <a:gd name="T13" fmla="*/ 34 h 36"/>
              </a:gdLst>
              <a:ahLst/>
              <a:cxnLst>
                <a:cxn ang="0">
                  <a:pos x="T0" y="T1"/>
                </a:cxn>
                <a:cxn ang="0">
                  <a:pos x="T2" y="T3"/>
                </a:cxn>
                <a:cxn ang="0">
                  <a:pos x="T4" y="T5"/>
                </a:cxn>
                <a:cxn ang="0">
                  <a:pos x="T6" y="T7"/>
                </a:cxn>
                <a:cxn ang="0">
                  <a:pos x="T8" y="T9"/>
                </a:cxn>
                <a:cxn ang="0">
                  <a:pos x="T10" y="T11"/>
                </a:cxn>
                <a:cxn ang="0">
                  <a:pos x="T12" y="T13"/>
                </a:cxn>
              </a:cxnLst>
              <a:rect l="0" t="0" r="r" b="b"/>
              <a:pathLst>
                <a:path w="4" h="36">
                  <a:moveTo>
                    <a:pt x="4" y="34"/>
                  </a:moveTo>
                  <a:cubicBezTo>
                    <a:pt x="4" y="2"/>
                    <a:pt x="4" y="2"/>
                    <a:pt x="4" y="2"/>
                  </a:cubicBezTo>
                  <a:cubicBezTo>
                    <a:pt x="4" y="1"/>
                    <a:pt x="3" y="0"/>
                    <a:pt x="2" y="0"/>
                  </a:cubicBezTo>
                  <a:cubicBezTo>
                    <a:pt x="1" y="0"/>
                    <a:pt x="0" y="1"/>
                    <a:pt x="0" y="2"/>
                  </a:cubicBezTo>
                  <a:cubicBezTo>
                    <a:pt x="0" y="34"/>
                    <a:pt x="0" y="34"/>
                    <a:pt x="0" y="34"/>
                  </a:cubicBezTo>
                  <a:cubicBezTo>
                    <a:pt x="0" y="36"/>
                    <a:pt x="1" y="36"/>
                    <a:pt x="2" y="36"/>
                  </a:cubicBezTo>
                  <a:cubicBezTo>
                    <a:pt x="3" y="36"/>
                    <a:pt x="4" y="36"/>
                    <a:pt x="4"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3" name="Freeform 101">
              <a:extLst>
                <a:ext uri="{FF2B5EF4-FFF2-40B4-BE49-F238E27FC236}">
                  <a16:creationId xmlns="" xmlns:a16="http://schemas.microsoft.com/office/drawing/2014/main" id="{8E51B0A5-44AB-4F7B-BD0D-44501C6D28BE}"/>
                </a:ext>
              </a:extLst>
            </p:cNvPr>
            <p:cNvSpPr>
              <a:spLocks/>
            </p:cNvSpPr>
            <p:nvPr/>
          </p:nvSpPr>
          <p:spPr bwMode="auto">
            <a:xfrm>
              <a:off x="4151313" y="5995988"/>
              <a:ext cx="12700" cy="123825"/>
            </a:xfrm>
            <a:custGeom>
              <a:avLst/>
              <a:gdLst>
                <a:gd name="T0" fmla="*/ 4 w 4"/>
                <a:gd name="T1" fmla="*/ 34 h 36"/>
                <a:gd name="T2" fmla="*/ 4 w 4"/>
                <a:gd name="T3" fmla="*/ 2 h 36"/>
                <a:gd name="T4" fmla="*/ 2 w 4"/>
                <a:gd name="T5" fmla="*/ 0 h 36"/>
                <a:gd name="T6" fmla="*/ 0 w 4"/>
                <a:gd name="T7" fmla="*/ 2 h 36"/>
                <a:gd name="T8" fmla="*/ 0 w 4"/>
                <a:gd name="T9" fmla="*/ 34 h 36"/>
                <a:gd name="T10" fmla="*/ 2 w 4"/>
                <a:gd name="T11" fmla="*/ 36 h 36"/>
                <a:gd name="T12" fmla="*/ 4 w 4"/>
                <a:gd name="T13" fmla="*/ 34 h 36"/>
              </a:gdLst>
              <a:ahLst/>
              <a:cxnLst>
                <a:cxn ang="0">
                  <a:pos x="T0" y="T1"/>
                </a:cxn>
                <a:cxn ang="0">
                  <a:pos x="T2" y="T3"/>
                </a:cxn>
                <a:cxn ang="0">
                  <a:pos x="T4" y="T5"/>
                </a:cxn>
                <a:cxn ang="0">
                  <a:pos x="T6" y="T7"/>
                </a:cxn>
                <a:cxn ang="0">
                  <a:pos x="T8" y="T9"/>
                </a:cxn>
                <a:cxn ang="0">
                  <a:pos x="T10" y="T11"/>
                </a:cxn>
                <a:cxn ang="0">
                  <a:pos x="T12" y="T13"/>
                </a:cxn>
              </a:cxnLst>
              <a:rect l="0" t="0" r="r" b="b"/>
              <a:pathLst>
                <a:path w="4" h="36">
                  <a:moveTo>
                    <a:pt x="4" y="34"/>
                  </a:moveTo>
                  <a:cubicBezTo>
                    <a:pt x="4" y="2"/>
                    <a:pt x="4" y="2"/>
                    <a:pt x="4" y="2"/>
                  </a:cubicBezTo>
                  <a:cubicBezTo>
                    <a:pt x="4" y="1"/>
                    <a:pt x="3" y="0"/>
                    <a:pt x="2" y="0"/>
                  </a:cubicBezTo>
                  <a:cubicBezTo>
                    <a:pt x="1" y="0"/>
                    <a:pt x="0" y="1"/>
                    <a:pt x="0" y="2"/>
                  </a:cubicBezTo>
                  <a:cubicBezTo>
                    <a:pt x="0" y="34"/>
                    <a:pt x="0" y="34"/>
                    <a:pt x="0" y="34"/>
                  </a:cubicBezTo>
                  <a:cubicBezTo>
                    <a:pt x="0" y="36"/>
                    <a:pt x="1" y="36"/>
                    <a:pt x="2" y="36"/>
                  </a:cubicBezTo>
                  <a:cubicBezTo>
                    <a:pt x="3" y="36"/>
                    <a:pt x="4" y="36"/>
                    <a:pt x="4"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4" name="Freeform 102">
              <a:extLst>
                <a:ext uri="{FF2B5EF4-FFF2-40B4-BE49-F238E27FC236}">
                  <a16:creationId xmlns="" xmlns:a16="http://schemas.microsoft.com/office/drawing/2014/main" id="{DA4DB5A2-C1E3-418D-AF6D-4552B86F997F}"/>
                </a:ext>
              </a:extLst>
            </p:cNvPr>
            <p:cNvSpPr>
              <a:spLocks/>
            </p:cNvSpPr>
            <p:nvPr/>
          </p:nvSpPr>
          <p:spPr bwMode="auto">
            <a:xfrm>
              <a:off x="4102100" y="5995988"/>
              <a:ext cx="14288" cy="123825"/>
            </a:xfrm>
            <a:custGeom>
              <a:avLst/>
              <a:gdLst>
                <a:gd name="T0" fmla="*/ 4 w 4"/>
                <a:gd name="T1" fmla="*/ 34 h 36"/>
                <a:gd name="T2" fmla="*/ 4 w 4"/>
                <a:gd name="T3" fmla="*/ 2 h 36"/>
                <a:gd name="T4" fmla="*/ 2 w 4"/>
                <a:gd name="T5" fmla="*/ 0 h 36"/>
                <a:gd name="T6" fmla="*/ 0 w 4"/>
                <a:gd name="T7" fmla="*/ 2 h 36"/>
                <a:gd name="T8" fmla="*/ 0 w 4"/>
                <a:gd name="T9" fmla="*/ 34 h 36"/>
                <a:gd name="T10" fmla="*/ 2 w 4"/>
                <a:gd name="T11" fmla="*/ 36 h 36"/>
                <a:gd name="T12" fmla="*/ 4 w 4"/>
                <a:gd name="T13" fmla="*/ 34 h 36"/>
              </a:gdLst>
              <a:ahLst/>
              <a:cxnLst>
                <a:cxn ang="0">
                  <a:pos x="T0" y="T1"/>
                </a:cxn>
                <a:cxn ang="0">
                  <a:pos x="T2" y="T3"/>
                </a:cxn>
                <a:cxn ang="0">
                  <a:pos x="T4" y="T5"/>
                </a:cxn>
                <a:cxn ang="0">
                  <a:pos x="T6" y="T7"/>
                </a:cxn>
                <a:cxn ang="0">
                  <a:pos x="T8" y="T9"/>
                </a:cxn>
                <a:cxn ang="0">
                  <a:pos x="T10" y="T11"/>
                </a:cxn>
                <a:cxn ang="0">
                  <a:pos x="T12" y="T13"/>
                </a:cxn>
              </a:cxnLst>
              <a:rect l="0" t="0" r="r" b="b"/>
              <a:pathLst>
                <a:path w="4" h="36">
                  <a:moveTo>
                    <a:pt x="4" y="34"/>
                  </a:moveTo>
                  <a:cubicBezTo>
                    <a:pt x="4" y="2"/>
                    <a:pt x="4" y="2"/>
                    <a:pt x="4" y="2"/>
                  </a:cubicBezTo>
                  <a:cubicBezTo>
                    <a:pt x="4" y="1"/>
                    <a:pt x="3" y="0"/>
                    <a:pt x="2" y="0"/>
                  </a:cubicBezTo>
                  <a:cubicBezTo>
                    <a:pt x="1" y="0"/>
                    <a:pt x="0" y="1"/>
                    <a:pt x="0" y="2"/>
                  </a:cubicBezTo>
                  <a:cubicBezTo>
                    <a:pt x="0" y="34"/>
                    <a:pt x="0" y="34"/>
                    <a:pt x="0" y="34"/>
                  </a:cubicBezTo>
                  <a:cubicBezTo>
                    <a:pt x="0" y="36"/>
                    <a:pt x="1" y="36"/>
                    <a:pt x="2" y="36"/>
                  </a:cubicBezTo>
                  <a:cubicBezTo>
                    <a:pt x="3" y="36"/>
                    <a:pt x="4" y="36"/>
                    <a:pt x="4" y="3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5" name="Freeform 103">
              <a:extLst>
                <a:ext uri="{FF2B5EF4-FFF2-40B4-BE49-F238E27FC236}">
                  <a16:creationId xmlns="" xmlns:a16="http://schemas.microsoft.com/office/drawing/2014/main" id="{BB0FCA99-CA42-47C4-B88C-A1FB223CB2E4}"/>
                </a:ext>
              </a:extLst>
            </p:cNvPr>
            <p:cNvSpPr>
              <a:spLocks/>
            </p:cNvSpPr>
            <p:nvPr/>
          </p:nvSpPr>
          <p:spPr bwMode="auto">
            <a:xfrm>
              <a:off x="2897188" y="1912938"/>
              <a:ext cx="1154113" cy="3651250"/>
            </a:xfrm>
            <a:custGeom>
              <a:avLst/>
              <a:gdLst>
                <a:gd name="T0" fmla="*/ 108 w 727"/>
                <a:gd name="T1" fmla="*/ 147 h 2300"/>
                <a:gd name="T2" fmla="*/ 199 w 727"/>
                <a:gd name="T3" fmla="*/ 103 h 2300"/>
                <a:gd name="T4" fmla="*/ 408 w 727"/>
                <a:gd name="T5" fmla="*/ 0 h 2300"/>
                <a:gd name="T6" fmla="*/ 496 w 727"/>
                <a:gd name="T7" fmla="*/ 118 h 2300"/>
                <a:gd name="T8" fmla="*/ 591 w 727"/>
                <a:gd name="T9" fmla="*/ 157 h 2300"/>
                <a:gd name="T10" fmla="*/ 727 w 727"/>
                <a:gd name="T11" fmla="*/ 198 h 2300"/>
                <a:gd name="T12" fmla="*/ 680 w 727"/>
                <a:gd name="T13" fmla="*/ 2292 h 2300"/>
                <a:gd name="T14" fmla="*/ 91 w 727"/>
                <a:gd name="T15" fmla="*/ 2300 h 2300"/>
                <a:gd name="T16" fmla="*/ 0 w 727"/>
                <a:gd name="T17" fmla="*/ 373 h 2300"/>
                <a:gd name="T18" fmla="*/ 108 w 727"/>
                <a:gd name="T19" fmla="*/ 147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7" h="2300">
                  <a:moveTo>
                    <a:pt x="108" y="147"/>
                  </a:moveTo>
                  <a:lnTo>
                    <a:pt x="199" y="103"/>
                  </a:lnTo>
                  <a:lnTo>
                    <a:pt x="408" y="0"/>
                  </a:lnTo>
                  <a:lnTo>
                    <a:pt x="496" y="118"/>
                  </a:lnTo>
                  <a:lnTo>
                    <a:pt x="591" y="157"/>
                  </a:lnTo>
                  <a:lnTo>
                    <a:pt x="727" y="198"/>
                  </a:lnTo>
                  <a:lnTo>
                    <a:pt x="680" y="2292"/>
                  </a:lnTo>
                  <a:lnTo>
                    <a:pt x="91" y="2300"/>
                  </a:lnTo>
                  <a:lnTo>
                    <a:pt x="0" y="373"/>
                  </a:lnTo>
                  <a:lnTo>
                    <a:pt x="108" y="147"/>
                  </a:lnTo>
                  <a:close/>
                </a:path>
              </a:pathLst>
            </a:custGeom>
            <a:solidFill>
              <a:srgbClr val="33C0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104">
              <a:extLst>
                <a:ext uri="{FF2B5EF4-FFF2-40B4-BE49-F238E27FC236}">
                  <a16:creationId xmlns="" xmlns:a16="http://schemas.microsoft.com/office/drawing/2014/main" id="{EF470074-D1EE-4FDF-98F3-BA80582CC26B}"/>
                </a:ext>
              </a:extLst>
            </p:cNvPr>
            <p:cNvSpPr>
              <a:spLocks/>
            </p:cNvSpPr>
            <p:nvPr/>
          </p:nvSpPr>
          <p:spPr bwMode="auto">
            <a:xfrm>
              <a:off x="2897188" y="1912938"/>
              <a:ext cx="1154113" cy="3651250"/>
            </a:xfrm>
            <a:custGeom>
              <a:avLst/>
              <a:gdLst>
                <a:gd name="T0" fmla="*/ 108 w 727"/>
                <a:gd name="T1" fmla="*/ 147 h 2300"/>
                <a:gd name="T2" fmla="*/ 199 w 727"/>
                <a:gd name="T3" fmla="*/ 103 h 2300"/>
                <a:gd name="T4" fmla="*/ 408 w 727"/>
                <a:gd name="T5" fmla="*/ 0 h 2300"/>
                <a:gd name="T6" fmla="*/ 496 w 727"/>
                <a:gd name="T7" fmla="*/ 118 h 2300"/>
                <a:gd name="T8" fmla="*/ 591 w 727"/>
                <a:gd name="T9" fmla="*/ 157 h 2300"/>
                <a:gd name="T10" fmla="*/ 727 w 727"/>
                <a:gd name="T11" fmla="*/ 198 h 2300"/>
                <a:gd name="T12" fmla="*/ 680 w 727"/>
                <a:gd name="T13" fmla="*/ 2292 h 2300"/>
                <a:gd name="T14" fmla="*/ 91 w 727"/>
                <a:gd name="T15" fmla="*/ 2300 h 2300"/>
                <a:gd name="T16" fmla="*/ 0 w 727"/>
                <a:gd name="T17" fmla="*/ 373 h 2300"/>
                <a:gd name="T18" fmla="*/ 108 w 727"/>
                <a:gd name="T19" fmla="*/ 147 h 2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7" h="2300">
                  <a:moveTo>
                    <a:pt x="108" y="147"/>
                  </a:moveTo>
                  <a:lnTo>
                    <a:pt x="199" y="103"/>
                  </a:lnTo>
                  <a:lnTo>
                    <a:pt x="408" y="0"/>
                  </a:lnTo>
                  <a:lnTo>
                    <a:pt x="496" y="118"/>
                  </a:lnTo>
                  <a:lnTo>
                    <a:pt x="591" y="157"/>
                  </a:lnTo>
                  <a:lnTo>
                    <a:pt x="727" y="198"/>
                  </a:lnTo>
                  <a:lnTo>
                    <a:pt x="680" y="2292"/>
                  </a:lnTo>
                  <a:lnTo>
                    <a:pt x="91" y="2300"/>
                  </a:lnTo>
                  <a:lnTo>
                    <a:pt x="0" y="373"/>
                  </a:lnTo>
                  <a:lnTo>
                    <a:pt x="108" y="1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105">
              <a:extLst>
                <a:ext uri="{FF2B5EF4-FFF2-40B4-BE49-F238E27FC236}">
                  <a16:creationId xmlns="" xmlns:a16="http://schemas.microsoft.com/office/drawing/2014/main" id="{5DC05FDA-4C37-41B5-B034-1D81B9F00226}"/>
                </a:ext>
              </a:extLst>
            </p:cNvPr>
            <p:cNvSpPr>
              <a:spLocks/>
            </p:cNvSpPr>
            <p:nvPr/>
          </p:nvSpPr>
          <p:spPr bwMode="auto">
            <a:xfrm>
              <a:off x="2962275" y="2152650"/>
              <a:ext cx="887413" cy="1622425"/>
            </a:xfrm>
            <a:custGeom>
              <a:avLst/>
              <a:gdLst>
                <a:gd name="T0" fmla="*/ 150 w 259"/>
                <a:gd name="T1" fmla="*/ 474 h 474"/>
                <a:gd name="T2" fmla="*/ 38 w 259"/>
                <a:gd name="T3" fmla="*/ 421 h 474"/>
                <a:gd name="T4" fmla="*/ 0 w 259"/>
                <a:gd name="T5" fmla="*/ 199 h 474"/>
                <a:gd name="T6" fmla="*/ 31 w 259"/>
                <a:gd name="T7" fmla="*/ 0 h 474"/>
                <a:gd name="T8" fmla="*/ 148 w 259"/>
                <a:gd name="T9" fmla="*/ 441 h 474"/>
                <a:gd name="T10" fmla="*/ 204 w 259"/>
                <a:gd name="T11" fmla="*/ 240 h 474"/>
                <a:gd name="T12" fmla="*/ 256 w 259"/>
                <a:gd name="T13" fmla="*/ 17 h 474"/>
                <a:gd name="T14" fmla="*/ 250 w 259"/>
                <a:gd name="T15" fmla="*/ 115 h 474"/>
                <a:gd name="T16" fmla="*/ 149 w 259"/>
                <a:gd name="T17" fmla="*/ 450 h 474"/>
                <a:gd name="T18" fmla="*/ 150 w 259"/>
                <a:gd name="T1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474">
                  <a:moveTo>
                    <a:pt x="150" y="474"/>
                  </a:moveTo>
                  <a:cubicBezTo>
                    <a:pt x="38" y="421"/>
                    <a:pt x="38" y="421"/>
                    <a:pt x="38" y="421"/>
                  </a:cubicBezTo>
                  <a:cubicBezTo>
                    <a:pt x="38" y="421"/>
                    <a:pt x="0" y="206"/>
                    <a:pt x="0" y="199"/>
                  </a:cubicBezTo>
                  <a:cubicBezTo>
                    <a:pt x="4" y="48"/>
                    <a:pt x="31" y="0"/>
                    <a:pt x="31" y="0"/>
                  </a:cubicBezTo>
                  <a:cubicBezTo>
                    <a:pt x="23" y="152"/>
                    <a:pt x="146" y="329"/>
                    <a:pt x="148" y="441"/>
                  </a:cubicBezTo>
                  <a:cubicBezTo>
                    <a:pt x="148" y="441"/>
                    <a:pt x="187" y="292"/>
                    <a:pt x="204" y="240"/>
                  </a:cubicBezTo>
                  <a:cubicBezTo>
                    <a:pt x="219" y="192"/>
                    <a:pt x="253" y="68"/>
                    <a:pt x="256" y="17"/>
                  </a:cubicBezTo>
                  <a:cubicBezTo>
                    <a:pt x="257" y="39"/>
                    <a:pt x="259" y="58"/>
                    <a:pt x="250" y="115"/>
                  </a:cubicBezTo>
                  <a:cubicBezTo>
                    <a:pt x="227" y="250"/>
                    <a:pt x="149" y="428"/>
                    <a:pt x="149" y="450"/>
                  </a:cubicBezTo>
                  <a:cubicBezTo>
                    <a:pt x="149" y="450"/>
                    <a:pt x="149" y="459"/>
                    <a:pt x="150" y="474"/>
                  </a:cubicBezTo>
                </a:path>
              </a:pathLst>
            </a:custGeom>
            <a:solidFill>
              <a:srgbClr val="24B2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8" name="Freeform 106">
              <a:extLst>
                <a:ext uri="{FF2B5EF4-FFF2-40B4-BE49-F238E27FC236}">
                  <a16:creationId xmlns="" xmlns:a16="http://schemas.microsoft.com/office/drawing/2014/main" id="{B357D386-C62D-4215-BA7F-0B67467CF8B1}"/>
                </a:ext>
              </a:extLst>
            </p:cNvPr>
            <p:cNvSpPr>
              <a:spLocks/>
            </p:cNvSpPr>
            <p:nvPr/>
          </p:nvSpPr>
          <p:spPr bwMode="auto">
            <a:xfrm>
              <a:off x="2503488" y="5229225"/>
              <a:ext cx="1849438" cy="568325"/>
            </a:xfrm>
            <a:custGeom>
              <a:avLst/>
              <a:gdLst>
                <a:gd name="T0" fmla="*/ 540 w 540"/>
                <a:gd name="T1" fmla="*/ 166 h 166"/>
                <a:gd name="T2" fmla="*/ 536 w 540"/>
                <a:gd name="T3" fmla="*/ 87 h 166"/>
                <a:gd name="T4" fmla="*/ 440 w 540"/>
                <a:gd name="T5" fmla="*/ 1 h 166"/>
                <a:gd name="T6" fmla="*/ 170 w 540"/>
                <a:gd name="T7" fmla="*/ 2 h 166"/>
                <a:gd name="T8" fmla="*/ 14 w 540"/>
                <a:gd name="T9" fmla="*/ 87 h 166"/>
                <a:gd name="T10" fmla="*/ 0 w 540"/>
                <a:gd name="T11" fmla="*/ 166 h 166"/>
                <a:gd name="T12" fmla="*/ 540 w 540"/>
                <a:gd name="T13" fmla="*/ 166 h 166"/>
              </a:gdLst>
              <a:ahLst/>
              <a:cxnLst>
                <a:cxn ang="0">
                  <a:pos x="T0" y="T1"/>
                </a:cxn>
                <a:cxn ang="0">
                  <a:pos x="T2" y="T3"/>
                </a:cxn>
                <a:cxn ang="0">
                  <a:pos x="T4" y="T5"/>
                </a:cxn>
                <a:cxn ang="0">
                  <a:pos x="T6" y="T7"/>
                </a:cxn>
                <a:cxn ang="0">
                  <a:pos x="T8" y="T9"/>
                </a:cxn>
                <a:cxn ang="0">
                  <a:pos x="T10" y="T11"/>
                </a:cxn>
                <a:cxn ang="0">
                  <a:pos x="T12" y="T13"/>
                </a:cxn>
              </a:cxnLst>
              <a:rect l="0" t="0" r="r" b="b"/>
              <a:pathLst>
                <a:path w="540" h="166">
                  <a:moveTo>
                    <a:pt x="540" y="166"/>
                  </a:moveTo>
                  <a:cubicBezTo>
                    <a:pt x="538" y="131"/>
                    <a:pt x="537" y="104"/>
                    <a:pt x="536" y="87"/>
                  </a:cubicBezTo>
                  <a:cubicBezTo>
                    <a:pt x="519" y="84"/>
                    <a:pt x="489" y="1"/>
                    <a:pt x="440" y="1"/>
                  </a:cubicBezTo>
                  <a:cubicBezTo>
                    <a:pt x="361" y="0"/>
                    <a:pt x="256" y="1"/>
                    <a:pt x="170" y="2"/>
                  </a:cubicBezTo>
                  <a:cubicBezTo>
                    <a:pt x="86" y="3"/>
                    <a:pt x="14" y="87"/>
                    <a:pt x="14" y="87"/>
                  </a:cubicBezTo>
                  <a:cubicBezTo>
                    <a:pt x="7" y="107"/>
                    <a:pt x="3" y="134"/>
                    <a:pt x="0" y="166"/>
                  </a:cubicBezTo>
                  <a:lnTo>
                    <a:pt x="540" y="166"/>
                  </a:lnTo>
                  <a:close/>
                </a:path>
              </a:pathLst>
            </a:custGeom>
            <a:solidFill>
              <a:srgbClr val="169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Freeform 107">
              <a:extLst>
                <a:ext uri="{FF2B5EF4-FFF2-40B4-BE49-F238E27FC236}">
                  <a16:creationId xmlns="" xmlns:a16="http://schemas.microsoft.com/office/drawing/2014/main" id="{CDA82760-A7D1-4C68-B18D-8FBA9603B13E}"/>
                </a:ext>
              </a:extLst>
            </p:cNvPr>
            <p:cNvSpPr>
              <a:spLocks/>
            </p:cNvSpPr>
            <p:nvPr/>
          </p:nvSpPr>
          <p:spPr bwMode="auto">
            <a:xfrm>
              <a:off x="2373313" y="2146300"/>
              <a:ext cx="2095500" cy="3651250"/>
            </a:xfrm>
            <a:custGeom>
              <a:avLst/>
              <a:gdLst>
                <a:gd name="T0" fmla="*/ 54 w 612"/>
                <a:gd name="T1" fmla="*/ 674 h 1067"/>
                <a:gd name="T2" fmla="*/ 0 w 612"/>
                <a:gd name="T3" fmla="*/ 1067 h 1067"/>
                <a:gd name="T4" fmla="*/ 295 w 612"/>
                <a:gd name="T5" fmla="*/ 1067 h 1067"/>
                <a:gd name="T6" fmla="*/ 295 w 612"/>
                <a:gd name="T7" fmla="*/ 1053 h 1067"/>
                <a:gd name="T8" fmla="*/ 323 w 612"/>
                <a:gd name="T9" fmla="*/ 479 h 1067"/>
                <a:gd name="T10" fmla="*/ 356 w 612"/>
                <a:gd name="T11" fmla="*/ 1067 h 1067"/>
                <a:gd name="T12" fmla="*/ 612 w 612"/>
                <a:gd name="T13" fmla="*/ 1067 h 1067"/>
                <a:gd name="T14" fmla="*/ 583 w 612"/>
                <a:gd name="T15" fmla="*/ 707 h 1067"/>
                <a:gd name="T16" fmla="*/ 579 w 612"/>
                <a:gd name="T17" fmla="*/ 293 h 1067"/>
                <a:gd name="T18" fmla="*/ 565 w 612"/>
                <a:gd name="T19" fmla="*/ 49 h 1067"/>
                <a:gd name="T20" fmla="*/ 427 w 612"/>
                <a:gd name="T21" fmla="*/ 5 h 1067"/>
                <a:gd name="T22" fmla="*/ 422 w 612"/>
                <a:gd name="T23" fmla="*/ 117 h 1067"/>
                <a:gd name="T24" fmla="*/ 321 w 612"/>
                <a:gd name="T25" fmla="*/ 452 h 1067"/>
                <a:gd name="T26" fmla="*/ 205 w 612"/>
                <a:gd name="T27" fmla="*/ 127 h 1067"/>
                <a:gd name="T28" fmla="*/ 203 w 612"/>
                <a:gd name="T29" fmla="*/ 0 h 1067"/>
                <a:gd name="T30" fmla="*/ 43 w 612"/>
                <a:gd name="T31" fmla="*/ 61 h 1067"/>
                <a:gd name="T32" fmla="*/ 47 w 612"/>
                <a:gd name="T33" fmla="*/ 325 h 1067"/>
                <a:gd name="T34" fmla="*/ 54 w 612"/>
                <a:gd name="T35" fmla="*/ 674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2" h="1067">
                  <a:moveTo>
                    <a:pt x="54" y="674"/>
                  </a:moveTo>
                  <a:cubicBezTo>
                    <a:pt x="51" y="804"/>
                    <a:pt x="29" y="936"/>
                    <a:pt x="0" y="1067"/>
                  </a:cubicBezTo>
                  <a:cubicBezTo>
                    <a:pt x="295" y="1067"/>
                    <a:pt x="295" y="1067"/>
                    <a:pt x="295" y="1067"/>
                  </a:cubicBezTo>
                  <a:cubicBezTo>
                    <a:pt x="295" y="1062"/>
                    <a:pt x="295" y="1058"/>
                    <a:pt x="295" y="1053"/>
                  </a:cubicBezTo>
                  <a:cubicBezTo>
                    <a:pt x="295" y="1053"/>
                    <a:pt x="321" y="521"/>
                    <a:pt x="323" y="479"/>
                  </a:cubicBezTo>
                  <a:cubicBezTo>
                    <a:pt x="328" y="569"/>
                    <a:pt x="346" y="866"/>
                    <a:pt x="356" y="1067"/>
                  </a:cubicBezTo>
                  <a:cubicBezTo>
                    <a:pt x="612" y="1067"/>
                    <a:pt x="612" y="1067"/>
                    <a:pt x="612" y="1067"/>
                  </a:cubicBezTo>
                  <a:cubicBezTo>
                    <a:pt x="606" y="1004"/>
                    <a:pt x="587" y="789"/>
                    <a:pt x="583" y="707"/>
                  </a:cubicBezTo>
                  <a:cubicBezTo>
                    <a:pt x="576" y="530"/>
                    <a:pt x="584" y="336"/>
                    <a:pt x="579" y="293"/>
                  </a:cubicBezTo>
                  <a:cubicBezTo>
                    <a:pt x="565" y="49"/>
                    <a:pt x="565" y="49"/>
                    <a:pt x="565" y="49"/>
                  </a:cubicBezTo>
                  <a:cubicBezTo>
                    <a:pt x="500" y="23"/>
                    <a:pt x="468" y="14"/>
                    <a:pt x="427" y="5"/>
                  </a:cubicBezTo>
                  <a:cubicBezTo>
                    <a:pt x="427" y="34"/>
                    <a:pt x="434" y="48"/>
                    <a:pt x="422" y="117"/>
                  </a:cubicBezTo>
                  <a:cubicBezTo>
                    <a:pt x="399" y="251"/>
                    <a:pt x="321" y="430"/>
                    <a:pt x="321" y="452"/>
                  </a:cubicBezTo>
                  <a:cubicBezTo>
                    <a:pt x="308" y="355"/>
                    <a:pt x="228" y="235"/>
                    <a:pt x="205" y="127"/>
                  </a:cubicBezTo>
                  <a:cubicBezTo>
                    <a:pt x="193" y="69"/>
                    <a:pt x="194" y="24"/>
                    <a:pt x="203" y="0"/>
                  </a:cubicBezTo>
                  <a:cubicBezTo>
                    <a:pt x="172" y="14"/>
                    <a:pt x="81" y="37"/>
                    <a:pt x="43" y="61"/>
                  </a:cubicBezTo>
                  <a:cubicBezTo>
                    <a:pt x="47" y="325"/>
                    <a:pt x="47" y="325"/>
                    <a:pt x="47" y="325"/>
                  </a:cubicBezTo>
                  <a:cubicBezTo>
                    <a:pt x="52" y="387"/>
                    <a:pt x="57" y="527"/>
                    <a:pt x="54" y="6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Freeform 108">
              <a:extLst>
                <a:ext uri="{FF2B5EF4-FFF2-40B4-BE49-F238E27FC236}">
                  <a16:creationId xmlns="" xmlns:a16="http://schemas.microsoft.com/office/drawing/2014/main" id="{485FD716-5647-4DBD-A188-FF92BD792EC9}"/>
                </a:ext>
              </a:extLst>
            </p:cNvPr>
            <p:cNvSpPr>
              <a:spLocks/>
            </p:cNvSpPr>
            <p:nvPr/>
          </p:nvSpPr>
          <p:spPr bwMode="auto">
            <a:xfrm>
              <a:off x="727075" y="3986213"/>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close/>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071" name="Freeform 109">
              <a:extLst>
                <a:ext uri="{FF2B5EF4-FFF2-40B4-BE49-F238E27FC236}">
                  <a16:creationId xmlns="" xmlns:a16="http://schemas.microsoft.com/office/drawing/2014/main" id="{2B6AF358-2477-41FA-AD59-1566B588C533}"/>
                </a:ext>
              </a:extLst>
            </p:cNvPr>
            <p:cNvSpPr>
              <a:spLocks/>
            </p:cNvSpPr>
            <p:nvPr/>
          </p:nvSpPr>
          <p:spPr bwMode="auto">
            <a:xfrm>
              <a:off x="727075" y="3986213"/>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Freeform 110">
              <a:extLst>
                <a:ext uri="{FF2B5EF4-FFF2-40B4-BE49-F238E27FC236}">
                  <a16:creationId xmlns="" xmlns:a16="http://schemas.microsoft.com/office/drawing/2014/main" id="{6F591DF4-C76E-4F65-9D19-2CF4D05E3FEE}"/>
                </a:ext>
              </a:extLst>
            </p:cNvPr>
            <p:cNvSpPr>
              <a:spLocks/>
            </p:cNvSpPr>
            <p:nvPr/>
          </p:nvSpPr>
          <p:spPr bwMode="auto">
            <a:xfrm>
              <a:off x="3667125" y="903288"/>
              <a:ext cx="1941513" cy="1577975"/>
            </a:xfrm>
            <a:custGeom>
              <a:avLst/>
              <a:gdLst>
                <a:gd name="T0" fmla="*/ 277 w 567"/>
                <a:gd name="T1" fmla="*/ 461 h 461"/>
                <a:gd name="T2" fmla="*/ 276 w 567"/>
                <a:gd name="T3" fmla="*/ 460 h 461"/>
                <a:gd name="T4" fmla="*/ 276 w 567"/>
                <a:gd name="T5" fmla="*/ 290 h 461"/>
                <a:gd name="T6" fmla="*/ 216 w 567"/>
                <a:gd name="T7" fmla="*/ 230 h 461"/>
                <a:gd name="T8" fmla="*/ 45 w 567"/>
                <a:gd name="T9" fmla="*/ 230 h 461"/>
                <a:gd name="T10" fmla="*/ 64 w 567"/>
                <a:gd name="T11" fmla="*/ 103 h 461"/>
                <a:gd name="T12" fmla="*/ 0 w 567"/>
                <a:gd name="T13" fmla="*/ 100 h 461"/>
                <a:gd name="T14" fmla="*/ 22 w 567"/>
                <a:gd name="T15" fmla="*/ 61 h 461"/>
                <a:gd name="T16" fmla="*/ 147 w 567"/>
                <a:gd name="T17" fmla="*/ 0 h 461"/>
                <a:gd name="T18" fmla="*/ 244 w 567"/>
                <a:gd name="T19" fmla="*/ 34 h 461"/>
                <a:gd name="T20" fmla="*/ 276 w 567"/>
                <a:gd name="T21" fmla="*/ 59 h 461"/>
                <a:gd name="T22" fmla="*/ 308 w 567"/>
                <a:gd name="T23" fmla="*/ 34 h 461"/>
                <a:gd name="T24" fmla="*/ 405 w 567"/>
                <a:gd name="T25" fmla="*/ 0 h 461"/>
                <a:gd name="T26" fmla="*/ 530 w 567"/>
                <a:gd name="T27" fmla="*/ 60 h 461"/>
                <a:gd name="T28" fmla="*/ 563 w 567"/>
                <a:gd name="T29" fmla="*/ 176 h 461"/>
                <a:gd name="T30" fmla="*/ 504 w 567"/>
                <a:gd name="T31" fmla="*/ 282 h 461"/>
                <a:gd name="T32" fmla="*/ 277 w 567"/>
                <a:gd name="T3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7" h="461">
                  <a:moveTo>
                    <a:pt x="277" y="461"/>
                  </a:moveTo>
                  <a:cubicBezTo>
                    <a:pt x="276" y="460"/>
                    <a:pt x="276" y="460"/>
                    <a:pt x="276" y="460"/>
                  </a:cubicBezTo>
                  <a:cubicBezTo>
                    <a:pt x="276" y="290"/>
                    <a:pt x="276" y="290"/>
                    <a:pt x="276" y="290"/>
                  </a:cubicBezTo>
                  <a:cubicBezTo>
                    <a:pt x="276" y="257"/>
                    <a:pt x="249" y="230"/>
                    <a:pt x="216" y="230"/>
                  </a:cubicBezTo>
                  <a:cubicBezTo>
                    <a:pt x="45" y="230"/>
                    <a:pt x="45" y="230"/>
                    <a:pt x="45" y="230"/>
                  </a:cubicBezTo>
                  <a:cubicBezTo>
                    <a:pt x="59" y="198"/>
                    <a:pt x="61" y="154"/>
                    <a:pt x="64" y="103"/>
                  </a:cubicBezTo>
                  <a:cubicBezTo>
                    <a:pt x="0" y="100"/>
                    <a:pt x="0" y="100"/>
                    <a:pt x="0" y="100"/>
                  </a:cubicBezTo>
                  <a:cubicBezTo>
                    <a:pt x="5" y="86"/>
                    <a:pt x="13" y="73"/>
                    <a:pt x="22" y="61"/>
                  </a:cubicBezTo>
                  <a:cubicBezTo>
                    <a:pt x="52" y="22"/>
                    <a:pt x="98" y="0"/>
                    <a:pt x="147" y="0"/>
                  </a:cubicBezTo>
                  <a:cubicBezTo>
                    <a:pt x="183" y="0"/>
                    <a:pt x="216" y="12"/>
                    <a:pt x="244" y="34"/>
                  </a:cubicBezTo>
                  <a:cubicBezTo>
                    <a:pt x="276" y="59"/>
                    <a:pt x="276" y="59"/>
                    <a:pt x="276" y="59"/>
                  </a:cubicBezTo>
                  <a:cubicBezTo>
                    <a:pt x="308" y="34"/>
                    <a:pt x="308" y="34"/>
                    <a:pt x="308" y="34"/>
                  </a:cubicBezTo>
                  <a:cubicBezTo>
                    <a:pt x="335" y="12"/>
                    <a:pt x="370" y="0"/>
                    <a:pt x="405" y="0"/>
                  </a:cubicBezTo>
                  <a:cubicBezTo>
                    <a:pt x="454" y="0"/>
                    <a:pt x="500" y="22"/>
                    <a:pt x="530" y="60"/>
                  </a:cubicBezTo>
                  <a:cubicBezTo>
                    <a:pt x="556" y="93"/>
                    <a:pt x="567" y="134"/>
                    <a:pt x="563" y="176"/>
                  </a:cubicBezTo>
                  <a:cubicBezTo>
                    <a:pt x="558" y="218"/>
                    <a:pt x="537" y="256"/>
                    <a:pt x="504" y="282"/>
                  </a:cubicBezTo>
                  <a:cubicBezTo>
                    <a:pt x="277" y="461"/>
                    <a:pt x="277" y="461"/>
                    <a:pt x="277" y="461"/>
                  </a:cubicBezTo>
                </a:path>
              </a:pathLst>
            </a:custGeom>
            <a:solidFill>
              <a:srgbClr val="BE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Freeform 111">
              <a:extLst>
                <a:ext uri="{FF2B5EF4-FFF2-40B4-BE49-F238E27FC236}">
                  <a16:creationId xmlns="" xmlns:a16="http://schemas.microsoft.com/office/drawing/2014/main" id="{9C5BFB69-08EB-4EA9-BB0A-475080F2B17E}"/>
                </a:ext>
              </a:extLst>
            </p:cNvPr>
            <p:cNvSpPr>
              <a:spLocks/>
            </p:cNvSpPr>
            <p:nvPr/>
          </p:nvSpPr>
          <p:spPr bwMode="auto">
            <a:xfrm>
              <a:off x="1747838" y="5445125"/>
              <a:ext cx="9525" cy="6350"/>
            </a:xfrm>
            <a:custGeom>
              <a:avLst/>
              <a:gdLst>
                <a:gd name="T0" fmla="*/ 3 w 3"/>
                <a:gd name="T1" fmla="*/ 2 h 2"/>
                <a:gd name="T2" fmla="*/ 0 w 3"/>
                <a:gd name="T3" fmla="*/ 2 h 2"/>
                <a:gd name="T4" fmla="*/ 1 w 3"/>
                <a:gd name="T5" fmla="*/ 0 h 2"/>
                <a:gd name="T6" fmla="*/ 3 w 3"/>
                <a:gd name="T7" fmla="*/ 2 h 2"/>
              </a:gdLst>
              <a:ahLst/>
              <a:cxnLst>
                <a:cxn ang="0">
                  <a:pos x="T0" y="T1"/>
                </a:cxn>
                <a:cxn ang="0">
                  <a:pos x="T2" y="T3"/>
                </a:cxn>
                <a:cxn ang="0">
                  <a:pos x="T4" y="T5"/>
                </a:cxn>
                <a:cxn ang="0">
                  <a:pos x="T6" y="T7"/>
                </a:cxn>
              </a:cxnLst>
              <a:rect l="0" t="0" r="r" b="b"/>
              <a:pathLst>
                <a:path w="3" h="2">
                  <a:moveTo>
                    <a:pt x="3" y="2"/>
                  </a:moveTo>
                  <a:cubicBezTo>
                    <a:pt x="2" y="2"/>
                    <a:pt x="1" y="2"/>
                    <a:pt x="0" y="2"/>
                  </a:cubicBezTo>
                  <a:cubicBezTo>
                    <a:pt x="1" y="0"/>
                    <a:pt x="1" y="0"/>
                    <a:pt x="1" y="0"/>
                  </a:cubicBezTo>
                  <a:cubicBezTo>
                    <a:pt x="1" y="1"/>
                    <a:pt x="2" y="2"/>
                    <a:pt x="3" y="2"/>
                  </a:cubicBezTo>
                </a:path>
              </a:pathLst>
            </a:custGeom>
            <a:solidFill>
              <a:srgbClr val="008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Freeform 112">
              <a:extLst>
                <a:ext uri="{FF2B5EF4-FFF2-40B4-BE49-F238E27FC236}">
                  <a16:creationId xmlns="" xmlns:a16="http://schemas.microsoft.com/office/drawing/2014/main" id="{B61BA5F0-D230-476A-A1A1-2BA347975529}"/>
                </a:ext>
              </a:extLst>
            </p:cNvPr>
            <p:cNvSpPr>
              <a:spLocks/>
            </p:cNvSpPr>
            <p:nvPr/>
          </p:nvSpPr>
          <p:spPr bwMode="auto">
            <a:xfrm>
              <a:off x="1176338" y="4298950"/>
              <a:ext cx="3175" cy="6350"/>
            </a:xfrm>
            <a:custGeom>
              <a:avLst/>
              <a:gdLst>
                <a:gd name="T0" fmla="*/ 1 w 1"/>
                <a:gd name="T1" fmla="*/ 2 h 2"/>
                <a:gd name="T2" fmla="*/ 0 w 1"/>
                <a:gd name="T3" fmla="*/ 2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cubicBezTo>
                    <a:pt x="0" y="2"/>
                    <a:pt x="0" y="2"/>
                    <a:pt x="0" y="2"/>
                  </a:cubicBezTo>
                  <a:cubicBezTo>
                    <a:pt x="0" y="0"/>
                    <a:pt x="0" y="0"/>
                    <a:pt x="0" y="0"/>
                  </a:cubicBezTo>
                  <a:cubicBezTo>
                    <a:pt x="0" y="0"/>
                    <a:pt x="0" y="1"/>
                    <a:pt x="1"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61" name="Picture 113">
              <a:extLst>
                <a:ext uri="{FF2B5EF4-FFF2-40B4-BE49-F238E27FC236}">
                  <a16:creationId xmlns="" xmlns:a16="http://schemas.microsoft.com/office/drawing/2014/main" id="{E7B08A7C-6DC8-4C3B-9DBB-D5DCAB35F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163" y="5622925"/>
              <a:ext cx="5238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Freeform 114">
              <a:extLst>
                <a:ext uri="{FF2B5EF4-FFF2-40B4-BE49-F238E27FC236}">
                  <a16:creationId xmlns="" xmlns:a16="http://schemas.microsoft.com/office/drawing/2014/main" id="{E4165ADA-5997-460F-B5B5-C3547340D639}"/>
                </a:ext>
              </a:extLst>
            </p:cNvPr>
            <p:cNvSpPr>
              <a:spLocks/>
            </p:cNvSpPr>
            <p:nvPr/>
          </p:nvSpPr>
          <p:spPr bwMode="auto">
            <a:xfrm>
              <a:off x="3144838" y="2022475"/>
              <a:ext cx="584200" cy="103187"/>
            </a:xfrm>
            <a:custGeom>
              <a:avLst/>
              <a:gdLst>
                <a:gd name="T0" fmla="*/ 4 w 171"/>
                <a:gd name="T1" fmla="*/ 27 h 30"/>
                <a:gd name="T2" fmla="*/ 87 w 171"/>
                <a:gd name="T3" fmla="*/ 8 h 30"/>
                <a:gd name="T4" fmla="*/ 132 w 171"/>
                <a:gd name="T5" fmla="*/ 13 h 30"/>
                <a:gd name="T6" fmla="*/ 166 w 171"/>
                <a:gd name="T7" fmla="*/ 30 h 30"/>
                <a:gd name="T8" fmla="*/ 171 w 171"/>
                <a:gd name="T9" fmla="*/ 24 h 30"/>
                <a:gd name="T10" fmla="*/ 134 w 171"/>
                <a:gd name="T11" fmla="*/ 5 h 30"/>
                <a:gd name="T12" fmla="*/ 87 w 171"/>
                <a:gd name="T13" fmla="*/ 0 h 30"/>
                <a:gd name="T14" fmla="*/ 0 w 171"/>
                <a:gd name="T15" fmla="*/ 20 h 30"/>
                <a:gd name="T16" fmla="*/ 4 w 171"/>
                <a:gd name="T1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30">
                  <a:moveTo>
                    <a:pt x="4" y="27"/>
                  </a:moveTo>
                  <a:cubicBezTo>
                    <a:pt x="26" y="14"/>
                    <a:pt x="57" y="8"/>
                    <a:pt x="87" y="8"/>
                  </a:cubicBezTo>
                  <a:cubicBezTo>
                    <a:pt x="103" y="8"/>
                    <a:pt x="118" y="9"/>
                    <a:pt x="132" y="13"/>
                  </a:cubicBezTo>
                  <a:cubicBezTo>
                    <a:pt x="145" y="17"/>
                    <a:pt x="157" y="23"/>
                    <a:pt x="166" y="30"/>
                  </a:cubicBezTo>
                  <a:cubicBezTo>
                    <a:pt x="171" y="24"/>
                    <a:pt x="171" y="24"/>
                    <a:pt x="171" y="24"/>
                  </a:cubicBezTo>
                  <a:cubicBezTo>
                    <a:pt x="161" y="16"/>
                    <a:pt x="148" y="9"/>
                    <a:pt x="134" y="5"/>
                  </a:cubicBezTo>
                  <a:cubicBezTo>
                    <a:pt x="119" y="1"/>
                    <a:pt x="103" y="0"/>
                    <a:pt x="87" y="0"/>
                  </a:cubicBezTo>
                  <a:cubicBezTo>
                    <a:pt x="56" y="0"/>
                    <a:pt x="24" y="7"/>
                    <a:pt x="0" y="20"/>
                  </a:cubicBezTo>
                  <a:cubicBezTo>
                    <a:pt x="4" y="27"/>
                    <a:pt x="4" y="27"/>
                    <a:pt x="4" y="27"/>
                  </a:cubicBezTo>
                  <a:close/>
                </a:path>
              </a:pathLst>
            </a:cu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115">
              <a:extLst>
                <a:ext uri="{FF2B5EF4-FFF2-40B4-BE49-F238E27FC236}">
                  <a16:creationId xmlns="" xmlns:a16="http://schemas.microsoft.com/office/drawing/2014/main" id="{AC291D6C-3E6A-4B28-9E65-E549A03E13AC}"/>
                </a:ext>
              </a:extLst>
            </p:cNvPr>
            <p:cNvSpPr>
              <a:spLocks noEditPoints="1"/>
            </p:cNvSpPr>
            <p:nvPr/>
          </p:nvSpPr>
          <p:spPr bwMode="auto">
            <a:xfrm>
              <a:off x="3619500" y="4367213"/>
              <a:ext cx="133350" cy="130175"/>
            </a:xfrm>
            <a:custGeom>
              <a:avLst/>
              <a:gdLst>
                <a:gd name="T0" fmla="*/ 19 w 39"/>
                <a:gd name="T1" fmla="*/ 38 h 38"/>
                <a:gd name="T2" fmla="*/ 0 w 39"/>
                <a:gd name="T3" fmla="*/ 19 h 38"/>
                <a:gd name="T4" fmla="*/ 19 w 39"/>
                <a:gd name="T5" fmla="*/ 0 h 38"/>
                <a:gd name="T6" fmla="*/ 39 w 39"/>
                <a:gd name="T7" fmla="*/ 19 h 38"/>
                <a:gd name="T8" fmla="*/ 19 w 39"/>
                <a:gd name="T9" fmla="*/ 38 h 38"/>
                <a:gd name="T10" fmla="*/ 19 w 39"/>
                <a:gd name="T11" fmla="*/ 16 h 38"/>
                <a:gd name="T12" fmla="*/ 29 w 39"/>
                <a:gd name="T13" fmla="*/ 19 h 38"/>
                <a:gd name="T14" fmla="*/ 31 w 39"/>
                <a:gd name="T15" fmla="*/ 16 h 38"/>
                <a:gd name="T16" fmla="*/ 19 w 39"/>
                <a:gd name="T17" fmla="*/ 4 h 38"/>
                <a:gd name="T18" fmla="*/ 7 w 39"/>
                <a:gd name="T19" fmla="*/ 16 h 38"/>
                <a:gd name="T20" fmla="*/ 9 w 39"/>
                <a:gd name="T21" fmla="*/ 19 h 38"/>
                <a:gd name="T22" fmla="*/ 19 w 39"/>
                <a:gd name="T23"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8">
                  <a:moveTo>
                    <a:pt x="19" y="38"/>
                  </a:moveTo>
                  <a:cubicBezTo>
                    <a:pt x="9" y="38"/>
                    <a:pt x="0" y="30"/>
                    <a:pt x="0" y="19"/>
                  </a:cubicBezTo>
                  <a:cubicBezTo>
                    <a:pt x="0" y="8"/>
                    <a:pt x="9" y="0"/>
                    <a:pt x="19" y="0"/>
                  </a:cubicBezTo>
                  <a:cubicBezTo>
                    <a:pt x="30" y="0"/>
                    <a:pt x="39" y="8"/>
                    <a:pt x="39" y="19"/>
                  </a:cubicBezTo>
                  <a:cubicBezTo>
                    <a:pt x="39" y="30"/>
                    <a:pt x="30" y="38"/>
                    <a:pt x="19" y="38"/>
                  </a:cubicBezTo>
                  <a:moveTo>
                    <a:pt x="19" y="16"/>
                  </a:moveTo>
                  <a:cubicBezTo>
                    <a:pt x="24" y="16"/>
                    <a:pt x="27" y="19"/>
                    <a:pt x="29" y="19"/>
                  </a:cubicBezTo>
                  <a:cubicBezTo>
                    <a:pt x="30" y="19"/>
                    <a:pt x="31" y="18"/>
                    <a:pt x="31" y="16"/>
                  </a:cubicBezTo>
                  <a:cubicBezTo>
                    <a:pt x="31" y="9"/>
                    <a:pt x="26" y="4"/>
                    <a:pt x="19" y="4"/>
                  </a:cubicBezTo>
                  <a:cubicBezTo>
                    <a:pt x="13" y="4"/>
                    <a:pt x="7" y="9"/>
                    <a:pt x="7" y="16"/>
                  </a:cubicBezTo>
                  <a:cubicBezTo>
                    <a:pt x="7" y="18"/>
                    <a:pt x="8" y="19"/>
                    <a:pt x="9" y="19"/>
                  </a:cubicBezTo>
                  <a:cubicBezTo>
                    <a:pt x="11" y="19"/>
                    <a:pt x="15" y="16"/>
                    <a:pt x="19" y="16"/>
                  </a:cubicBezTo>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Freeform 116">
              <a:extLst>
                <a:ext uri="{FF2B5EF4-FFF2-40B4-BE49-F238E27FC236}">
                  <a16:creationId xmlns="" xmlns:a16="http://schemas.microsoft.com/office/drawing/2014/main" id="{EDE844A4-876A-46C7-B8BB-410BC4416620}"/>
                </a:ext>
              </a:extLst>
            </p:cNvPr>
            <p:cNvSpPr>
              <a:spLocks noEditPoints="1"/>
            </p:cNvSpPr>
            <p:nvPr/>
          </p:nvSpPr>
          <p:spPr bwMode="auto">
            <a:xfrm>
              <a:off x="3654425" y="4918075"/>
              <a:ext cx="133350" cy="133350"/>
            </a:xfrm>
            <a:custGeom>
              <a:avLst/>
              <a:gdLst>
                <a:gd name="T0" fmla="*/ 19 w 39"/>
                <a:gd name="T1" fmla="*/ 39 h 39"/>
                <a:gd name="T2" fmla="*/ 0 w 39"/>
                <a:gd name="T3" fmla="*/ 20 h 39"/>
                <a:gd name="T4" fmla="*/ 19 w 39"/>
                <a:gd name="T5" fmla="*/ 0 h 39"/>
                <a:gd name="T6" fmla="*/ 39 w 39"/>
                <a:gd name="T7" fmla="*/ 20 h 39"/>
                <a:gd name="T8" fmla="*/ 19 w 39"/>
                <a:gd name="T9" fmla="*/ 39 h 39"/>
                <a:gd name="T10" fmla="*/ 19 w 39"/>
                <a:gd name="T11" fmla="*/ 18 h 39"/>
                <a:gd name="T12" fmla="*/ 30 w 39"/>
                <a:gd name="T13" fmla="*/ 21 h 39"/>
                <a:gd name="T14" fmla="*/ 31 w 39"/>
                <a:gd name="T15" fmla="*/ 18 h 39"/>
                <a:gd name="T16" fmla="*/ 19 w 39"/>
                <a:gd name="T17" fmla="*/ 6 h 39"/>
                <a:gd name="T18" fmla="*/ 8 w 39"/>
                <a:gd name="T19" fmla="*/ 18 h 39"/>
                <a:gd name="T20" fmla="*/ 9 w 39"/>
                <a:gd name="T21" fmla="*/ 21 h 39"/>
                <a:gd name="T22" fmla="*/ 19 w 39"/>
                <a:gd name="T23"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9">
                  <a:moveTo>
                    <a:pt x="19" y="39"/>
                  </a:moveTo>
                  <a:cubicBezTo>
                    <a:pt x="9" y="39"/>
                    <a:pt x="0" y="30"/>
                    <a:pt x="0" y="20"/>
                  </a:cubicBezTo>
                  <a:cubicBezTo>
                    <a:pt x="0" y="9"/>
                    <a:pt x="9" y="0"/>
                    <a:pt x="19" y="0"/>
                  </a:cubicBezTo>
                  <a:cubicBezTo>
                    <a:pt x="30" y="0"/>
                    <a:pt x="39" y="9"/>
                    <a:pt x="39" y="20"/>
                  </a:cubicBezTo>
                  <a:cubicBezTo>
                    <a:pt x="39" y="30"/>
                    <a:pt x="30" y="39"/>
                    <a:pt x="19" y="39"/>
                  </a:cubicBezTo>
                  <a:moveTo>
                    <a:pt x="19" y="18"/>
                  </a:moveTo>
                  <a:cubicBezTo>
                    <a:pt x="24" y="18"/>
                    <a:pt x="27" y="21"/>
                    <a:pt x="30" y="21"/>
                  </a:cubicBezTo>
                  <a:cubicBezTo>
                    <a:pt x="31" y="21"/>
                    <a:pt x="31" y="20"/>
                    <a:pt x="31" y="18"/>
                  </a:cubicBezTo>
                  <a:cubicBezTo>
                    <a:pt x="31" y="12"/>
                    <a:pt x="26" y="6"/>
                    <a:pt x="19" y="6"/>
                  </a:cubicBezTo>
                  <a:cubicBezTo>
                    <a:pt x="13" y="6"/>
                    <a:pt x="8" y="12"/>
                    <a:pt x="8" y="18"/>
                  </a:cubicBezTo>
                  <a:cubicBezTo>
                    <a:pt x="8" y="20"/>
                    <a:pt x="8" y="21"/>
                    <a:pt x="9" y="21"/>
                  </a:cubicBezTo>
                  <a:cubicBezTo>
                    <a:pt x="11" y="21"/>
                    <a:pt x="15" y="18"/>
                    <a:pt x="19" y="18"/>
                  </a:cubicBezTo>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Freeform 117">
              <a:extLst>
                <a:ext uri="{FF2B5EF4-FFF2-40B4-BE49-F238E27FC236}">
                  <a16:creationId xmlns="" xmlns:a16="http://schemas.microsoft.com/office/drawing/2014/main" id="{7FF3C4BD-179D-46C7-9936-846666CB0192}"/>
                </a:ext>
              </a:extLst>
            </p:cNvPr>
            <p:cNvSpPr>
              <a:spLocks/>
            </p:cNvSpPr>
            <p:nvPr/>
          </p:nvSpPr>
          <p:spPr bwMode="auto">
            <a:xfrm>
              <a:off x="2093913" y="2274888"/>
              <a:ext cx="1604963" cy="2119312"/>
            </a:xfrm>
            <a:custGeom>
              <a:avLst/>
              <a:gdLst>
                <a:gd name="T0" fmla="*/ 147 w 469"/>
                <a:gd name="T1" fmla="*/ 438 h 619"/>
                <a:gd name="T2" fmla="*/ 439 w 469"/>
                <a:gd name="T3" fmla="*/ 433 h 619"/>
                <a:gd name="T4" fmla="*/ 446 w 469"/>
                <a:gd name="T5" fmla="*/ 527 h 619"/>
                <a:gd name="T6" fmla="*/ 13 w 469"/>
                <a:gd name="T7" fmla="*/ 570 h 619"/>
                <a:gd name="T8" fmla="*/ 110 w 469"/>
                <a:gd name="T9" fmla="*/ 42 h 619"/>
                <a:gd name="T10" fmla="*/ 190 w 469"/>
                <a:gd name="T11" fmla="*/ 52 h 619"/>
                <a:gd name="T12" fmla="*/ 192 w 469"/>
                <a:gd name="T13" fmla="*/ 205 h 619"/>
                <a:gd name="T14" fmla="*/ 147 w 469"/>
                <a:gd name="T15" fmla="*/ 438 h 6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9" h="619">
                  <a:moveTo>
                    <a:pt x="147" y="438"/>
                  </a:moveTo>
                  <a:cubicBezTo>
                    <a:pt x="217" y="435"/>
                    <a:pt x="323" y="433"/>
                    <a:pt x="439" y="433"/>
                  </a:cubicBezTo>
                  <a:cubicBezTo>
                    <a:pt x="469" y="434"/>
                    <a:pt x="457" y="544"/>
                    <a:pt x="446" y="527"/>
                  </a:cubicBezTo>
                  <a:cubicBezTo>
                    <a:pt x="383" y="528"/>
                    <a:pt x="34" y="619"/>
                    <a:pt x="13" y="570"/>
                  </a:cubicBezTo>
                  <a:cubicBezTo>
                    <a:pt x="0" y="537"/>
                    <a:pt x="76" y="110"/>
                    <a:pt x="110" y="42"/>
                  </a:cubicBezTo>
                  <a:cubicBezTo>
                    <a:pt x="129" y="12"/>
                    <a:pt x="148" y="0"/>
                    <a:pt x="190" y="52"/>
                  </a:cubicBezTo>
                  <a:cubicBezTo>
                    <a:pt x="221" y="91"/>
                    <a:pt x="200" y="180"/>
                    <a:pt x="192" y="205"/>
                  </a:cubicBezTo>
                  <a:cubicBezTo>
                    <a:pt x="179" y="244"/>
                    <a:pt x="147" y="438"/>
                    <a:pt x="147" y="4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1" name="Freeform 118">
              <a:extLst>
                <a:ext uri="{FF2B5EF4-FFF2-40B4-BE49-F238E27FC236}">
                  <a16:creationId xmlns="" xmlns:a16="http://schemas.microsoft.com/office/drawing/2014/main" id="{F9033E56-3506-41DA-99AB-C0C94A5F314C}"/>
                </a:ext>
              </a:extLst>
            </p:cNvPr>
            <p:cNvSpPr>
              <a:spLocks/>
            </p:cNvSpPr>
            <p:nvPr/>
          </p:nvSpPr>
          <p:spPr bwMode="auto">
            <a:xfrm>
              <a:off x="3548063" y="4195763"/>
              <a:ext cx="822325" cy="293687"/>
            </a:xfrm>
            <a:custGeom>
              <a:avLst/>
              <a:gdLst>
                <a:gd name="T0" fmla="*/ 0 w 240"/>
                <a:gd name="T1" fmla="*/ 0 h 86"/>
                <a:gd name="T2" fmla="*/ 240 w 240"/>
                <a:gd name="T3" fmla="*/ 86 h 86"/>
                <a:gd name="T4" fmla="*/ 239 w 240"/>
                <a:gd name="T5" fmla="*/ 37 h 86"/>
                <a:gd name="T6" fmla="*/ 0 w 240"/>
                <a:gd name="T7" fmla="*/ 0 h 86"/>
              </a:gdLst>
              <a:ahLst/>
              <a:cxnLst>
                <a:cxn ang="0">
                  <a:pos x="T0" y="T1"/>
                </a:cxn>
                <a:cxn ang="0">
                  <a:pos x="T2" y="T3"/>
                </a:cxn>
                <a:cxn ang="0">
                  <a:pos x="T4" y="T5"/>
                </a:cxn>
                <a:cxn ang="0">
                  <a:pos x="T6" y="T7"/>
                </a:cxn>
              </a:cxnLst>
              <a:rect l="0" t="0" r="r" b="b"/>
              <a:pathLst>
                <a:path w="240" h="86">
                  <a:moveTo>
                    <a:pt x="0" y="0"/>
                  </a:moveTo>
                  <a:cubicBezTo>
                    <a:pt x="0" y="0"/>
                    <a:pt x="228" y="46"/>
                    <a:pt x="240" y="86"/>
                  </a:cubicBezTo>
                  <a:cubicBezTo>
                    <a:pt x="239" y="37"/>
                    <a:pt x="239" y="37"/>
                    <a:pt x="239" y="37"/>
                  </a:cubicBezTo>
                  <a:cubicBezTo>
                    <a:pt x="0" y="0"/>
                    <a:pt x="0" y="0"/>
                    <a:pt x="0" y="0"/>
                  </a:cubicBezTo>
                  <a:close/>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2" name="Freeform 119">
              <a:extLst>
                <a:ext uri="{FF2B5EF4-FFF2-40B4-BE49-F238E27FC236}">
                  <a16:creationId xmlns="" xmlns:a16="http://schemas.microsoft.com/office/drawing/2014/main" id="{784DBC4B-1BBB-4A79-9C29-2F7E47A6F4DD}"/>
                </a:ext>
              </a:extLst>
            </p:cNvPr>
            <p:cNvSpPr>
              <a:spLocks/>
            </p:cNvSpPr>
            <p:nvPr/>
          </p:nvSpPr>
          <p:spPr bwMode="auto">
            <a:xfrm>
              <a:off x="2559050" y="4137025"/>
              <a:ext cx="698500" cy="295275"/>
            </a:xfrm>
            <a:custGeom>
              <a:avLst/>
              <a:gdLst>
                <a:gd name="T0" fmla="*/ 1 w 204"/>
                <a:gd name="T1" fmla="*/ 35 h 86"/>
                <a:gd name="T2" fmla="*/ 204 w 204"/>
                <a:gd name="T3" fmla="*/ 0 h 86"/>
                <a:gd name="T4" fmla="*/ 0 w 204"/>
                <a:gd name="T5" fmla="*/ 86 h 86"/>
              </a:gdLst>
              <a:ahLst/>
              <a:cxnLst>
                <a:cxn ang="0">
                  <a:pos x="T0" y="T1"/>
                </a:cxn>
                <a:cxn ang="0">
                  <a:pos x="T2" y="T3"/>
                </a:cxn>
                <a:cxn ang="0">
                  <a:pos x="T4" y="T5"/>
                </a:cxn>
              </a:cxnLst>
              <a:rect l="0" t="0" r="r" b="b"/>
              <a:pathLst>
                <a:path w="204" h="86">
                  <a:moveTo>
                    <a:pt x="1" y="35"/>
                  </a:moveTo>
                  <a:cubicBezTo>
                    <a:pt x="204" y="0"/>
                    <a:pt x="204" y="0"/>
                    <a:pt x="204" y="0"/>
                  </a:cubicBezTo>
                  <a:cubicBezTo>
                    <a:pt x="204" y="0"/>
                    <a:pt x="1" y="47"/>
                    <a:pt x="0" y="86"/>
                  </a:cubicBezTo>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Freeform 120">
              <a:extLst>
                <a:ext uri="{FF2B5EF4-FFF2-40B4-BE49-F238E27FC236}">
                  <a16:creationId xmlns="" xmlns:a16="http://schemas.microsoft.com/office/drawing/2014/main" id="{2F3173D8-F398-49AF-AE46-C862A72F02B9}"/>
                </a:ext>
              </a:extLst>
            </p:cNvPr>
            <p:cNvSpPr>
              <a:spLocks/>
            </p:cNvSpPr>
            <p:nvPr/>
          </p:nvSpPr>
          <p:spPr bwMode="auto">
            <a:xfrm>
              <a:off x="2597150" y="3135313"/>
              <a:ext cx="115888" cy="639762"/>
            </a:xfrm>
            <a:custGeom>
              <a:avLst/>
              <a:gdLst>
                <a:gd name="T0" fmla="*/ 27 w 34"/>
                <a:gd name="T1" fmla="*/ 186 h 187"/>
                <a:gd name="T2" fmla="*/ 0 w 34"/>
                <a:gd name="T3" fmla="*/ 187 h 187"/>
                <a:gd name="T4" fmla="*/ 34 w 34"/>
                <a:gd name="T5" fmla="*/ 0 h 187"/>
                <a:gd name="T6" fmla="*/ 27 w 34"/>
                <a:gd name="T7" fmla="*/ 186 h 187"/>
              </a:gdLst>
              <a:ahLst/>
              <a:cxnLst>
                <a:cxn ang="0">
                  <a:pos x="T0" y="T1"/>
                </a:cxn>
                <a:cxn ang="0">
                  <a:pos x="T2" y="T3"/>
                </a:cxn>
                <a:cxn ang="0">
                  <a:pos x="T4" y="T5"/>
                </a:cxn>
                <a:cxn ang="0">
                  <a:pos x="T6" y="T7"/>
                </a:cxn>
              </a:cxnLst>
              <a:rect l="0" t="0" r="r" b="b"/>
              <a:pathLst>
                <a:path w="34" h="187">
                  <a:moveTo>
                    <a:pt x="27" y="186"/>
                  </a:moveTo>
                  <a:cubicBezTo>
                    <a:pt x="0" y="187"/>
                    <a:pt x="0" y="187"/>
                    <a:pt x="0" y="187"/>
                  </a:cubicBezTo>
                  <a:cubicBezTo>
                    <a:pt x="34" y="0"/>
                    <a:pt x="34" y="0"/>
                    <a:pt x="34" y="0"/>
                  </a:cubicBezTo>
                  <a:cubicBezTo>
                    <a:pt x="34" y="0"/>
                    <a:pt x="16" y="159"/>
                    <a:pt x="27" y="186"/>
                  </a:cubicBezTo>
                  <a:close/>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Oval 121">
              <a:extLst>
                <a:ext uri="{FF2B5EF4-FFF2-40B4-BE49-F238E27FC236}">
                  <a16:creationId xmlns="" xmlns:a16="http://schemas.microsoft.com/office/drawing/2014/main" id="{4F056E1B-9FBB-4FCC-96C7-82ED6B1D7732}"/>
                </a:ext>
              </a:extLst>
            </p:cNvPr>
            <p:cNvSpPr>
              <a:spLocks noChangeArrowheads="1"/>
            </p:cNvSpPr>
            <p:nvPr/>
          </p:nvSpPr>
          <p:spPr bwMode="auto">
            <a:xfrm>
              <a:off x="2719388" y="2973388"/>
              <a:ext cx="180975" cy="182562"/>
            </a:xfrm>
            <a:prstGeom prst="ellipse">
              <a:avLst/>
            </a:pr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Oval 122">
              <a:extLst>
                <a:ext uri="{FF2B5EF4-FFF2-40B4-BE49-F238E27FC236}">
                  <a16:creationId xmlns="" xmlns:a16="http://schemas.microsoft.com/office/drawing/2014/main" id="{1AA6DCCA-ABE3-49F5-964B-6734D6498492}"/>
                </a:ext>
              </a:extLst>
            </p:cNvPr>
            <p:cNvSpPr>
              <a:spLocks noChangeArrowheads="1"/>
            </p:cNvSpPr>
            <p:nvPr/>
          </p:nvSpPr>
          <p:spPr bwMode="auto">
            <a:xfrm>
              <a:off x="2757488" y="3014663"/>
              <a:ext cx="103188" cy="103187"/>
            </a:xfrm>
            <a:prstGeom prst="ellipse">
              <a:avLst/>
            </a:prstGeom>
            <a:solidFill>
              <a:srgbClr val="7DAF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Freeform 123">
              <a:extLst>
                <a:ext uri="{FF2B5EF4-FFF2-40B4-BE49-F238E27FC236}">
                  <a16:creationId xmlns="" xmlns:a16="http://schemas.microsoft.com/office/drawing/2014/main" id="{A7CE5E88-B191-4F2D-8425-BB0C9E7ECE6E}"/>
                </a:ext>
              </a:extLst>
            </p:cNvPr>
            <p:cNvSpPr>
              <a:spLocks/>
            </p:cNvSpPr>
            <p:nvPr/>
          </p:nvSpPr>
          <p:spPr bwMode="auto">
            <a:xfrm>
              <a:off x="2835275" y="1087438"/>
              <a:ext cx="630238" cy="627062"/>
            </a:xfrm>
            <a:custGeom>
              <a:avLst/>
              <a:gdLst>
                <a:gd name="T0" fmla="*/ 184 w 184"/>
                <a:gd name="T1" fmla="*/ 91 h 183"/>
                <a:gd name="T2" fmla="*/ 92 w 184"/>
                <a:gd name="T3" fmla="*/ 183 h 183"/>
                <a:gd name="T4" fmla="*/ 0 w 184"/>
                <a:gd name="T5" fmla="*/ 92 h 183"/>
                <a:gd name="T6" fmla="*/ 92 w 184"/>
                <a:gd name="T7" fmla="*/ 0 h 183"/>
                <a:gd name="T8" fmla="*/ 184 w 184"/>
                <a:gd name="T9" fmla="*/ 91 h 183"/>
              </a:gdLst>
              <a:ahLst/>
              <a:cxnLst>
                <a:cxn ang="0">
                  <a:pos x="T0" y="T1"/>
                </a:cxn>
                <a:cxn ang="0">
                  <a:pos x="T2" y="T3"/>
                </a:cxn>
                <a:cxn ang="0">
                  <a:pos x="T4" y="T5"/>
                </a:cxn>
                <a:cxn ang="0">
                  <a:pos x="T6" y="T7"/>
                </a:cxn>
                <a:cxn ang="0">
                  <a:pos x="T8" y="T9"/>
                </a:cxn>
              </a:cxnLst>
              <a:rect l="0" t="0" r="r" b="b"/>
              <a:pathLst>
                <a:path w="184" h="183">
                  <a:moveTo>
                    <a:pt x="184" y="91"/>
                  </a:moveTo>
                  <a:cubicBezTo>
                    <a:pt x="184" y="142"/>
                    <a:pt x="143" y="183"/>
                    <a:pt x="92" y="183"/>
                  </a:cubicBezTo>
                  <a:cubicBezTo>
                    <a:pt x="42" y="183"/>
                    <a:pt x="0" y="142"/>
                    <a:pt x="0" y="92"/>
                  </a:cubicBezTo>
                  <a:cubicBezTo>
                    <a:pt x="0" y="41"/>
                    <a:pt x="42" y="0"/>
                    <a:pt x="92" y="0"/>
                  </a:cubicBezTo>
                  <a:cubicBezTo>
                    <a:pt x="143" y="0"/>
                    <a:pt x="184" y="41"/>
                    <a:pt x="184" y="91"/>
                  </a:cubicBezTo>
                  <a:close/>
                </a:path>
              </a:pathLst>
            </a:custGeom>
            <a:solidFill>
              <a:srgbClr val="0020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124">
              <a:extLst>
                <a:ext uri="{FF2B5EF4-FFF2-40B4-BE49-F238E27FC236}">
                  <a16:creationId xmlns="" xmlns:a16="http://schemas.microsoft.com/office/drawing/2014/main" id="{59495191-AF9C-4FAE-AFFE-06522086FBF3}"/>
                </a:ext>
              </a:extLst>
            </p:cNvPr>
            <p:cNvSpPr>
              <a:spLocks/>
            </p:cNvSpPr>
            <p:nvPr/>
          </p:nvSpPr>
          <p:spPr bwMode="auto">
            <a:xfrm>
              <a:off x="3770313" y="1214438"/>
              <a:ext cx="230188" cy="322262"/>
            </a:xfrm>
            <a:custGeom>
              <a:avLst/>
              <a:gdLst>
                <a:gd name="T0" fmla="*/ 64 w 67"/>
                <a:gd name="T1" fmla="*/ 41 h 94"/>
                <a:gd name="T2" fmla="*/ 25 w 67"/>
                <a:gd name="T3" fmla="*/ 85 h 94"/>
                <a:gd name="T4" fmla="*/ 3 w 67"/>
                <a:gd name="T5" fmla="*/ 43 h 94"/>
                <a:gd name="T6" fmla="*/ 37 w 67"/>
                <a:gd name="T7" fmla="*/ 4 h 94"/>
                <a:gd name="T8" fmla="*/ 64 w 67"/>
                <a:gd name="T9" fmla="*/ 41 h 94"/>
              </a:gdLst>
              <a:ahLst/>
              <a:cxnLst>
                <a:cxn ang="0">
                  <a:pos x="T0" y="T1"/>
                </a:cxn>
                <a:cxn ang="0">
                  <a:pos x="T2" y="T3"/>
                </a:cxn>
                <a:cxn ang="0">
                  <a:pos x="T4" y="T5"/>
                </a:cxn>
                <a:cxn ang="0">
                  <a:pos x="T6" y="T7"/>
                </a:cxn>
                <a:cxn ang="0">
                  <a:pos x="T8" y="T9"/>
                </a:cxn>
              </a:cxnLst>
              <a:rect l="0" t="0" r="r" b="b"/>
              <a:pathLst>
                <a:path w="67" h="94">
                  <a:moveTo>
                    <a:pt x="64" y="41"/>
                  </a:moveTo>
                  <a:cubicBezTo>
                    <a:pt x="61" y="64"/>
                    <a:pt x="43" y="94"/>
                    <a:pt x="25" y="85"/>
                  </a:cubicBezTo>
                  <a:cubicBezTo>
                    <a:pt x="12" y="78"/>
                    <a:pt x="0" y="66"/>
                    <a:pt x="3" y="43"/>
                  </a:cubicBezTo>
                  <a:cubicBezTo>
                    <a:pt x="6" y="20"/>
                    <a:pt x="18" y="8"/>
                    <a:pt x="37" y="4"/>
                  </a:cubicBezTo>
                  <a:cubicBezTo>
                    <a:pt x="56" y="0"/>
                    <a:pt x="67" y="18"/>
                    <a:pt x="64" y="41"/>
                  </a:cubicBezTo>
                  <a:close/>
                </a:path>
              </a:pathLst>
            </a:custGeom>
            <a:solidFill>
              <a:srgbClr val="F374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Freeform 125">
              <a:extLst>
                <a:ext uri="{FF2B5EF4-FFF2-40B4-BE49-F238E27FC236}">
                  <a16:creationId xmlns="" xmlns:a16="http://schemas.microsoft.com/office/drawing/2014/main" id="{43FDEE0F-9DF2-44AE-9DAA-E3E4A133D86E}"/>
                </a:ext>
              </a:extLst>
            </p:cNvPr>
            <p:cNvSpPr>
              <a:spLocks/>
            </p:cNvSpPr>
            <p:nvPr/>
          </p:nvSpPr>
          <p:spPr bwMode="auto">
            <a:xfrm>
              <a:off x="3870325" y="1225550"/>
              <a:ext cx="98425" cy="63500"/>
            </a:xfrm>
            <a:custGeom>
              <a:avLst/>
              <a:gdLst>
                <a:gd name="T0" fmla="*/ 29 w 29"/>
                <a:gd name="T1" fmla="*/ 9 h 19"/>
                <a:gd name="T2" fmla="*/ 0 w 29"/>
                <a:gd name="T3" fmla="*/ 19 h 19"/>
                <a:gd name="T4" fmla="*/ 2 w 29"/>
                <a:gd name="T5" fmla="*/ 3 h 19"/>
                <a:gd name="T6" fmla="*/ 16 w 29"/>
                <a:gd name="T7" fmla="*/ 1 h 19"/>
                <a:gd name="T8" fmla="*/ 29 w 29"/>
                <a:gd name="T9" fmla="*/ 9 h 19"/>
              </a:gdLst>
              <a:ahLst/>
              <a:cxnLst>
                <a:cxn ang="0">
                  <a:pos x="T0" y="T1"/>
                </a:cxn>
                <a:cxn ang="0">
                  <a:pos x="T2" y="T3"/>
                </a:cxn>
                <a:cxn ang="0">
                  <a:pos x="T4" y="T5"/>
                </a:cxn>
                <a:cxn ang="0">
                  <a:pos x="T6" y="T7"/>
                </a:cxn>
                <a:cxn ang="0">
                  <a:pos x="T8" y="T9"/>
                </a:cxn>
              </a:cxnLst>
              <a:rect l="0" t="0" r="r" b="b"/>
              <a:pathLst>
                <a:path w="29" h="19">
                  <a:moveTo>
                    <a:pt x="29" y="9"/>
                  </a:moveTo>
                  <a:cubicBezTo>
                    <a:pt x="25" y="4"/>
                    <a:pt x="6" y="2"/>
                    <a:pt x="0" y="19"/>
                  </a:cubicBezTo>
                  <a:cubicBezTo>
                    <a:pt x="2" y="3"/>
                    <a:pt x="2" y="3"/>
                    <a:pt x="2" y="3"/>
                  </a:cubicBezTo>
                  <a:cubicBezTo>
                    <a:pt x="2" y="3"/>
                    <a:pt x="8" y="0"/>
                    <a:pt x="16" y="1"/>
                  </a:cubicBezTo>
                  <a:cubicBezTo>
                    <a:pt x="26" y="3"/>
                    <a:pt x="29" y="9"/>
                    <a:pt x="29" y="9"/>
                  </a:cubicBezTo>
                  <a:close/>
                </a:path>
              </a:pathLst>
            </a:custGeom>
            <a:solidFill>
              <a:srgbClr val="F1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Freeform 126">
              <a:extLst>
                <a:ext uri="{FF2B5EF4-FFF2-40B4-BE49-F238E27FC236}">
                  <a16:creationId xmlns="" xmlns:a16="http://schemas.microsoft.com/office/drawing/2014/main" id="{3E1BB48F-355C-4A03-A05D-224456B18DBB}"/>
                </a:ext>
              </a:extLst>
            </p:cNvPr>
            <p:cNvSpPr>
              <a:spLocks/>
            </p:cNvSpPr>
            <p:nvPr/>
          </p:nvSpPr>
          <p:spPr bwMode="auto">
            <a:xfrm>
              <a:off x="2955925" y="1217613"/>
              <a:ext cx="228600" cy="319087"/>
            </a:xfrm>
            <a:custGeom>
              <a:avLst/>
              <a:gdLst>
                <a:gd name="T0" fmla="*/ 3 w 67"/>
                <a:gd name="T1" fmla="*/ 40 h 93"/>
                <a:gd name="T2" fmla="*/ 41 w 67"/>
                <a:gd name="T3" fmla="*/ 84 h 93"/>
                <a:gd name="T4" fmla="*/ 64 w 67"/>
                <a:gd name="T5" fmla="*/ 42 h 93"/>
                <a:gd name="T6" fmla="*/ 30 w 67"/>
                <a:gd name="T7" fmla="*/ 4 h 93"/>
                <a:gd name="T8" fmla="*/ 3 w 67"/>
                <a:gd name="T9" fmla="*/ 40 h 93"/>
              </a:gdLst>
              <a:ahLst/>
              <a:cxnLst>
                <a:cxn ang="0">
                  <a:pos x="T0" y="T1"/>
                </a:cxn>
                <a:cxn ang="0">
                  <a:pos x="T2" y="T3"/>
                </a:cxn>
                <a:cxn ang="0">
                  <a:pos x="T4" y="T5"/>
                </a:cxn>
                <a:cxn ang="0">
                  <a:pos x="T6" y="T7"/>
                </a:cxn>
                <a:cxn ang="0">
                  <a:pos x="T8" y="T9"/>
                </a:cxn>
              </a:cxnLst>
              <a:rect l="0" t="0" r="r" b="b"/>
              <a:pathLst>
                <a:path w="67" h="93">
                  <a:moveTo>
                    <a:pt x="3" y="40"/>
                  </a:moveTo>
                  <a:cubicBezTo>
                    <a:pt x="6" y="63"/>
                    <a:pt x="24" y="93"/>
                    <a:pt x="41" y="84"/>
                  </a:cubicBezTo>
                  <a:cubicBezTo>
                    <a:pt x="55" y="77"/>
                    <a:pt x="67" y="65"/>
                    <a:pt x="64" y="42"/>
                  </a:cubicBezTo>
                  <a:cubicBezTo>
                    <a:pt x="61" y="19"/>
                    <a:pt x="48" y="7"/>
                    <a:pt x="30" y="4"/>
                  </a:cubicBezTo>
                  <a:cubicBezTo>
                    <a:pt x="10" y="0"/>
                    <a:pt x="0" y="17"/>
                    <a:pt x="3" y="40"/>
                  </a:cubicBezTo>
                  <a:close/>
                </a:path>
              </a:pathLst>
            </a:custGeom>
            <a:solidFill>
              <a:srgbClr val="F374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Freeform 127">
              <a:extLst>
                <a:ext uri="{FF2B5EF4-FFF2-40B4-BE49-F238E27FC236}">
                  <a16:creationId xmlns="" xmlns:a16="http://schemas.microsoft.com/office/drawing/2014/main" id="{D56FA554-FA36-43E8-B49E-355EA2BCE78E}"/>
                </a:ext>
              </a:extLst>
            </p:cNvPr>
            <p:cNvSpPr>
              <a:spLocks/>
            </p:cNvSpPr>
            <p:nvPr/>
          </p:nvSpPr>
          <p:spPr bwMode="auto">
            <a:xfrm>
              <a:off x="2982913" y="1225550"/>
              <a:ext cx="103188" cy="63500"/>
            </a:xfrm>
            <a:custGeom>
              <a:avLst/>
              <a:gdLst>
                <a:gd name="T0" fmla="*/ 0 w 30"/>
                <a:gd name="T1" fmla="*/ 9 h 19"/>
                <a:gd name="T2" fmla="*/ 30 w 30"/>
                <a:gd name="T3" fmla="*/ 19 h 19"/>
                <a:gd name="T4" fmla="*/ 28 w 30"/>
                <a:gd name="T5" fmla="*/ 3 h 19"/>
                <a:gd name="T6" fmla="*/ 14 w 30"/>
                <a:gd name="T7" fmla="*/ 1 h 19"/>
                <a:gd name="T8" fmla="*/ 0 w 30"/>
                <a:gd name="T9" fmla="*/ 9 h 19"/>
              </a:gdLst>
              <a:ahLst/>
              <a:cxnLst>
                <a:cxn ang="0">
                  <a:pos x="T0" y="T1"/>
                </a:cxn>
                <a:cxn ang="0">
                  <a:pos x="T2" y="T3"/>
                </a:cxn>
                <a:cxn ang="0">
                  <a:pos x="T4" y="T5"/>
                </a:cxn>
                <a:cxn ang="0">
                  <a:pos x="T6" y="T7"/>
                </a:cxn>
                <a:cxn ang="0">
                  <a:pos x="T8" y="T9"/>
                </a:cxn>
              </a:cxnLst>
              <a:rect l="0" t="0" r="r" b="b"/>
              <a:pathLst>
                <a:path w="30" h="19">
                  <a:moveTo>
                    <a:pt x="0" y="9"/>
                  </a:moveTo>
                  <a:cubicBezTo>
                    <a:pt x="4" y="5"/>
                    <a:pt x="24" y="2"/>
                    <a:pt x="30" y="19"/>
                  </a:cubicBezTo>
                  <a:cubicBezTo>
                    <a:pt x="28" y="3"/>
                    <a:pt x="28" y="3"/>
                    <a:pt x="28" y="3"/>
                  </a:cubicBezTo>
                  <a:cubicBezTo>
                    <a:pt x="28" y="3"/>
                    <a:pt x="21" y="0"/>
                    <a:pt x="14" y="1"/>
                  </a:cubicBezTo>
                  <a:cubicBezTo>
                    <a:pt x="4" y="3"/>
                    <a:pt x="0" y="9"/>
                    <a:pt x="0" y="9"/>
                  </a:cubicBezTo>
                  <a:close/>
                </a:path>
              </a:pathLst>
            </a:custGeom>
            <a:solidFill>
              <a:srgbClr val="F1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Freeform 128">
              <a:extLst>
                <a:ext uri="{FF2B5EF4-FFF2-40B4-BE49-F238E27FC236}">
                  <a16:creationId xmlns="" xmlns:a16="http://schemas.microsoft.com/office/drawing/2014/main" id="{AD9D273B-F5FA-40E7-9047-AE7D38912F99}"/>
                </a:ext>
              </a:extLst>
            </p:cNvPr>
            <p:cNvSpPr>
              <a:spLocks/>
            </p:cNvSpPr>
            <p:nvPr/>
          </p:nvSpPr>
          <p:spPr bwMode="auto">
            <a:xfrm>
              <a:off x="3109913" y="1776413"/>
              <a:ext cx="708025" cy="1125537"/>
            </a:xfrm>
            <a:custGeom>
              <a:avLst/>
              <a:gdLst>
                <a:gd name="T0" fmla="*/ 38 w 207"/>
                <a:gd name="T1" fmla="*/ 0 h 329"/>
                <a:gd name="T2" fmla="*/ 30 w 207"/>
                <a:gd name="T3" fmla="*/ 88 h 329"/>
                <a:gd name="T4" fmla="*/ 0 w 207"/>
                <a:gd name="T5" fmla="*/ 102 h 329"/>
                <a:gd name="T6" fmla="*/ 31 w 207"/>
                <a:gd name="T7" fmla="*/ 203 h 329"/>
                <a:gd name="T8" fmla="*/ 97 w 207"/>
                <a:gd name="T9" fmla="*/ 329 h 329"/>
                <a:gd name="T10" fmla="*/ 106 w 207"/>
                <a:gd name="T11" fmla="*/ 329 h 329"/>
                <a:gd name="T12" fmla="*/ 175 w 207"/>
                <a:gd name="T13" fmla="*/ 199 h 329"/>
                <a:gd name="T14" fmla="*/ 200 w 207"/>
                <a:gd name="T15" fmla="*/ 108 h 329"/>
                <a:gd name="T16" fmla="*/ 168 w 207"/>
                <a:gd name="T17" fmla="*/ 95 h 329"/>
                <a:gd name="T18" fmla="*/ 167 w 207"/>
                <a:gd name="T19" fmla="*/ 9 h 329"/>
                <a:gd name="T20" fmla="*/ 38 w 207"/>
                <a:gd name="T21"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7" h="329">
                  <a:moveTo>
                    <a:pt x="38" y="0"/>
                  </a:moveTo>
                  <a:cubicBezTo>
                    <a:pt x="43" y="24"/>
                    <a:pt x="32" y="75"/>
                    <a:pt x="30" y="88"/>
                  </a:cubicBezTo>
                  <a:cubicBezTo>
                    <a:pt x="25" y="89"/>
                    <a:pt x="0" y="102"/>
                    <a:pt x="0" y="102"/>
                  </a:cubicBezTo>
                  <a:cubicBezTo>
                    <a:pt x="0" y="130"/>
                    <a:pt x="4" y="172"/>
                    <a:pt x="31" y="203"/>
                  </a:cubicBezTo>
                  <a:cubicBezTo>
                    <a:pt x="64" y="239"/>
                    <a:pt x="97" y="287"/>
                    <a:pt x="97" y="329"/>
                  </a:cubicBezTo>
                  <a:cubicBezTo>
                    <a:pt x="106" y="329"/>
                    <a:pt x="106" y="329"/>
                    <a:pt x="106" y="329"/>
                  </a:cubicBezTo>
                  <a:cubicBezTo>
                    <a:pt x="106" y="285"/>
                    <a:pt x="140" y="236"/>
                    <a:pt x="175" y="199"/>
                  </a:cubicBezTo>
                  <a:cubicBezTo>
                    <a:pt x="207" y="165"/>
                    <a:pt x="200" y="125"/>
                    <a:pt x="200" y="108"/>
                  </a:cubicBezTo>
                  <a:cubicBezTo>
                    <a:pt x="168" y="95"/>
                    <a:pt x="168" y="95"/>
                    <a:pt x="168" y="95"/>
                  </a:cubicBezTo>
                  <a:cubicBezTo>
                    <a:pt x="167" y="90"/>
                    <a:pt x="158" y="46"/>
                    <a:pt x="167" y="9"/>
                  </a:cubicBezTo>
                  <a:cubicBezTo>
                    <a:pt x="38" y="0"/>
                    <a:pt x="38" y="0"/>
                    <a:pt x="38" y="0"/>
                  </a:cubicBezTo>
                </a:path>
              </a:pathLst>
            </a:custGeom>
            <a:solidFill>
              <a:srgbClr val="F374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Freeform 129">
              <a:extLst>
                <a:ext uri="{FF2B5EF4-FFF2-40B4-BE49-F238E27FC236}">
                  <a16:creationId xmlns="" xmlns:a16="http://schemas.microsoft.com/office/drawing/2014/main" id="{78AC28E2-360A-4BB5-BE63-8DF2020DCEA4}"/>
                </a:ext>
              </a:extLst>
            </p:cNvPr>
            <p:cNvSpPr>
              <a:spLocks/>
            </p:cNvSpPr>
            <p:nvPr/>
          </p:nvSpPr>
          <p:spPr bwMode="auto">
            <a:xfrm>
              <a:off x="3240088" y="1782763"/>
              <a:ext cx="438150" cy="298450"/>
            </a:xfrm>
            <a:custGeom>
              <a:avLst/>
              <a:gdLst>
                <a:gd name="T0" fmla="*/ 1 w 128"/>
                <a:gd name="T1" fmla="*/ 10 h 87"/>
                <a:gd name="T2" fmla="*/ 0 w 128"/>
                <a:gd name="T3" fmla="*/ 34 h 87"/>
                <a:gd name="T4" fmla="*/ 62 w 128"/>
                <a:gd name="T5" fmla="*/ 86 h 87"/>
                <a:gd name="T6" fmla="*/ 125 w 128"/>
                <a:gd name="T7" fmla="*/ 43 h 87"/>
                <a:gd name="T8" fmla="*/ 128 w 128"/>
                <a:gd name="T9" fmla="*/ 0 h 87"/>
                <a:gd name="T10" fmla="*/ 1 w 128"/>
                <a:gd name="T11" fmla="*/ 10 h 87"/>
              </a:gdLst>
              <a:ahLst/>
              <a:cxnLst>
                <a:cxn ang="0">
                  <a:pos x="T0" y="T1"/>
                </a:cxn>
                <a:cxn ang="0">
                  <a:pos x="T2" y="T3"/>
                </a:cxn>
                <a:cxn ang="0">
                  <a:pos x="T4" y="T5"/>
                </a:cxn>
                <a:cxn ang="0">
                  <a:pos x="T6" y="T7"/>
                </a:cxn>
                <a:cxn ang="0">
                  <a:pos x="T8" y="T9"/>
                </a:cxn>
                <a:cxn ang="0">
                  <a:pos x="T10" y="T11"/>
                </a:cxn>
              </a:cxnLst>
              <a:rect l="0" t="0" r="r" b="b"/>
              <a:pathLst>
                <a:path w="128" h="87">
                  <a:moveTo>
                    <a:pt x="1" y="10"/>
                  </a:moveTo>
                  <a:cubicBezTo>
                    <a:pt x="1" y="10"/>
                    <a:pt x="1" y="19"/>
                    <a:pt x="0" y="34"/>
                  </a:cubicBezTo>
                  <a:cubicBezTo>
                    <a:pt x="0" y="34"/>
                    <a:pt x="35" y="85"/>
                    <a:pt x="62" y="86"/>
                  </a:cubicBezTo>
                  <a:cubicBezTo>
                    <a:pt x="89" y="87"/>
                    <a:pt x="125" y="43"/>
                    <a:pt x="125" y="43"/>
                  </a:cubicBezTo>
                  <a:cubicBezTo>
                    <a:pt x="125" y="43"/>
                    <a:pt x="126" y="13"/>
                    <a:pt x="128" y="0"/>
                  </a:cubicBezTo>
                  <a:cubicBezTo>
                    <a:pt x="1" y="10"/>
                    <a:pt x="1" y="10"/>
                    <a:pt x="1" y="10"/>
                  </a:cubicBezTo>
                </a:path>
              </a:pathLst>
            </a:custGeom>
            <a:solidFill>
              <a:srgbClr val="F1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Freeform 130">
              <a:extLst>
                <a:ext uri="{FF2B5EF4-FFF2-40B4-BE49-F238E27FC236}">
                  <a16:creationId xmlns="" xmlns:a16="http://schemas.microsoft.com/office/drawing/2014/main" id="{16002C59-C2A6-4EB0-BB5C-5DB98C2B57BD}"/>
                </a:ext>
              </a:extLst>
            </p:cNvPr>
            <p:cNvSpPr>
              <a:spLocks/>
            </p:cNvSpPr>
            <p:nvPr/>
          </p:nvSpPr>
          <p:spPr bwMode="auto">
            <a:xfrm>
              <a:off x="3074988" y="787400"/>
              <a:ext cx="822325" cy="862012"/>
            </a:xfrm>
            <a:custGeom>
              <a:avLst/>
              <a:gdLst>
                <a:gd name="T0" fmla="*/ 237 w 240"/>
                <a:gd name="T1" fmla="*/ 137 h 252"/>
                <a:gd name="T2" fmla="*/ 114 w 240"/>
                <a:gd name="T3" fmla="*/ 249 h 252"/>
                <a:gd name="T4" fmla="*/ 2 w 240"/>
                <a:gd name="T5" fmla="*/ 127 h 252"/>
                <a:gd name="T6" fmla="*/ 125 w 240"/>
                <a:gd name="T7" fmla="*/ 3 h 252"/>
                <a:gd name="T8" fmla="*/ 237 w 240"/>
                <a:gd name="T9" fmla="*/ 137 h 252"/>
              </a:gdLst>
              <a:ahLst/>
              <a:cxnLst>
                <a:cxn ang="0">
                  <a:pos x="T0" y="T1"/>
                </a:cxn>
                <a:cxn ang="0">
                  <a:pos x="T2" y="T3"/>
                </a:cxn>
                <a:cxn ang="0">
                  <a:pos x="T4" y="T5"/>
                </a:cxn>
                <a:cxn ang="0">
                  <a:pos x="T6" y="T7"/>
                </a:cxn>
                <a:cxn ang="0">
                  <a:pos x="T8" y="T9"/>
                </a:cxn>
              </a:cxnLst>
              <a:rect l="0" t="0" r="r" b="b"/>
              <a:pathLst>
                <a:path w="240" h="252">
                  <a:moveTo>
                    <a:pt x="237" y="137"/>
                  </a:moveTo>
                  <a:cubicBezTo>
                    <a:pt x="234" y="202"/>
                    <a:pt x="179" y="252"/>
                    <a:pt x="114" y="249"/>
                  </a:cubicBezTo>
                  <a:cubicBezTo>
                    <a:pt x="50" y="246"/>
                    <a:pt x="0" y="191"/>
                    <a:pt x="2" y="127"/>
                  </a:cubicBezTo>
                  <a:cubicBezTo>
                    <a:pt x="6" y="40"/>
                    <a:pt x="60" y="0"/>
                    <a:pt x="125" y="3"/>
                  </a:cubicBezTo>
                  <a:cubicBezTo>
                    <a:pt x="190" y="6"/>
                    <a:pt x="240" y="52"/>
                    <a:pt x="237" y="137"/>
                  </a:cubicBezTo>
                  <a:close/>
                </a:path>
              </a:pathLst>
            </a:custGeom>
            <a:solidFill>
              <a:srgbClr val="F374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Freeform 131">
              <a:extLst>
                <a:ext uri="{FF2B5EF4-FFF2-40B4-BE49-F238E27FC236}">
                  <a16:creationId xmlns="" xmlns:a16="http://schemas.microsoft.com/office/drawing/2014/main" id="{472D6093-CC68-424C-A3DB-7E6419F3A470}"/>
                </a:ext>
              </a:extLst>
            </p:cNvPr>
            <p:cNvSpPr>
              <a:spLocks/>
            </p:cNvSpPr>
            <p:nvPr/>
          </p:nvSpPr>
          <p:spPr bwMode="auto">
            <a:xfrm>
              <a:off x="3065463" y="1220788"/>
              <a:ext cx="820738" cy="757237"/>
            </a:xfrm>
            <a:custGeom>
              <a:avLst/>
              <a:gdLst>
                <a:gd name="T0" fmla="*/ 240 w 240"/>
                <a:gd name="T1" fmla="*/ 10 h 221"/>
                <a:gd name="T2" fmla="*/ 209 w 240"/>
                <a:gd name="T3" fmla="*/ 158 h 221"/>
                <a:gd name="T4" fmla="*/ 127 w 240"/>
                <a:gd name="T5" fmla="*/ 219 h 221"/>
                <a:gd name="T6" fmla="*/ 95 w 240"/>
                <a:gd name="T7" fmla="*/ 217 h 221"/>
                <a:gd name="T8" fmla="*/ 23 w 240"/>
                <a:gd name="T9" fmla="*/ 150 h 221"/>
                <a:gd name="T10" fmla="*/ 5 w 240"/>
                <a:gd name="T11" fmla="*/ 0 h 221"/>
                <a:gd name="T12" fmla="*/ 240 w 240"/>
                <a:gd name="T13" fmla="*/ 10 h 221"/>
              </a:gdLst>
              <a:ahLst/>
              <a:cxnLst>
                <a:cxn ang="0">
                  <a:pos x="T0" y="T1"/>
                </a:cxn>
                <a:cxn ang="0">
                  <a:pos x="T2" y="T3"/>
                </a:cxn>
                <a:cxn ang="0">
                  <a:pos x="T4" y="T5"/>
                </a:cxn>
                <a:cxn ang="0">
                  <a:pos x="T6" y="T7"/>
                </a:cxn>
                <a:cxn ang="0">
                  <a:pos x="T8" y="T9"/>
                </a:cxn>
                <a:cxn ang="0">
                  <a:pos x="T10" y="T11"/>
                </a:cxn>
                <a:cxn ang="0">
                  <a:pos x="T12" y="T13"/>
                </a:cxn>
              </a:cxnLst>
              <a:rect l="0" t="0" r="r" b="b"/>
              <a:pathLst>
                <a:path w="240" h="221">
                  <a:moveTo>
                    <a:pt x="240" y="10"/>
                  </a:moveTo>
                  <a:cubicBezTo>
                    <a:pt x="237" y="73"/>
                    <a:pt x="234" y="125"/>
                    <a:pt x="209" y="158"/>
                  </a:cubicBezTo>
                  <a:cubicBezTo>
                    <a:pt x="194" y="178"/>
                    <a:pt x="155" y="212"/>
                    <a:pt x="127" y="219"/>
                  </a:cubicBezTo>
                  <a:cubicBezTo>
                    <a:pt x="121" y="221"/>
                    <a:pt x="101" y="219"/>
                    <a:pt x="95" y="217"/>
                  </a:cubicBezTo>
                  <a:cubicBezTo>
                    <a:pt x="68" y="206"/>
                    <a:pt x="36" y="170"/>
                    <a:pt x="23" y="150"/>
                  </a:cubicBezTo>
                  <a:cubicBezTo>
                    <a:pt x="0" y="115"/>
                    <a:pt x="3" y="62"/>
                    <a:pt x="5" y="0"/>
                  </a:cubicBezTo>
                  <a:cubicBezTo>
                    <a:pt x="240" y="10"/>
                    <a:pt x="240" y="10"/>
                    <a:pt x="240" y="10"/>
                  </a:cubicBezTo>
                </a:path>
              </a:pathLst>
            </a:custGeom>
            <a:solidFill>
              <a:srgbClr val="F374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132">
              <a:extLst>
                <a:ext uri="{FF2B5EF4-FFF2-40B4-BE49-F238E27FC236}">
                  <a16:creationId xmlns="" xmlns:a16="http://schemas.microsoft.com/office/drawing/2014/main" id="{54399488-A85B-4191-AAD3-42357A0A57BF}"/>
                </a:ext>
              </a:extLst>
            </p:cNvPr>
            <p:cNvSpPr>
              <a:spLocks/>
            </p:cNvSpPr>
            <p:nvPr/>
          </p:nvSpPr>
          <p:spPr bwMode="auto">
            <a:xfrm>
              <a:off x="2795588" y="2060575"/>
              <a:ext cx="423863" cy="1019175"/>
            </a:xfrm>
            <a:custGeom>
              <a:avLst/>
              <a:gdLst>
                <a:gd name="T0" fmla="*/ 9 w 124"/>
                <a:gd name="T1" fmla="*/ 294 h 298"/>
                <a:gd name="T2" fmla="*/ 8 w 124"/>
                <a:gd name="T3" fmla="*/ 265 h 298"/>
                <a:gd name="T4" fmla="*/ 34 w 124"/>
                <a:gd name="T5" fmla="*/ 110 h 298"/>
                <a:gd name="T6" fmla="*/ 69 w 124"/>
                <a:gd name="T7" fmla="*/ 48 h 298"/>
                <a:gd name="T8" fmla="*/ 121 w 124"/>
                <a:gd name="T9" fmla="*/ 8 h 298"/>
                <a:gd name="T10" fmla="*/ 123 w 124"/>
                <a:gd name="T11" fmla="*/ 3 h 298"/>
                <a:gd name="T12" fmla="*/ 118 w 124"/>
                <a:gd name="T13" fmla="*/ 1 h 298"/>
                <a:gd name="T14" fmla="*/ 63 w 124"/>
                <a:gd name="T15" fmla="*/ 43 h 298"/>
                <a:gd name="T16" fmla="*/ 15 w 124"/>
                <a:gd name="T17" fmla="*/ 144 h 298"/>
                <a:gd name="T18" fmla="*/ 0 w 124"/>
                <a:gd name="T19" fmla="*/ 265 h 298"/>
                <a:gd name="T20" fmla="*/ 1 w 124"/>
                <a:gd name="T21" fmla="*/ 294 h 298"/>
                <a:gd name="T22" fmla="*/ 5 w 124"/>
                <a:gd name="T23" fmla="*/ 298 h 298"/>
                <a:gd name="T24" fmla="*/ 9 w 124"/>
                <a:gd name="T25" fmla="*/ 29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298">
                  <a:moveTo>
                    <a:pt x="9" y="294"/>
                  </a:moveTo>
                  <a:cubicBezTo>
                    <a:pt x="8" y="284"/>
                    <a:pt x="8" y="275"/>
                    <a:pt x="8" y="265"/>
                  </a:cubicBezTo>
                  <a:cubicBezTo>
                    <a:pt x="8" y="212"/>
                    <a:pt x="16" y="156"/>
                    <a:pt x="34" y="110"/>
                  </a:cubicBezTo>
                  <a:cubicBezTo>
                    <a:pt x="43" y="86"/>
                    <a:pt x="55" y="65"/>
                    <a:pt x="69" y="48"/>
                  </a:cubicBezTo>
                  <a:cubicBezTo>
                    <a:pt x="84" y="30"/>
                    <a:pt x="101" y="17"/>
                    <a:pt x="121" y="8"/>
                  </a:cubicBezTo>
                  <a:cubicBezTo>
                    <a:pt x="123" y="8"/>
                    <a:pt x="124" y="5"/>
                    <a:pt x="123" y="3"/>
                  </a:cubicBezTo>
                  <a:cubicBezTo>
                    <a:pt x="123" y="1"/>
                    <a:pt x="120" y="0"/>
                    <a:pt x="118" y="1"/>
                  </a:cubicBezTo>
                  <a:cubicBezTo>
                    <a:pt x="97" y="10"/>
                    <a:pt x="78" y="24"/>
                    <a:pt x="63" y="43"/>
                  </a:cubicBezTo>
                  <a:cubicBezTo>
                    <a:pt x="41" y="70"/>
                    <a:pt x="25" y="105"/>
                    <a:pt x="15" y="144"/>
                  </a:cubicBezTo>
                  <a:cubicBezTo>
                    <a:pt x="5" y="183"/>
                    <a:pt x="0" y="225"/>
                    <a:pt x="0" y="265"/>
                  </a:cubicBezTo>
                  <a:cubicBezTo>
                    <a:pt x="0" y="275"/>
                    <a:pt x="0" y="285"/>
                    <a:pt x="1" y="294"/>
                  </a:cubicBezTo>
                  <a:cubicBezTo>
                    <a:pt x="1" y="296"/>
                    <a:pt x="3" y="298"/>
                    <a:pt x="5" y="298"/>
                  </a:cubicBezTo>
                  <a:cubicBezTo>
                    <a:pt x="7" y="298"/>
                    <a:pt x="9" y="296"/>
                    <a:pt x="9" y="294"/>
                  </a:cubicBezTo>
                  <a:close/>
                </a:path>
              </a:pathLst>
            </a:cu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Freeform 133">
              <a:extLst>
                <a:ext uri="{FF2B5EF4-FFF2-40B4-BE49-F238E27FC236}">
                  <a16:creationId xmlns="" xmlns:a16="http://schemas.microsoft.com/office/drawing/2014/main" id="{517C3B4A-2A57-4C17-B7F1-D798D7980EE9}"/>
                </a:ext>
              </a:extLst>
            </p:cNvPr>
            <p:cNvSpPr>
              <a:spLocks/>
            </p:cNvSpPr>
            <p:nvPr/>
          </p:nvSpPr>
          <p:spPr bwMode="auto">
            <a:xfrm>
              <a:off x="3006725" y="2182813"/>
              <a:ext cx="476250" cy="1557337"/>
            </a:xfrm>
            <a:custGeom>
              <a:avLst/>
              <a:gdLst>
                <a:gd name="T0" fmla="*/ 13 w 139"/>
                <a:gd name="T1" fmla="*/ 0 h 455"/>
                <a:gd name="T2" fmla="*/ 0 w 139"/>
                <a:gd name="T3" fmla="*/ 327 h 455"/>
                <a:gd name="T4" fmla="*/ 49 w 139"/>
                <a:gd name="T5" fmla="*/ 333 h 455"/>
                <a:gd name="T6" fmla="*/ 13 w 139"/>
                <a:gd name="T7" fmla="*/ 371 h 455"/>
                <a:gd name="T8" fmla="*/ 139 w 139"/>
                <a:gd name="T9" fmla="*/ 455 h 455"/>
                <a:gd name="T10" fmla="*/ 68 w 139"/>
                <a:gd name="T11" fmla="*/ 251 h 455"/>
                <a:gd name="T12" fmla="*/ 13 w 139"/>
                <a:gd name="T13" fmla="*/ 0 h 455"/>
              </a:gdLst>
              <a:ahLst/>
              <a:cxnLst>
                <a:cxn ang="0">
                  <a:pos x="T0" y="T1"/>
                </a:cxn>
                <a:cxn ang="0">
                  <a:pos x="T2" y="T3"/>
                </a:cxn>
                <a:cxn ang="0">
                  <a:pos x="T4" y="T5"/>
                </a:cxn>
                <a:cxn ang="0">
                  <a:pos x="T6" y="T7"/>
                </a:cxn>
                <a:cxn ang="0">
                  <a:pos x="T8" y="T9"/>
                </a:cxn>
                <a:cxn ang="0">
                  <a:pos x="T10" y="T11"/>
                </a:cxn>
                <a:cxn ang="0">
                  <a:pos x="T12" y="T13"/>
                </a:cxn>
              </a:cxnLst>
              <a:rect l="0" t="0" r="r" b="b"/>
              <a:pathLst>
                <a:path w="139" h="455">
                  <a:moveTo>
                    <a:pt x="13" y="0"/>
                  </a:moveTo>
                  <a:cubicBezTo>
                    <a:pt x="0" y="327"/>
                    <a:pt x="0" y="327"/>
                    <a:pt x="0" y="327"/>
                  </a:cubicBezTo>
                  <a:cubicBezTo>
                    <a:pt x="49" y="333"/>
                    <a:pt x="49" y="333"/>
                    <a:pt x="49" y="333"/>
                  </a:cubicBezTo>
                  <a:cubicBezTo>
                    <a:pt x="13" y="371"/>
                    <a:pt x="13" y="371"/>
                    <a:pt x="13" y="371"/>
                  </a:cubicBezTo>
                  <a:cubicBezTo>
                    <a:pt x="139" y="455"/>
                    <a:pt x="139" y="455"/>
                    <a:pt x="139" y="455"/>
                  </a:cubicBezTo>
                  <a:cubicBezTo>
                    <a:pt x="139" y="455"/>
                    <a:pt x="138" y="398"/>
                    <a:pt x="68" y="251"/>
                  </a:cubicBezTo>
                  <a:cubicBezTo>
                    <a:pt x="17" y="143"/>
                    <a:pt x="15" y="87"/>
                    <a:pt x="13" y="0"/>
                  </a:cubicBezTo>
                  <a:close/>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Freeform 134">
              <a:extLst>
                <a:ext uri="{FF2B5EF4-FFF2-40B4-BE49-F238E27FC236}">
                  <a16:creationId xmlns="" xmlns:a16="http://schemas.microsoft.com/office/drawing/2014/main" id="{28B16C37-0CE2-42B9-B445-446DAD9995AF}"/>
                </a:ext>
              </a:extLst>
            </p:cNvPr>
            <p:cNvSpPr>
              <a:spLocks/>
            </p:cNvSpPr>
            <p:nvPr/>
          </p:nvSpPr>
          <p:spPr bwMode="auto">
            <a:xfrm>
              <a:off x="3473450" y="2162175"/>
              <a:ext cx="444500" cy="1577975"/>
            </a:xfrm>
            <a:custGeom>
              <a:avLst/>
              <a:gdLst>
                <a:gd name="T0" fmla="*/ 106 w 130"/>
                <a:gd name="T1" fmla="*/ 0 h 461"/>
                <a:gd name="T2" fmla="*/ 130 w 130"/>
                <a:gd name="T3" fmla="*/ 333 h 461"/>
                <a:gd name="T4" fmla="*/ 84 w 130"/>
                <a:gd name="T5" fmla="*/ 339 h 461"/>
                <a:gd name="T6" fmla="*/ 121 w 130"/>
                <a:gd name="T7" fmla="*/ 377 h 461"/>
                <a:gd name="T8" fmla="*/ 3 w 130"/>
                <a:gd name="T9" fmla="*/ 461 h 461"/>
                <a:gd name="T10" fmla="*/ 0 w 130"/>
                <a:gd name="T11" fmla="*/ 441 h 461"/>
                <a:gd name="T12" fmla="*/ 78 w 130"/>
                <a:gd name="T13" fmla="*/ 209 h 461"/>
                <a:gd name="T14" fmla="*/ 106 w 130"/>
                <a:gd name="T15" fmla="*/ 0 h 4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461">
                  <a:moveTo>
                    <a:pt x="106" y="0"/>
                  </a:moveTo>
                  <a:cubicBezTo>
                    <a:pt x="130" y="333"/>
                    <a:pt x="130" y="333"/>
                    <a:pt x="130" y="333"/>
                  </a:cubicBezTo>
                  <a:cubicBezTo>
                    <a:pt x="84" y="339"/>
                    <a:pt x="84" y="339"/>
                    <a:pt x="84" y="339"/>
                  </a:cubicBezTo>
                  <a:cubicBezTo>
                    <a:pt x="121" y="377"/>
                    <a:pt x="121" y="377"/>
                    <a:pt x="121" y="377"/>
                  </a:cubicBezTo>
                  <a:cubicBezTo>
                    <a:pt x="3" y="461"/>
                    <a:pt x="3" y="461"/>
                    <a:pt x="3" y="461"/>
                  </a:cubicBezTo>
                  <a:cubicBezTo>
                    <a:pt x="0" y="441"/>
                    <a:pt x="0" y="441"/>
                    <a:pt x="0" y="441"/>
                  </a:cubicBezTo>
                  <a:cubicBezTo>
                    <a:pt x="0" y="441"/>
                    <a:pt x="54" y="297"/>
                    <a:pt x="78" y="209"/>
                  </a:cubicBezTo>
                  <a:cubicBezTo>
                    <a:pt x="108" y="96"/>
                    <a:pt x="106" y="0"/>
                    <a:pt x="106" y="0"/>
                  </a:cubicBezTo>
                  <a:close/>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Freeform 135">
              <a:extLst>
                <a:ext uri="{FF2B5EF4-FFF2-40B4-BE49-F238E27FC236}">
                  <a16:creationId xmlns="" xmlns:a16="http://schemas.microsoft.com/office/drawing/2014/main" id="{5D4908A3-A076-4FD3-9494-28E2099416D9}"/>
                </a:ext>
              </a:extLst>
            </p:cNvPr>
            <p:cNvSpPr>
              <a:spLocks/>
            </p:cNvSpPr>
            <p:nvPr/>
          </p:nvSpPr>
          <p:spPr bwMode="auto">
            <a:xfrm>
              <a:off x="2795588" y="2132013"/>
              <a:ext cx="2052638" cy="2309812"/>
            </a:xfrm>
            <a:custGeom>
              <a:avLst/>
              <a:gdLst>
                <a:gd name="T0" fmla="*/ 437 w 600"/>
                <a:gd name="T1" fmla="*/ 481 h 675"/>
                <a:gd name="T2" fmla="*/ 108 w 600"/>
                <a:gd name="T3" fmla="*/ 441 h 675"/>
                <a:gd name="T4" fmla="*/ 0 w 600"/>
                <a:gd name="T5" fmla="*/ 480 h 675"/>
                <a:gd name="T6" fmla="*/ 75 w 600"/>
                <a:gd name="T7" fmla="*/ 500 h 675"/>
                <a:gd name="T8" fmla="*/ 151 w 600"/>
                <a:gd name="T9" fmla="*/ 550 h 675"/>
                <a:gd name="T10" fmla="*/ 571 w 600"/>
                <a:gd name="T11" fmla="*/ 630 h 675"/>
                <a:gd name="T12" fmla="*/ 562 w 600"/>
                <a:gd name="T13" fmla="*/ 432 h 675"/>
                <a:gd name="T14" fmla="*/ 505 w 600"/>
                <a:gd name="T15" fmla="*/ 159 h 675"/>
                <a:gd name="T16" fmla="*/ 376 w 600"/>
                <a:gd name="T17" fmla="*/ 82 h 675"/>
                <a:gd name="T18" fmla="*/ 390 w 600"/>
                <a:gd name="T19" fmla="*/ 248 h 675"/>
                <a:gd name="T20" fmla="*/ 437 w 600"/>
                <a:gd name="T21" fmla="*/ 481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75">
                  <a:moveTo>
                    <a:pt x="437" y="481"/>
                  </a:moveTo>
                  <a:cubicBezTo>
                    <a:pt x="366" y="479"/>
                    <a:pt x="224" y="441"/>
                    <a:pt x="108" y="441"/>
                  </a:cubicBezTo>
                  <a:cubicBezTo>
                    <a:pt x="100" y="442"/>
                    <a:pt x="1" y="468"/>
                    <a:pt x="0" y="480"/>
                  </a:cubicBezTo>
                  <a:cubicBezTo>
                    <a:pt x="15" y="479"/>
                    <a:pt x="47" y="483"/>
                    <a:pt x="75" y="500"/>
                  </a:cubicBezTo>
                  <a:cubicBezTo>
                    <a:pt x="112" y="522"/>
                    <a:pt x="146" y="558"/>
                    <a:pt x="151" y="550"/>
                  </a:cubicBezTo>
                  <a:cubicBezTo>
                    <a:pt x="214" y="552"/>
                    <a:pt x="544" y="675"/>
                    <a:pt x="571" y="630"/>
                  </a:cubicBezTo>
                  <a:cubicBezTo>
                    <a:pt x="600" y="582"/>
                    <a:pt x="570" y="480"/>
                    <a:pt x="562" y="432"/>
                  </a:cubicBezTo>
                  <a:cubicBezTo>
                    <a:pt x="547" y="340"/>
                    <a:pt x="529" y="248"/>
                    <a:pt x="505" y="159"/>
                  </a:cubicBezTo>
                  <a:cubicBezTo>
                    <a:pt x="488" y="98"/>
                    <a:pt x="438" y="0"/>
                    <a:pt x="376" y="82"/>
                  </a:cubicBezTo>
                  <a:cubicBezTo>
                    <a:pt x="346" y="122"/>
                    <a:pt x="374" y="228"/>
                    <a:pt x="390" y="248"/>
                  </a:cubicBezTo>
                  <a:cubicBezTo>
                    <a:pt x="406" y="268"/>
                    <a:pt x="437" y="481"/>
                    <a:pt x="437" y="481"/>
                  </a:cubicBezTo>
                  <a:close/>
                </a:path>
              </a:pathLst>
            </a:custGeom>
            <a:solidFill>
              <a:srgbClr val="F374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Freeform 136">
              <a:extLst>
                <a:ext uri="{FF2B5EF4-FFF2-40B4-BE49-F238E27FC236}">
                  <a16:creationId xmlns="" xmlns:a16="http://schemas.microsoft.com/office/drawing/2014/main" id="{FA20009B-3257-48A9-B92F-8A6BB026E0A6}"/>
                </a:ext>
              </a:extLst>
            </p:cNvPr>
            <p:cNvSpPr>
              <a:spLocks/>
            </p:cNvSpPr>
            <p:nvPr/>
          </p:nvSpPr>
          <p:spPr bwMode="auto">
            <a:xfrm>
              <a:off x="2795588" y="3757613"/>
              <a:ext cx="746125" cy="358775"/>
            </a:xfrm>
            <a:custGeom>
              <a:avLst/>
              <a:gdLst>
                <a:gd name="T0" fmla="*/ 218 w 218"/>
                <a:gd name="T1" fmla="*/ 98 h 105"/>
                <a:gd name="T2" fmla="*/ 145 w 218"/>
                <a:gd name="T3" fmla="*/ 64 h 105"/>
                <a:gd name="T4" fmla="*/ 5 w 218"/>
                <a:gd name="T5" fmla="*/ 0 h 105"/>
                <a:gd name="T6" fmla="*/ 0 w 218"/>
                <a:gd name="T7" fmla="*/ 5 h 105"/>
                <a:gd name="T8" fmla="*/ 109 w 218"/>
                <a:gd name="T9" fmla="*/ 53 h 105"/>
                <a:gd name="T10" fmla="*/ 175 w 218"/>
                <a:gd name="T11" fmla="*/ 105 h 105"/>
                <a:gd name="T12" fmla="*/ 218 w 218"/>
                <a:gd name="T13" fmla="*/ 98 h 105"/>
              </a:gdLst>
              <a:ahLst/>
              <a:cxnLst>
                <a:cxn ang="0">
                  <a:pos x="T0" y="T1"/>
                </a:cxn>
                <a:cxn ang="0">
                  <a:pos x="T2" y="T3"/>
                </a:cxn>
                <a:cxn ang="0">
                  <a:pos x="T4" y="T5"/>
                </a:cxn>
                <a:cxn ang="0">
                  <a:pos x="T6" y="T7"/>
                </a:cxn>
                <a:cxn ang="0">
                  <a:pos x="T8" y="T9"/>
                </a:cxn>
                <a:cxn ang="0">
                  <a:pos x="T10" y="T11"/>
                </a:cxn>
                <a:cxn ang="0">
                  <a:pos x="T12" y="T13"/>
                </a:cxn>
              </a:cxnLst>
              <a:rect l="0" t="0" r="r" b="b"/>
              <a:pathLst>
                <a:path w="218" h="105">
                  <a:moveTo>
                    <a:pt x="218" y="98"/>
                  </a:moveTo>
                  <a:cubicBezTo>
                    <a:pt x="145" y="64"/>
                    <a:pt x="145" y="64"/>
                    <a:pt x="145" y="64"/>
                  </a:cubicBezTo>
                  <a:cubicBezTo>
                    <a:pt x="145" y="64"/>
                    <a:pt x="65" y="2"/>
                    <a:pt x="5" y="0"/>
                  </a:cubicBezTo>
                  <a:cubicBezTo>
                    <a:pt x="0" y="5"/>
                    <a:pt x="0" y="5"/>
                    <a:pt x="0" y="5"/>
                  </a:cubicBezTo>
                  <a:cubicBezTo>
                    <a:pt x="0" y="5"/>
                    <a:pt x="73" y="6"/>
                    <a:pt x="109" y="53"/>
                  </a:cubicBezTo>
                  <a:cubicBezTo>
                    <a:pt x="126" y="74"/>
                    <a:pt x="164" y="81"/>
                    <a:pt x="175" y="105"/>
                  </a:cubicBezTo>
                  <a:cubicBezTo>
                    <a:pt x="175" y="105"/>
                    <a:pt x="206" y="100"/>
                    <a:pt x="218" y="98"/>
                  </a:cubicBezTo>
                  <a:close/>
                </a:path>
              </a:pathLst>
            </a:custGeom>
            <a:solidFill>
              <a:srgbClr val="F1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Freeform 137">
              <a:extLst>
                <a:ext uri="{FF2B5EF4-FFF2-40B4-BE49-F238E27FC236}">
                  <a16:creationId xmlns="" xmlns:a16="http://schemas.microsoft.com/office/drawing/2014/main" id="{26B2B7EA-43F6-4EBA-A5DB-B0BD4904F176}"/>
                </a:ext>
              </a:extLst>
            </p:cNvPr>
            <p:cNvSpPr>
              <a:spLocks/>
            </p:cNvSpPr>
            <p:nvPr/>
          </p:nvSpPr>
          <p:spPr bwMode="auto">
            <a:xfrm>
              <a:off x="3287713" y="2262188"/>
              <a:ext cx="1589088" cy="2114550"/>
            </a:xfrm>
            <a:custGeom>
              <a:avLst/>
              <a:gdLst>
                <a:gd name="T0" fmla="*/ 39 w 464"/>
                <a:gd name="T1" fmla="*/ 408 h 618"/>
                <a:gd name="T2" fmla="*/ 38 w 464"/>
                <a:gd name="T3" fmla="*/ 558 h 618"/>
                <a:gd name="T4" fmla="*/ 425 w 464"/>
                <a:gd name="T5" fmla="*/ 605 h 618"/>
                <a:gd name="T6" fmla="*/ 421 w 464"/>
                <a:gd name="T7" fmla="*/ 380 h 618"/>
                <a:gd name="T8" fmla="*/ 291 w 464"/>
                <a:gd name="T9" fmla="*/ 13 h 618"/>
                <a:gd name="T10" fmla="*/ 259 w 464"/>
                <a:gd name="T11" fmla="*/ 0 h 618"/>
                <a:gd name="T12" fmla="*/ 216 w 464"/>
                <a:gd name="T13" fmla="*/ 21 h 618"/>
                <a:gd name="T14" fmla="*/ 186 w 464"/>
                <a:gd name="T15" fmla="*/ 125 h 618"/>
                <a:gd name="T16" fmla="*/ 191 w 464"/>
                <a:gd name="T17" fmla="*/ 287 h 618"/>
                <a:gd name="T18" fmla="*/ 277 w 464"/>
                <a:gd name="T19" fmla="*/ 425 h 618"/>
                <a:gd name="T20" fmla="*/ 39 w 464"/>
                <a:gd name="T21" fmla="*/ 40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4" h="618">
                  <a:moveTo>
                    <a:pt x="39" y="408"/>
                  </a:moveTo>
                  <a:cubicBezTo>
                    <a:pt x="39" y="408"/>
                    <a:pt x="0" y="480"/>
                    <a:pt x="38" y="558"/>
                  </a:cubicBezTo>
                  <a:cubicBezTo>
                    <a:pt x="38" y="558"/>
                    <a:pt x="387" y="618"/>
                    <a:pt x="425" y="605"/>
                  </a:cubicBezTo>
                  <a:cubicBezTo>
                    <a:pt x="464" y="592"/>
                    <a:pt x="433" y="438"/>
                    <a:pt x="421" y="380"/>
                  </a:cubicBezTo>
                  <a:cubicBezTo>
                    <a:pt x="410" y="321"/>
                    <a:pt x="371" y="35"/>
                    <a:pt x="291" y="13"/>
                  </a:cubicBezTo>
                  <a:cubicBezTo>
                    <a:pt x="259" y="0"/>
                    <a:pt x="259" y="0"/>
                    <a:pt x="259" y="0"/>
                  </a:cubicBezTo>
                  <a:cubicBezTo>
                    <a:pt x="216" y="21"/>
                    <a:pt x="216" y="21"/>
                    <a:pt x="216" y="21"/>
                  </a:cubicBezTo>
                  <a:cubicBezTo>
                    <a:pt x="216" y="21"/>
                    <a:pt x="186" y="122"/>
                    <a:pt x="186" y="125"/>
                  </a:cubicBezTo>
                  <a:cubicBezTo>
                    <a:pt x="185" y="127"/>
                    <a:pt x="191" y="287"/>
                    <a:pt x="191" y="287"/>
                  </a:cubicBezTo>
                  <a:cubicBezTo>
                    <a:pt x="277" y="425"/>
                    <a:pt x="277" y="425"/>
                    <a:pt x="277" y="425"/>
                  </a:cubicBezTo>
                  <a:cubicBezTo>
                    <a:pt x="39" y="408"/>
                    <a:pt x="39" y="408"/>
                    <a:pt x="39" y="4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Freeform 138">
              <a:extLst>
                <a:ext uri="{FF2B5EF4-FFF2-40B4-BE49-F238E27FC236}">
                  <a16:creationId xmlns="" xmlns:a16="http://schemas.microsoft.com/office/drawing/2014/main" id="{E9E1C886-7692-4141-ABE5-E378ACF8F7AA}"/>
                </a:ext>
              </a:extLst>
            </p:cNvPr>
            <p:cNvSpPr>
              <a:spLocks/>
            </p:cNvSpPr>
            <p:nvPr/>
          </p:nvSpPr>
          <p:spPr bwMode="auto">
            <a:xfrm>
              <a:off x="3760788" y="3517900"/>
              <a:ext cx="646113" cy="339725"/>
            </a:xfrm>
            <a:custGeom>
              <a:avLst/>
              <a:gdLst>
                <a:gd name="T0" fmla="*/ 144 w 189"/>
                <a:gd name="T1" fmla="*/ 8 h 99"/>
                <a:gd name="T2" fmla="*/ 148 w 189"/>
                <a:gd name="T3" fmla="*/ 96 h 99"/>
                <a:gd name="T4" fmla="*/ 87 w 189"/>
                <a:gd name="T5" fmla="*/ 73 h 99"/>
                <a:gd name="T6" fmla="*/ 0 w 189"/>
                <a:gd name="T7" fmla="*/ 48 h 99"/>
                <a:gd name="T8" fmla="*/ 144 w 189"/>
                <a:gd name="T9" fmla="*/ 8 h 99"/>
              </a:gdLst>
              <a:ahLst/>
              <a:cxnLst>
                <a:cxn ang="0">
                  <a:pos x="T0" y="T1"/>
                </a:cxn>
                <a:cxn ang="0">
                  <a:pos x="T2" y="T3"/>
                </a:cxn>
                <a:cxn ang="0">
                  <a:pos x="T4" y="T5"/>
                </a:cxn>
                <a:cxn ang="0">
                  <a:pos x="T6" y="T7"/>
                </a:cxn>
                <a:cxn ang="0">
                  <a:pos x="T8" y="T9"/>
                </a:cxn>
              </a:cxnLst>
              <a:rect l="0" t="0" r="r" b="b"/>
              <a:pathLst>
                <a:path w="189" h="99">
                  <a:moveTo>
                    <a:pt x="144" y="8"/>
                  </a:moveTo>
                  <a:cubicBezTo>
                    <a:pt x="173" y="13"/>
                    <a:pt x="189" y="90"/>
                    <a:pt x="148" y="96"/>
                  </a:cubicBezTo>
                  <a:cubicBezTo>
                    <a:pt x="123" y="99"/>
                    <a:pt x="107" y="90"/>
                    <a:pt x="87" y="73"/>
                  </a:cubicBezTo>
                  <a:cubicBezTo>
                    <a:pt x="70" y="58"/>
                    <a:pt x="25" y="50"/>
                    <a:pt x="0" y="48"/>
                  </a:cubicBezTo>
                  <a:cubicBezTo>
                    <a:pt x="0" y="48"/>
                    <a:pt x="94" y="0"/>
                    <a:pt x="144" y="8"/>
                  </a:cubicBezTo>
                  <a:close/>
                </a:path>
              </a:pathLst>
            </a:custGeom>
            <a:solidFill>
              <a:srgbClr val="F374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Freeform 139">
              <a:extLst>
                <a:ext uri="{FF2B5EF4-FFF2-40B4-BE49-F238E27FC236}">
                  <a16:creationId xmlns="" xmlns:a16="http://schemas.microsoft.com/office/drawing/2014/main" id="{9CD59449-8E51-4374-B178-A8D7257A3CDE}"/>
                </a:ext>
              </a:extLst>
            </p:cNvPr>
            <p:cNvSpPr>
              <a:spLocks/>
            </p:cNvSpPr>
            <p:nvPr/>
          </p:nvSpPr>
          <p:spPr bwMode="auto">
            <a:xfrm>
              <a:off x="4160838" y="3100388"/>
              <a:ext cx="92075" cy="444500"/>
            </a:xfrm>
            <a:custGeom>
              <a:avLst/>
              <a:gdLst>
                <a:gd name="T0" fmla="*/ 13 w 27"/>
                <a:gd name="T1" fmla="*/ 0 h 130"/>
                <a:gd name="T2" fmla="*/ 27 w 27"/>
                <a:gd name="T3" fmla="*/ 130 h 130"/>
                <a:gd name="T4" fmla="*/ 0 w 27"/>
                <a:gd name="T5" fmla="*/ 130 h 130"/>
                <a:gd name="T6" fmla="*/ 13 w 27"/>
                <a:gd name="T7" fmla="*/ 0 h 130"/>
              </a:gdLst>
              <a:ahLst/>
              <a:cxnLst>
                <a:cxn ang="0">
                  <a:pos x="T0" y="T1"/>
                </a:cxn>
                <a:cxn ang="0">
                  <a:pos x="T2" y="T3"/>
                </a:cxn>
                <a:cxn ang="0">
                  <a:pos x="T4" y="T5"/>
                </a:cxn>
                <a:cxn ang="0">
                  <a:pos x="T6" y="T7"/>
                </a:cxn>
              </a:cxnLst>
              <a:rect l="0" t="0" r="r" b="b"/>
              <a:pathLst>
                <a:path w="27" h="130">
                  <a:moveTo>
                    <a:pt x="13" y="0"/>
                  </a:moveTo>
                  <a:cubicBezTo>
                    <a:pt x="15" y="6"/>
                    <a:pt x="27" y="130"/>
                    <a:pt x="27" y="130"/>
                  </a:cubicBezTo>
                  <a:cubicBezTo>
                    <a:pt x="27" y="130"/>
                    <a:pt x="14" y="128"/>
                    <a:pt x="0" y="130"/>
                  </a:cubicBezTo>
                  <a:cubicBezTo>
                    <a:pt x="0" y="130"/>
                    <a:pt x="22" y="118"/>
                    <a:pt x="13" y="0"/>
                  </a:cubicBezTo>
                  <a:close/>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Oval 140">
              <a:extLst>
                <a:ext uri="{FF2B5EF4-FFF2-40B4-BE49-F238E27FC236}">
                  <a16:creationId xmlns="" xmlns:a16="http://schemas.microsoft.com/office/drawing/2014/main" id="{61C67CA2-10C6-46AB-9DF2-097BD7AA4F61}"/>
                </a:ext>
              </a:extLst>
            </p:cNvPr>
            <p:cNvSpPr>
              <a:spLocks noChangeArrowheads="1"/>
            </p:cNvSpPr>
            <p:nvPr/>
          </p:nvSpPr>
          <p:spPr bwMode="auto">
            <a:xfrm>
              <a:off x="3749675" y="3422650"/>
              <a:ext cx="55563" cy="53975"/>
            </a:xfrm>
            <a:prstGeom prst="ellipse">
              <a:avLst/>
            </a:pr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Oval 141">
              <a:extLst>
                <a:ext uri="{FF2B5EF4-FFF2-40B4-BE49-F238E27FC236}">
                  <a16:creationId xmlns="" xmlns:a16="http://schemas.microsoft.com/office/drawing/2014/main" id="{87ECAD8D-6C4B-47E3-B149-E41EA380A4F4}"/>
                </a:ext>
              </a:extLst>
            </p:cNvPr>
            <p:cNvSpPr>
              <a:spLocks noChangeArrowheads="1"/>
            </p:cNvSpPr>
            <p:nvPr/>
          </p:nvSpPr>
          <p:spPr bwMode="auto">
            <a:xfrm>
              <a:off x="4060825" y="3422650"/>
              <a:ext cx="55563" cy="53975"/>
            </a:xfrm>
            <a:prstGeom prst="ellipse">
              <a:avLst/>
            </a:pr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Freeform 142">
              <a:extLst>
                <a:ext uri="{FF2B5EF4-FFF2-40B4-BE49-F238E27FC236}">
                  <a16:creationId xmlns="" xmlns:a16="http://schemas.microsoft.com/office/drawing/2014/main" id="{1BB1D7BF-9E8C-4CF9-8E8F-8D6AA6099751}"/>
                </a:ext>
              </a:extLst>
            </p:cNvPr>
            <p:cNvSpPr>
              <a:spLocks/>
            </p:cNvSpPr>
            <p:nvPr/>
          </p:nvSpPr>
          <p:spPr bwMode="auto">
            <a:xfrm>
              <a:off x="3722688" y="3429000"/>
              <a:ext cx="58738" cy="41275"/>
            </a:xfrm>
            <a:custGeom>
              <a:avLst/>
              <a:gdLst>
                <a:gd name="T0" fmla="*/ 17 w 17"/>
                <a:gd name="T1" fmla="*/ 6 h 12"/>
                <a:gd name="T2" fmla="*/ 11 w 17"/>
                <a:gd name="T3" fmla="*/ 12 h 12"/>
                <a:gd name="T4" fmla="*/ 6 w 17"/>
                <a:gd name="T5" fmla="*/ 12 h 12"/>
                <a:gd name="T6" fmla="*/ 0 w 17"/>
                <a:gd name="T7" fmla="*/ 6 h 12"/>
                <a:gd name="T8" fmla="*/ 6 w 17"/>
                <a:gd name="T9" fmla="*/ 0 h 12"/>
                <a:gd name="T10" fmla="*/ 11 w 17"/>
                <a:gd name="T11" fmla="*/ 0 h 12"/>
                <a:gd name="T12" fmla="*/ 17 w 17"/>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7" h="12">
                  <a:moveTo>
                    <a:pt x="17" y="6"/>
                  </a:moveTo>
                  <a:cubicBezTo>
                    <a:pt x="17" y="9"/>
                    <a:pt x="14" y="12"/>
                    <a:pt x="11" y="12"/>
                  </a:cubicBezTo>
                  <a:cubicBezTo>
                    <a:pt x="6" y="12"/>
                    <a:pt x="6" y="12"/>
                    <a:pt x="6" y="12"/>
                  </a:cubicBezTo>
                  <a:cubicBezTo>
                    <a:pt x="2" y="12"/>
                    <a:pt x="0" y="9"/>
                    <a:pt x="0" y="6"/>
                  </a:cubicBezTo>
                  <a:cubicBezTo>
                    <a:pt x="0" y="3"/>
                    <a:pt x="2" y="0"/>
                    <a:pt x="6" y="0"/>
                  </a:cubicBezTo>
                  <a:cubicBezTo>
                    <a:pt x="11" y="0"/>
                    <a:pt x="11" y="0"/>
                    <a:pt x="11" y="0"/>
                  </a:cubicBezTo>
                  <a:cubicBezTo>
                    <a:pt x="14" y="0"/>
                    <a:pt x="17" y="3"/>
                    <a:pt x="17" y="6"/>
                  </a:cubicBezTo>
                  <a:close/>
                </a:path>
              </a:pathLst>
            </a:cu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Freeform 143">
              <a:extLst>
                <a:ext uri="{FF2B5EF4-FFF2-40B4-BE49-F238E27FC236}">
                  <a16:creationId xmlns="" xmlns:a16="http://schemas.microsoft.com/office/drawing/2014/main" id="{C47BC9A0-50BA-4238-B3A1-7C2E339AF327}"/>
                </a:ext>
              </a:extLst>
            </p:cNvPr>
            <p:cNvSpPr>
              <a:spLocks/>
            </p:cNvSpPr>
            <p:nvPr/>
          </p:nvSpPr>
          <p:spPr bwMode="auto">
            <a:xfrm>
              <a:off x="4081463" y="3429000"/>
              <a:ext cx="58738" cy="41275"/>
            </a:xfrm>
            <a:custGeom>
              <a:avLst/>
              <a:gdLst>
                <a:gd name="T0" fmla="*/ 17 w 17"/>
                <a:gd name="T1" fmla="*/ 6 h 12"/>
                <a:gd name="T2" fmla="*/ 11 w 17"/>
                <a:gd name="T3" fmla="*/ 12 h 12"/>
                <a:gd name="T4" fmla="*/ 6 w 17"/>
                <a:gd name="T5" fmla="*/ 12 h 12"/>
                <a:gd name="T6" fmla="*/ 0 w 17"/>
                <a:gd name="T7" fmla="*/ 6 h 12"/>
                <a:gd name="T8" fmla="*/ 6 w 17"/>
                <a:gd name="T9" fmla="*/ 0 h 12"/>
                <a:gd name="T10" fmla="*/ 11 w 17"/>
                <a:gd name="T11" fmla="*/ 0 h 12"/>
                <a:gd name="T12" fmla="*/ 17 w 17"/>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7" h="12">
                  <a:moveTo>
                    <a:pt x="17" y="6"/>
                  </a:moveTo>
                  <a:cubicBezTo>
                    <a:pt x="17" y="9"/>
                    <a:pt x="14" y="12"/>
                    <a:pt x="11" y="12"/>
                  </a:cubicBezTo>
                  <a:cubicBezTo>
                    <a:pt x="6" y="12"/>
                    <a:pt x="6" y="12"/>
                    <a:pt x="6" y="12"/>
                  </a:cubicBezTo>
                  <a:cubicBezTo>
                    <a:pt x="3" y="12"/>
                    <a:pt x="0" y="9"/>
                    <a:pt x="0" y="6"/>
                  </a:cubicBezTo>
                  <a:cubicBezTo>
                    <a:pt x="0" y="3"/>
                    <a:pt x="3" y="0"/>
                    <a:pt x="6" y="0"/>
                  </a:cubicBezTo>
                  <a:cubicBezTo>
                    <a:pt x="11" y="0"/>
                    <a:pt x="11" y="0"/>
                    <a:pt x="11" y="0"/>
                  </a:cubicBezTo>
                  <a:cubicBezTo>
                    <a:pt x="14" y="0"/>
                    <a:pt x="17" y="3"/>
                    <a:pt x="17" y="6"/>
                  </a:cubicBezTo>
                  <a:close/>
                </a:path>
              </a:pathLst>
            </a:cu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Freeform 144">
              <a:extLst>
                <a:ext uri="{FF2B5EF4-FFF2-40B4-BE49-F238E27FC236}">
                  <a16:creationId xmlns="" xmlns:a16="http://schemas.microsoft.com/office/drawing/2014/main" id="{3169F77B-6B16-414A-9F24-FC8ACBD49C6F}"/>
                </a:ext>
              </a:extLst>
            </p:cNvPr>
            <p:cNvSpPr>
              <a:spLocks/>
            </p:cNvSpPr>
            <p:nvPr/>
          </p:nvSpPr>
          <p:spPr bwMode="auto">
            <a:xfrm>
              <a:off x="3675063" y="2076450"/>
              <a:ext cx="280988" cy="647700"/>
            </a:xfrm>
            <a:custGeom>
              <a:avLst/>
              <a:gdLst>
                <a:gd name="T0" fmla="*/ 3 w 82"/>
                <a:gd name="T1" fmla="*/ 8 h 189"/>
                <a:gd name="T2" fmla="*/ 34 w 82"/>
                <a:gd name="T3" fmla="*/ 38 h 189"/>
                <a:gd name="T4" fmla="*/ 61 w 82"/>
                <a:gd name="T5" fmla="*/ 105 h 189"/>
                <a:gd name="T6" fmla="*/ 74 w 82"/>
                <a:gd name="T7" fmla="*/ 185 h 189"/>
                <a:gd name="T8" fmla="*/ 78 w 82"/>
                <a:gd name="T9" fmla="*/ 189 h 189"/>
                <a:gd name="T10" fmla="*/ 82 w 82"/>
                <a:gd name="T11" fmla="*/ 184 h 189"/>
                <a:gd name="T12" fmla="*/ 62 w 82"/>
                <a:gd name="T13" fmla="*/ 78 h 189"/>
                <a:gd name="T14" fmla="*/ 41 w 82"/>
                <a:gd name="T15" fmla="*/ 34 h 189"/>
                <a:gd name="T16" fmla="*/ 7 w 82"/>
                <a:gd name="T17" fmla="*/ 1 h 189"/>
                <a:gd name="T18" fmla="*/ 2 w 82"/>
                <a:gd name="T19" fmla="*/ 2 h 189"/>
                <a:gd name="T20" fmla="*/ 3 w 82"/>
                <a:gd name="T21" fmla="*/ 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89">
                  <a:moveTo>
                    <a:pt x="3" y="8"/>
                  </a:moveTo>
                  <a:cubicBezTo>
                    <a:pt x="16" y="16"/>
                    <a:pt x="26" y="26"/>
                    <a:pt x="34" y="38"/>
                  </a:cubicBezTo>
                  <a:cubicBezTo>
                    <a:pt x="47" y="57"/>
                    <a:pt x="55" y="80"/>
                    <a:pt x="61" y="105"/>
                  </a:cubicBezTo>
                  <a:cubicBezTo>
                    <a:pt x="67" y="131"/>
                    <a:pt x="70" y="158"/>
                    <a:pt x="74" y="185"/>
                  </a:cubicBezTo>
                  <a:cubicBezTo>
                    <a:pt x="74" y="188"/>
                    <a:pt x="76" y="189"/>
                    <a:pt x="78" y="189"/>
                  </a:cubicBezTo>
                  <a:cubicBezTo>
                    <a:pt x="80" y="188"/>
                    <a:pt x="82" y="186"/>
                    <a:pt x="82" y="184"/>
                  </a:cubicBezTo>
                  <a:cubicBezTo>
                    <a:pt x="77" y="148"/>
                    <a:pt x="72" y="111"/>
                    <a:pt x="62" y="78"/>
                  </a:cubicBezTo>
                  <a:cubicBezTo>
                    <a:pt x="56" y="62"/>
                    <a:pt x="50" y="47"/>
                    <a:pt x="41" y="34"/>
                  </a:cubicBezTo>
                  <a:cubicBezTo>
                    <a:pt x="32" y="21"/>
                    <a:pt x="21" y="10"/>
                    <a:pt x="7" y="1"/>
                  </a:cubicBezTo>
                  <a:cubicBezTo>
                    <a:pt x="5" y="0"/>
                    <a:pt x="3" y="0"/>
                    <a:pt x="2" y="2"/>
                  </a:cubicBezTo>
                  <a:cubicBezTo>
                    <a:pt x="0" y="4"/>
                    <a:pt x="1" y="7"/>
                    <a:pt x="3" y="8"/>
                  </a:cubicBezTo>
                  <a:close/>
                </a:path>
              </a:pathLst>
            </a:cu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Freeform 145">
              <a:extLst>
                <a:ext uri="{FF2B5EF4-FFF2-40B4-BE49-F238E27FC236}">
                  <a16:creationId xmlns="" xmlns:a16="http://schemas.microsoft.com/office/drawing/2014/main" id="{BDEF0DC7-7CEB-4351-A746-18E43E0EE8B9}"/>
                </a:ext>
              </a:extLst>
            </p:cNvPr>
            <p:cNvSpPr>
              <a:spLocks/>
            </p:cNvSpPr>
            <p:nvPr/>
          </p:nvSpPr>
          <p:spPr bwMode="auto">
            <a:xfrm>
              <a:off x="3698875" y="2692400"/>
              <a:ext cx="488950" cy="763587"/>
            </a:xfrm>
            <a:custGeom>
              <a:avLst/>
              <a:gdLst>
                <a:gd name="T0" fmla="*/ 27 w 143"/>
                <a:gd name="T1" fmla="*/ 219 h 223"/>
                <a:gd name="T2" fmla="*/ 8 w 143"/>
                <a:gd name="T3" fmla="*/ 135 h 223"/>
                <a:gd name="T4" fmla="*/ 40 w 143"/>
                <a:gd name="T5" fmla="*/ 39 h 223"/>
                <a:gd name="T6" fmla="*/ 63 w 143"/>
                <a:gd name="T7" fmla="*/ 16 h 223"/>
                <a:gd name="T8" fmla="*/ 70 w 143"/>
                <a:gd name="T9" fmla="*/ 10 h 223"/>
                <a:gd name="T10" fmla="*/ 72 w 143"/>
                <a:gd name="T11" fmla="*/ 9 h 223"/>
                <a:gd name="T12" fmla="*/ 73 w 143"/>
                <a:gd name="T13" fmla="*/ 8 h 223"/>
                <a:gd name="T14" fmla="*/ 73 w 143"/>
                <a:gd name="T15" fmla="*/ 8 h 223"/>
                <a:gd name="T16" fmla="*/ 73 w 143"/>
                <a:gd name="T17" fmla="*/ 8 h 223"/>
                <a:gd name="T18" fmla="*/ 71 w 143"/>
                <a:gd name="T19" fmla="*/ 5 h 223"/>
                <a:gd name="T20" fmla="*/ 69 w 143"/>
                <a:gd name="T21" fmla="*/ 8 h 223"/>
                <a:gd name="T22" fmla="*/ 69 w 143"/>
                <a:gd name="T23" fmla="*/ 8 h 223"/>
                <a:gd name="T24" fmla="*/ 103 w 143"/>
                <a:gd name="T25" fmla="*/ 40 h 223"/>
                <a:gd name="T26" fmla="*/ 135 w 143"/>
                <a:gd name="T27" fmla="*/ 129 h 223"/>
                <a:gd name="T28" fmla="*/ 110 w 143"/>
                <a:gd name="T29" fmla="*/ 219 h 223"/>
                <a:gd name="T30" fmla="*/ 117 w 143"/>
                <a:gd name="T31" fmla="*/ 223 h 223"/>
                <a:gd name="T32" fmla="*/ 143 w 143"/>
                <a:gd name="T33" fmla="*/ 129 h 223"/>
                <a:gd name="T34" fmla="*/ 108 w 143"/>
                <a:gd name="T35" fmla="*/ 33 h 223"/>
                <a:gd name="T36" fmla="*/ 73 w 143"/>
                <a:gd name="T37" fmla="*/ 1 h 223"/>
                <a:gd name="T38" fmla="*/ 71 w 143"/>
                <a:gd name="T39" fmla="*/ 0 h 223"/>
                <a:gd name="T40" fmla="*/ 69 w 143"/>
                <a:gd name="T41" fmla="*/ 1 h 223"/>
                <a:gd name="T42" fmla="*/ 34 w 143"/>
                <a:gd name="T43" fmla="*/ 34 h 223"/>
                <a:gd name="T44" fmla="*/ 0 w 143"/>
                <a:gd name="T45" fmla="*/ 135 h 223"/>
                <a:gd name="T46" fmla="*/ 20 w 143"/>
                <a:gd name="T47" fmla="*/ 223 h 223"/>
                <a:gd name="T48" fmla="*/ 27 w 143"/>
                <a:gd name="T49" fmla="*/ 21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223">
                  <a:moveTo>
                    <a:pt x="27" y="219"/>
                  </a:moveTo>
                  <a:cubicBezTo>
                    <a:pt x="13" y="187"/>
                    <a:pt x="8" y="159"/>
                    <a:pt x="8" y="135"/>
                  </a:cubicBezTo>
                  <a:cubicBezTo>
                    <a:pt x="8" y="92"/>
                    <a:pt x="24" y="60"/>
                    <a:pt x="40" y="39"/>
                  </a:cubicBezTo>
                  <a:cubicBezTo>
                    <a:pt x="49" y="29"/>
                    <a:pt x="57" y="21"/>
                    <a:pt x="63" y="16"/>
                  </a:cubicBezTo>
                  <a:cubicBezTo>
                    <a:pt x="66" y="13"/>
                    <a:pt x="68" y="11"/>
                    <a:pt x="70" y="10"/>
                  </a:cubicBezTo>
                  <a:cubicBezTo>
                    <a:pt x="71" y="9"/>
                    <a:pt x="72" y="9"/>
                    <a:pt x="72" y="9"/>
                  </a:cubicBezTo>
                  <a:cubicBezTo>
                    <a:pt x="73" y="8"/>
                    <a:pt x="73" y="8"/>
                    <a:pt x="73" y="8"/>
                  </a:cubicBezTo>
                  <a:cubicBezTo>
                    <a:pt x="73" y="8"/>
                    <a:pt x="73" y="8"/>
                    <a:pt x="73" y="8"/>
                  </a:cubicBezTo>
                  <a:cubicBezTo>
                    <a:pt x="73" y="8"/>
                    <a:pt x="73" y="8"/>
                    <a:pt x="73" y="8"/>
                  </a:cubicBezTo>
                  <a:cubicBezTo>
                    <a:pt x="71" y="5"/>
                    <a:pt x="71" y="5"/>
                    <a:pt x="71" y="5"/>
                  </a:cubicBezTo>
                  <a:cubicBezTo>
                    <a:pt x="69" y="8"/>
                    <a:pt x="69" y="8"/>
                    <a:pt x="69" y="8"/>
                  </a:cubicBezTo>
                  <a:cubicBezTo>
                    <a:pt x="69" y="8"/>
                    <a:pt x="69" y="8"/>
                    <a:pt x="69" y="8"/>
                  </a:cubicBezTo>
                  <a:cubicBezTo>
                    <a:pt x="71" y="9"/>
                    <a:pt x="87" y="20"/>
                    <a:pt x="103" y="40"/>
                  </a:cubicBezTo>
                  <a:cubicBezTo>
                    <a:pt x="119" y="60"/>
                    <a:pt x="135" y="90"/>
                    <a:pt x="135" y="129"/>
                  </a:cubicBezTo>
                  <a:cubicBezTo>
                    <a:pt x="135" y="155"/>
                    <a:pt x="128" y="185"/>
                    <a:pt x="110" y="219"/>
                  </a:cubicBezTo>
                  <a:cubicBezTo>
                    <a:pt x="117" y="223"/>
                    <a:pt x="117" y="223"/>
                    <a:pt x="117" y="223"/>
                  </a:cubicBezTo>
                  <a:cubicBezTo>
                    <a:pt x="136" y="187"/>
                    <a:pt x="143" y="156"/>
                    <a:pt x="143" y="129"/>
                  </a:cubicBezTo>
                  <a:cubicBezTo>
                    <a:pt x="143" y="86"/>
                    <a:pt x="125" y="54"/>
                    <a:pt x="108" y="33"/>
                  </a:cubicBezTo>
                  <a:cubicBezTo>
                    <a:pt x="90" y="12"/>
                    <a:pt x="73" y="2"/>
                    <a:pt x="73" y="1"/>
                  </a:cubicBezTo>
                  <a:cubicBezTo>
                    <a:pt x="71" y="0"/>
                    <a:pt x="71" y="0"/>
                    <a:pt x="71" y="0"/>
                  </a:cubicBezTo>
                  <a:cubicBezTo>
                    <a:pt x="69" y="1"/>
                    <a:pt x="69" y="1"/>
                    <a:pt x="69" y="1"/>
                  </a:cubicBezTo>
                  <a:cubicBezTo>
                    <a:pt x="68" y="2"/>
                    <a:pt x="51" y="12"/>
                    <a:pt x="34" y="34"/>
                  </a:cubicBezTo>
                  <a:cubicBezTo>
                    <a:pt x="17" y="56"/>
                    <a:pt x="0" y="90"/>
                    <a:pt x="0" y="135"/>
                  </a:cubicBezTo>
                  <a:cubicBezTo>
                    <a:pt x="0" y="160"/>
                    <a:pt x="5" y="190"/>
                    <a:pt x="20" y="223"/>
                  </a:cubicBezTo>
                  <a:cubicBezTo>
                    <a:pt x="27" y="219"/>
                    <a:pt x="27" y="219"/>
                    <a:pt x="27" y="219"/>
                  </a:cubicBezTo>
                  <a:close/>
                </a:path>
              </a:pathLst>
            </a:custGeom>
            <a:solidFill>
              <a:srgbClr val="0013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Freeform 146">
              <a:extLst>
                <a:ext uri="{FF2B5EF4-FFF2-40B4-BE49-F238E27FC236}">
                  <a16:creationId xmlns="" xmlns:a16="http://schemas.microsoft.com/office/drawing/2014/main" id="{551BB2A2-3FA6-4FFA-BF8D-25F9C33B44E0}"/>
                </a:ext>
              </a:extLst>
            </p:cNvPr>
            <p:cNvSpPr>
              <a:spLocks/>
            </p:cNvSpPr>
            <p:nvPr/>
          </p:nvSpPr>
          <p:spPr bwMode="auto">
            <a:xfrm>
              <a:off x="3643313" y="4379913"/>
              <a:ext cx="82550" cy="52387"/>
            </a:xfrm>
            <a:custGeom>
              <a:avLst/>
              <a:gdLst>
                <a:gd name="T0" fmla="*/ 22 w 24"/>
                <a:gd name="T1" fmla="*/ 15 h 15"/>
                <a:gd name="T2" fmla="*/ 12 w 24"/>
                <a:gd name="T3" fmla="*/ 12 h 15"/>
                <a:gd name="T4" fmla="*/ 2 w 24"/>
                <a:gd name="T5" fmla="*/ 15 h 15"/>
                <a:gd name="T6" fmla="*/ 0 w 24"/>
                <a:gd name="T7" fmla="*/ 12 h 15"/>
                <a:gd name="T8" fmla="*/ 12 w 24"/>
                <a:gd name="T9" fmla="*/ 0 h 15"/>
                <a:gd name="T10" fmla="*/ 24 w 24"/>
                <a:gd name="T11" fmla="*/ 12 h 15"/>
                <a:gd name="T12" fmla="*/ 22 w 2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4" h="15">
                  <a:moveTo>
                    <a:pt x="22" y="15"/>
                  </a:moveTo>
                  <a:cubicBezTo>
                    <a:pt x="20" y="15"/>
                    <a:pt x="17" y="12"/>
                    <a:pt x="12" y="12"/>
                  </a:cubicBezTo>
                  <a:cubicBezTo>
                    <a:pt x="8" y="12"/>
                    <a:pt x="4" y="15"/>
                    <a:pt x="2" y="15"/>
                  </a:cubicBezTo>
                  <a:cubicBezTo>
                    <a:pt x="1" y="15"/>
                    <a:pt x="0" y="14"/>
                    <a:pt x="0" y="12"/>
                  </a:cubicBezTo>
                  <a:cubicBezTo>
                    <a:pt x="0" y="5"/>
                    <a:pt x="6" y="0"/>
                    <a:pt x="12" y="0"/>
                  </a:cubicBezTo>
                  <a:cubicBezTo>
                    <a:pt x="19" y="0"/>
                    <a:pt x="24" y="5"/>
                    <a:pt x="24" y="12"/>
                  </a:cubicBezTo>
                  <a:cubicBezTo>
                    <a:pt x="24" y="14"/>
                    <a:pt x="23" y="15"/>
                    <a:pt x="22" y="15"/>
                  </a:cubicBezTo>
                </a:path>
              </a:pathLst>
            </a:custGeom>
            <a:solidFill>
              <a:srgbClr val="81B6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Freeform 147">
              <a:extLst>
                <a:ext uri="{FF2B5EF4-FFF2-40B4-BE49-F238E27FC236}">
                  <a16:creationId xmlns="" xmlns:a16="http://schemas.microsoft.com/office/drawing/2014/main" id="{5E76F0C1-5F1A-4AB0-A644-11B666ABE8CE}"/>
                </a:ext>
              </a:extLst>
            </p:cNvPr>
            <p:cNvSpPr>
              <a:spLocks/>
            </p:cNvSpPr>
            <p:nvPr/>
          </p:nvSpPr>
          <p:spPr bwMode="auto">
            <a:xfrm>
              <a:off x="3681413" y="4938713"/>
              <a:ext cx="79375" cy="50800"/>
            </a:xfrm>
            <a:custGeom>
              <a:avLst/>
              <a:gdLst>
                <a:gd name="T0" fmla="*/ 22 w 23"/>
                <a:gd name="T1" fmla="*/ 15 h 15"/>
                <a:gd name="T2" fmla="*/ 11 w 23"/>
                <a:gd name="T3" fmla="*/ 12 h 15"/>
                <a:gd name="T4" fmla="*/ 1 w 23"/>
                <a:gd name="T5" fmla="*/ 15 h 15"/>
                <a:gd name="T6" fmla="*/ 0 w 23"/>
                <a:gd name="T7" fmla="*/ 12 h 15"/>
                <a:gd name="T8" fmla="*/ 11 w 23"/>
                <a:gd name="T9" fmla="*/ 0 h 15"/>
                <a:gd name="T10" fmla="*/ 23 w 23"/>
                <a:gd name="T11" fmla="*/ 12 h 15"/>
                <a:gd name="T12" fmla="*/ 22 w 23"/>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3" h="15">
                  <a:moveTo>
                    <a:pt x="22" y="15"/>
                  </a:moveTo>
                  <a:cubicBezTo>
                    <a:pt x="19" y="15"/>
                    <a:pt x="16" y="12"/>
                    <a:pt x="11" y="12"/>
                  </a:cubicBezTo>
                  <a:cubicBezTo>
                    <a:pt x="7" y="12"/>
                    <a:pt x="3" y="15"/>
                    <a:pt x="1" y="15"/>
                  </a:cubicBezTo>
                  <a:cubicBezTo>
                    <a:pt x="0" y="15"/>
                    <a:pt x="0" y="14"/>
                    <a:pt x="0" y="12"/>
                  </a:cubicBezTo>
                  <a:cubicBezTo>
                    <a:pt x="0" y="6"/>
                    <a:pt x="5" y="0"/>
                    <a:pt x="11" y="0"/>
                  </a:cubicBezTo>
                  <a:cubicBezTo>
                    <a:pt x="18" y="0"/>
                    <a:pt x="23" y="6"/>
                    <a:pt x="23" y="12"/>
                  </a:cubicBezTo>
                  <a:cubicBezTo>
                    <a:pt x="23" y="14"/>
                    <a:pt x="23" y="15"/>
                    <a:pt x="22" y="15"/>
                  </a:cubicBezTo>
                </a:path>
              </a:pathLst>
            </a:custGeom>
            <a:solidFill>
              <a:srgbClr val="81B6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148">
              <a:extLst>
                <a:ext uri="{FF2B5EF4-FFF2-40B4-BE49-F238E27FC236}">
                  <a16:creationId xmlns="" xmlns:a16="http://schemas.microsoft.com/office/drawing/2014/main" id="{3209ADD5-41FA-40CC-B609-A13968E485CF}"/>
                </a:ext>
              </a:extLst>
            </p:cNvPr>
            <p:cNvSpPr>
              <a:spLocks/>
            </p:cNvSpPr>
            <p:nvPr/>
          </p:nvSpPr>
          <p:spPr bwMode="auto">
            <a:xfrm>
              <a:off x="3873500" y="1335088"/>
              <a:ext cx="41275" cy="109537"/>
            </a:xfrm>
            <a:custGeom>
              <a:avLst/>
              <a:gdLst>
                <a:gd name="T0" fmla="*/ 3 w 12"/>
                <a:gd name="T1" fmla="*/ 0 h 32"/>
                <a:gd name="T2" fmla="*/ 10 w 12"/>
                <a:gd name="T3" fmla="*/ 19 h 32"/>
                <a:gd name="T4" fmla="*/ 0 w 12"/>
                <a:gd name="T5" fmla="*/ 32 h 32"/>
                <a:gd name="T6" fmla="*/ 3 w 12"/>
                <a:gd name="T7" fmla="*/ 0 h 32"/>
              </a:gdLst>
              <a:ahLst/>
              <a:cxnLst>
                <a:cxn ang="0">
                  <a:pos x="T0" y="T1"/>
                </a:cxn>
                <a:cxn ang="0">
                  <a:pos x="T2" y="T3"/>
                </a:cxn>
                <a:cxn ang="0">
                  <a:pos x="T4" y="T5"/>
                </a:cxn>
                <a:cxn ang="0">
                  <a:pos x="T6" y="T7"/>
                </a:cxn>
              </a:cxnLst>
              <a:rect l="0" t="0" r="r" b="b"/>
              <a:pathLst>
                <a:path w="12" h="32">
                  <a:moveTo>
                    <a:pt x="3" y="0"/>
                  </a:moveTo>
                  <a:cubicBezTo>
                    <a:pt x="3" y="0"/>
                    <a:pt x="12" y="12"/>
                    <a:pt x="10" y="19"/>
                  </a:cubicBezTo>
                  <a:cubicBezTo>
                    <a:pt x="9" y="26"/>
                    <a:pt x="0" y="32"/>
                    <a:pt x="0" y="32"/>
                  </a:cubicBezTo>
                  <a:cubicBezTo>
                    <a:pt x="3" y="0"/>
                    <a:pt x="3" y="0"/>
                    <a:pt x="3" y="0"/>
                  </a:cubicBezTo>
                  <a:close/>
                </a:path>
              </a:pathLst>
            </a:custGeom>
            <a:solidFill>
              <a:srgbClr val="F1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49">
              <a:extLst>
                <a:ext uri="{FF2B5EF4-FFF2-40B4-BE49-F238E27FC236}">
                  <a16:creationId xmlns="" xmlns:a16="http://schemas.microsoft.com/office/drawing/2014/main" id="{B20637A8-5892-4A89-90E8-2444ABC6DCA0}"/>
                </a:ext>
              </a:extLst>
            </p:cNvPr>
            <p:cNvSpPr>
              <a:spLocks/>
            </p:cNvSpPr>
            <p:nvPr/>
          </p:nvSpPr>
          <p:spPr bwMode="auto">
            <a:xfrm>
              <a:off x="3041650" y="1335088"/>
              <a:ext cx="41275" cy="109537"/>
            </a:xfrm>
            <a:custGeom>
              <a:avLst/>
              <a:gdLst>
                <a:gd name="T0" fmla="*/ 9 w 12"/>
                <a:gd name="T1" fmla="*/ 0 h 32"/>
                <a:gd name="T2" fmla="*/ 2 w 12"/>
                <a:gd name="T3" fmla="*/ 19 h 32"/>
                <a:gd name="T4" fmla="*/ 12 w 12"/>
                <a:gd name="T5" fmla="*/ 32 h 32"/>
                <a:gd name="T6" fmla="*/ 9 w 12"/>
                <a:gd name="T7" fmla="*/ 0 h 32"/>
              </a:gdLst>
              <a:ahLst/>
              <a:cxnLst>
                <a:cxn ang="0">
                  <a:pos x="T0" y="T1"/>
                </a:cxn>
                <a:cxn ang="0">
                  <a:pos x="T2" y="T3"/>
                </a:cxn>
                <a:cxn ang="0">
                  <a:pos x="T4" y="T5"/>
                </a:cxn>
                <a:cxn ang="0">
                  <a:pos x="T6" y="T7"/>
                </a:cxn>
              </a:cxnLst>
              <a:rect l="0" t="0" r="r" b="b"/>
              <a:pathLst>
                <a:path w="12" h="32">
                  <a:moveTo>
                    <a:pt x="9" y="0"/>
                  </a:moveTo>
                  <a:cubicBezTo>
                    <a:pt x="9" y="0"/>
                    <a:pt x="0" y="12"/>
                    <a:pt x="2" y="19"/>
                  </a:cubicBezTo>
                  <a:cubicBezTo>
                    <a:pt x="3" y="26"/>
                    <a:pt x="12" y="32"/>
                    <a:pt x="12" y="32"/>
                  </a:cubicBezTo>
                  <a:cubicBezTo>
                    <a:pt x="9" y="0"/>
                    <a:pt x="9" y="0"/>
                    <a:pt x="9" y="0"/>
                  </a:cubicBezTo>
                  <a:close/>
                </a:path>
              </a:pathLst>
            </a:custGeom>
            <a:solidFill>
              <a:srgbClr val="F1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50">
              <a:extLst>
                <a:ext uri="{FF2B5EF4-FFF2-40B4-BE49-F238E27FC236}">
                  <a16:creationId xmlns="" xmlns:a16="http://schemas.microsoft.com/office/drawing/2014/main" id="{FB5B9C29-5552-407E-83D8-E52FCB8BDE27}"/>
                </a:ext>
              </a:extLst>
            </p:cNvPr>
            <p:cNvSpPr>
              <a:spLocks/>
            </p:cNvSpPr>
            <p:nvPr/>
          </p:nvSpPr>
          <p:spPr bwMode="auto">
            <a:xfrm>
              <a:off x="3065463" y="811213"/>
              <a:ext cx="801688" cy="563562"/>
            </a:xfrm>
            <a:custGeom>
              <a:avLst/>
              <a:gdLst>
                <a:gd name="T0" fmla="*/ 5 w 234"/>
                <a:gd name="T1" fmla="*/ 165 h 165"/>
                <a:gd name="T2" fmla="*/ 45 w 234"/>
                <a:gd name="T3" fmla="*/ 73 h 165"/>
                <a:gd name="T4" fmla="*/ 83 w 234"/>
                <a:gd name="T5" fmla="*/ 33 h 165"/>
                <a:gd name="T6" fmla="*/ 125 w 234"/>
                <a:gd name="T7" fmla="*/ 76 h 165"/>
                <a:gd name="T8" fmla="*/ 231 w 234"/>
                <a:gd name="T9" fmla="*/ 132 h 165"/>
                <a:gd name="T10" fmla="*/ 234 w 234"/>
                <a:gd name="T11" fmla="*/ 115 h 165"/>
                <a:gd name="T12" fmla="*/ 87 w 234"/>
                <a:gd name="T13" fmla="*/ 0 h 165"/>
                <a:gd name="T14" fmla="*/ 19 w 234"/>
                <a:gd name="T15" fmla="*/ 77 h 165"/>
                <a:gd name="T16" fmla="*/ 0 w 234"/>
                <a:gd name="T17" fmla="*/ 123 h 165"/>
                <a:gd name="T18" fmla="*/ 5 w 234"/>
                <a:gd name="T19"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65">
                  <a:moveTo>
                    <a:pt x="5" y="165"/>
                  </a:moveTo>
                  <a:cubicBezTo>
                    <a:pt x="6" y="140"/>
                    <a:pt x="21" y="89"/>
                    <a:pt x="45" y="73"/>
                  </a:cubicBezTo>
                  <a:cubicBezTo>
                    <a:pt x="68" y="57"/>
                    <a:pt x="83" y="33"/>
                    <a:pt x="83" y="33"/>
                  </a:cubicBezTo>
                  <a:cubicBezTo>
                    <a:pt x="83" y="33"/>
                    <a:pt x="82" y="67"/>
                    <a:pt x="125" y="76"/>
                  </a:cubicBezTo>
                  <a:cubicBezTo>
                    <a:pt x="172" y="87"/>
                    <a:pt x="216" y="95"/>
                    <a:pt x="231" y="132"/>
                  </a:cubicBezTo>
                  <a:cubicBezTo>
                    <a:pt x="234" y="115"/>
                    <a:pt x="234" y="115"/>
                    <a:pt x="234" y="115"/>
                  </a:cubicBezTo>
                  <a:cubicBezTo>
                    <a:pt x="87" y="0"/>
                    <a:pt x="87" y="0"/>
                    <a:pt x="87" y="0"/>
                  </a:cubicBezTo>
                  <a:cubicBezTo>
                    <a:pt x="19" y="77"/>
                    <a:pt x="19" y="77"/>
                    <a:pt x="19" y="77"/>
                  </a:cubicBezTo>
                  <a:cubicBezTo>
                    <a:pt x="0" y="123"/>
                    <a:pt x="0" y="123"/>
                    <a:pt x="0" y="123"/>
                  </a:cubicBezTo>
                  <a:cubicBezTo>
                    <a:pt x="5" y="165"/>
                    <a:pt x="5" y="165"/>
                    <a:pt x="5" y="165"/>
                  </a:cubicBezTo>
                  <a:close/>
                </a:path>
              </a:pathLst>
            </a:custGeom>
            <a:solidFill>
              <a:srgbClr val="F1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51">
              <a:extLst>
                <a:ext uri="{FF2B5EF4-FFF2-40B4-BE49-F238E27FC236}">
                  <a16:creationId xmlns="" xmlns:a16="http://schemas.microsoft.com/office/drawing/2014/main" id="{3A2185E7-DE80-44EA-B97C-3561C03BB498}"/>
                </a:ext>
              </a:extLst>
            </p:cNvPr>
            <p:cNvSpPr>
              <a:spLocks/>
            </p:cNvSpPr>
            <p:nvPr/>
          </p:nvSpPr>
          <p:spPr bwMode="auto">
            <a:xfrm>
              <a:off x="3346450" y="673101"/>
              <a:ext cx="560388" cy="757237"/>
            </a:xfrm>
            <a:custGeom>
              <a:avLst/>
              <a:gdLst>
                <a:gd name="T0" fmla="*/ 153 w 164"/>
                <a:gd name="T1" fmla="*/ 221 h 221"/>
                <a:gd name="T2" fmla="*/ 129 w 164"/>
                <a:gd name="T3" fmla="*/ 141 h 221"/>
                <a:gd name="T4" fmla="*/ 30 w 164"/>
                <a:gd name="T5" fmla="*/ 100 h 221"/>
                <a:gd name="T6" fmla="*/ 3 w 164"/>
                <a:gd name="T7" fmla="*/ 23 h 221"/>
                <a:gd name="T8" fmla="*/ 63 w 164"/>
                <a:gd name="T9" fmla="*/ 4 h 221"/>
                <a:gd name="T10" fmla="*/ 161 w 164"/>
                <a:gd name="T11" fmla="*/ 168 h 221"/>
                <a:gd name="T12" fmla="*/ 153 w 164"/>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164" h="221">
                  <a:moveTo>
                    <a:pt x="153" y="221"/>
                  </a:moveTo>
                  <a:cubicBezTo>
                    <a:pt x="153" y="189"/>
                    <a:pt x="155" y="164"/>
                    <a:pt x="129" y="141"/>
                  </a:cubicBezTo>
                  <a:cubicBezTo>
                    <a:pt x="92" y="108"/>
                    <a:pt x="60" y="120"/>
                    <a:pt x="30" y="100"/>
                  </a:cubicBezTo>
                  <a:cubicBezTo>
                    <a:pt x="3" y="81"/>
                    <a:pt x="0" y="51"/>
                    <a:pt x="3" y="23"/>
                  </a:cubicBezTo>
                  <a:cubicBezTo>
                    <a:pt x="4" y="8"/>
                    <a:pt x="38" y="0"/>
                    <a:pt x="63" y="4"/>
                  </a:cubicBezTo>
                  <a:cubicBezTo>
                    <a:pt x="143" y="20"/>
                    <a:pt x="164" y="103"/>
                    <a:pt x="161" y="168"/>
                  </a:cubicBezTo>
                  <a:cubicBezTo>
                    <a:pt x="160" y="201"/>
                    <a:pt x="153" y="221"/>
                    <a:pt x="153" y="221"/>
                  </a:cubicBezTo>
                  <a:close/>
                </a:path>
              </a:pathLst>
            </a:custGeom>
            <a:solidFill>
              <a:srgbClr val="0020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52">
              <a:extLst>
                <a:ext uri="{FF2B5EF4-FFF2-40B4-BE49-F238E27FC236}">
                  <a16:creationId xmlns="" xmlns:a16="http://schemas.microsoft.com/office/drawing/2014/main" id="{9A8D60F2-B813-474C-A593-5FF677D581EF}"/>
                </a:ext>
              </a:extLst>
            </p:cNvPr>
            <p:cNvSpPr>
              <a:spLocks/>
            </p:cNvSpPr>
            <p:nvPr/>
          </p:nvSpPr>
          <p:spPr bwMode="auto">
            <a:xfrm>
              <a:off x="3030538" y="649288"/>
              <a:ext cx="339725" cy="801687"/>
            </a:xfrm>
            <a:custGeom>
              <a:avLst/>
              <a:gdLst>
                <a:gd name="T0" fmla="*/ 94 w 99"/>
                <a:gd name="T1" fmla="*/ 58 h 234"/>
                <a:gd name="T2" fmla="*/ 53 w 99"/>
                <a:gd name="T3" fmla="*/ 108 h 234"/>
                <a:gd name="T4" fmla="*/ 16 w 99"/>
                <a:gd name="T5" fmla="*/ 234 h 234"/>
                <a:gd name="T6" fmla="*/ 1 w 99"/>
                <a:gd name="T7" fmla="*/ 147 h 234"/>
                <a:gd name="T8" fmla="*/ 99 w 99"/>
                <a:gd name="T9" fmla="*/ 30 h 234"/>
                <a:gd name="T10" fmla="*/ 94 w 99"/>
                <a:gd name="T11" fmla="*/ 58 h 234"/>
              </a:gdLst>
              <a:ahLst/>
              <a:cxnLst>
                <a:cxn ang="0">
                  <a:pos x="T0" y="T1"/>
                </a:cxn>
                <a:cxn ang="0">
                  <a:pos x="T2" y="T3"/>
                </a:cxn>
                <a:cxn ang="0">
                  <a:pos x="T4" y="T5"/>
                </a:cxn>
                <a:cxn ang="0">
                  <a:pos x="T6" y="T7"/>
                </a:cxn>
                <a:cxn ang="0">
                  <a:pos x="T8" y="T9"/>
                </a:cxn>
                <a:cxn ang="0">
                  <a:pos x="T10" y="T11"/>
                </a:cxn>
              </a:cxnLst>
              <a:rect l="0" t="0" r="r" b="b"/>
              <a:pathLst>
                <a:path w="99" h="234">
                  <a:moveTo>
                    <a:pt x="94" y="58"/>
                  </a:moveTo>
                  <a:cubicBezTo>
                    <a:pt x="88" y="78"/>
                    <a:pt x="73" y="93"/>
                    <a:pt x="53" y="108"/>
                  </a:cubicBezTo>
                  <a:cubicBezTo>
                    <a:pt x="15" y="138"/>
                    <a:pt x="13" y="214"/>
                    <a:pt x="16" y="234"/>
                  </a:cubicBezTo>
                  <a:cubicBezTo>
                    <a:pt x="16" y="234"/>
                    <a:pt x="2" y="195"/>
                    <a:pt x="1" y="147"/>
                  </a:cubicBezTo>
                  <a:cubicBezTo>
                    <a:pt x="0" y="81"/>
                    <a:pt x="55" y="0"/>
                    <a:pt x="99" y="30"/>
                  </a:cubicBezTo>
                  <a:cubicBezTo>
                    <a:pt x="98" y="41"/>
                    <a:pt x="96" y="50"/>
                    <a:pt x="94" y="58"/>
                  </a:cubicBezTo>
                  <a:close/>
                </a:path>
              </a:pathLst>
            </a:custGeom>
            <a:solidFill>
              <a:srgbClr val="0020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53">
              <a:extLst>
                <a:ext uri="{FF2B5EF4-FFF2-40B4-BE49-F238E27FC236}">
                  <a16:creationId xmlns="" xmlns:a16="http://schemas.microsoft.com/office/drawing/2014/main" id="{F41145E4-0DB8-42F5-9C5D-39D176ABAB4B}"/>
                </a:ext>
              </a:extLst>
            </p:cNvPr>
            <p:cNvSpPr>
              <a:spLocks/>
            </p:cNvSpPr>
            <p:nvPr/>
          </p:nvSpPr>
          <p:spPr bwMode="auto">
            <a:xfrm>
              <a:off x="4065588" y="2100263"/>
              <a:ext cx="9525" cy="38100"/>
            </a:xfrm>
            <a:custGeom>
              <a:avLst/>
              <a:gdLst>
                <a:gd name="T0" fmla="*/ 6 w 6"/>
                <a:gd name="T1" fmla="*/ 0 h 24"/>
                <a:gd name="T2" fmla="*/ 0 w 6"/>
                <a:gd name="T3" fmla="*/ 0 h 24"/>
                <a:gd name="T4" fmla="*/ 0 w 6"/>
                <a:gd name="T5" fmla="*/ 24 h 24"/>
                <a:gd name="T6" fmla="*/ 6 w 6"/>
                <a:gd name="T7" fmla="*/ 24 h 24"/>
                <a:gd name="T8" fmla="*/ 6 w 6"/>
                <a:gd name="T9" fmla="*/ 0 h 24"/>
                <a:gd name="T10" fmla="*/ 6 w 6"/>
                <a:gd name="T11" fmla="*/ 0 h 24"/>
              </a:gdLst>
              <a:ahLst/>
              <a:cxnLst>
                <a:cxn ang="0">
                  <a:pos x="T0" y="T1"/>
                </a:cxn>
                <a:cxn ang="0">
                  <a:pos x="T2" y="T3"/>
                </a:cxn>
                <a:cxn ang="0">
                  <a:pos x="T4" y="T5"/>
                </a:cxn>
                <a:cxn ang="0">
                  <a:pos x="T6" y="T7"/>
                </a:cxn>
                <a:cxn ang="0">
                  <a:pos x="T8" y="T9"/>
                </a:cxn>
                <a:cxn ang="0">
                  <a:pos x="T10" y="T11"/>
                </a:cxn>
              </a:cxnLst>
              <a:rect l="0" t="0" r="r" b="b"/>
              <a:pathLst>
                <a:path w="6" h="24">
                  <a:moveTo>
                    <a:pt x="6" y="0"/>
                  </a:moveTo>
                  <a:lnTo>
                    <a:pt x="0" y="0"/>
                  </a:lnTo>
                  <a:lnTo>
                    <a:pt x="0" y="24"/>
                  </a:lnTo>
                  <a:lnTo>
                    <a:pt x="6" y="24"/>
                  </a:lnTo>
                  <a:lnTo>
                    <a:pt x="6"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54">
              <a:extLst>
                <a:ext uri="{FF2B5EF4-FFF2-40B4-BE49-F238E27FC236}">
                  <a16:creationId xmlns="" xmlns:a16="http://schemas.microsoft.com/office/drawing/2014/main" id="{9AC26C6D-4112-4D47-A474-044F51EC14E7}"/>
                </a:ext>
              </a:extLst>
            </p:cNvPr>
            <p:cNvSpPr>
              <a:spLocks/>
            </p:cNvSpPr>
            <p:nvPr/>
          </p:nvSpPr>
          <p:spPr bwMode="auto">
            <a:xfrm>
              <a:off x="4098925" y="2076450"/>
              <a:ext cx="11113" cy="61912"/>
            </a:xfrm>
            <a:custGeom>
              <a:avLst/>
              <a:gdLst>
                <a:gd name="T0" fmla="*/ 7 w 7"/>
                <a:gd name="T1" fmla="*/ 0 h 39"/>
                <a:gd name="T2" fmla="*/ 0 w 7"/>
                <a:gd name="T3" fmla="*/ 0 h 39"/>
                <a:gd name="T4" fmla="*/ 0 w 7"/>
                <a:gd name="T5" fmla="*/ 39 h 39"/>
                <a:gd name="T6" fmla="*/ 7 w 7"/>
                <a:gd name="T7" fmla="*/ 39 h 39"/>
                <a:gd name="T8" fmla="*/ 7 w 7"/>
                <a:gd name="T9" fmla="*/ 0 h 39"/>
                <a:gd name="T10" fmla="*/ 7 w 7"/>
                <a:gd name="T11" fmla="*/ 0 h 39"/>
              </a:gdLst>
              <a:ahLst/>
              <a:cxnLst>
                <a:cxn ang="0">
                  <a:pos x="T0" y="T1"/>
                </a:cxn>
                <a:cxn ang="0">
                  <a:pos x="T2" y="T3"/>
                </a:cxn>
                <a:cxn ang="0">
                  <a:pos x="T4" y="T5"/>
                </a:cxn>
                <a:cxn ang="0">
                  <a:pos x="T6" y="T7"/>
                </a:cxn>
                <a:cxn ang="0">
                  <a:pos x="T8" y="T9"/>
                </a:cxn>
                <a:cxn ang="0">
                  <a:pos x="T10" y="T11"/>
                </a:cxn>
              </a:cxnLst>
              <a:rect l="0" t="0" r="r" b="b"/>
              <a:pathLst>
                <a:path w="7" h="39">
                  <a:moveTo>
                    <a:pt x="7" y="0"/>
                  </a:moveTo>
                  <a:lnTo>
                    <a:pt x="0" y="0"/>
                  </a:lnTo>
                  <a:lnTo>
                    <a:pt x="0" y="39"/>
                  </a:lnTo>
                  <a:lnTo>
                    <a:pt x="7" y="39"/>
                  </a:lnTo>
                  <a:lnTo>
                    <a:pt x="7" y="0"/>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55">
              <a:extLst>
                <a:ext uri="{FF2B5EF4-FFF2-40B4-BE49-F238E27FC236}">
                  <a16:creationId xmlns="" xmlns:a16="http://schemas.microsoft.com/office/drawing/2014/main" id="{6A5EAE00-11A8-4BBE-9354-CC88DFE04A01}"/>
                </a:ext>
              </a:extLst>
            </p:cNvPr>
            <p:cNvSpPr>
              <a:spLocks/>
            </p:cNvSpPr>
            <p:nvPr/>
          </p:nvSpPr>
          <p:spPr bwMode="auto">
            <a:xfrm>
              <a:off x="4133850" y="2052638"/>
              <a:ext cx="9525" cy="85725"/>
            </a:xfrm>
            <a:custGeom>
              <a:avLst/>
              <a:gdLst>
                <a:gd name="T0" fmla="*/ 6 w 6"/>
                <a:gd name="T1" fmla="*/ 0 h 54"/>
                <a:gd name="T2" fmla="*/ 0 w 6"/>
                <a:gd name="T3" fmla="*/ 0 h 54"/>
                <a:gd name="T4" fmla="*/ 0 w 6"/>
                <a:gd name="T5" fmla="*/ 54 h 54"/>
                <a:gd name="T6" fmla="*/ 6 w 6"/>
                <a:gd name="T7" fmla="*/ 54 h 54"/>
                <a:gd name="T8" fmla="*/ 6 w 6"/>
                <a:gd name="T9" fmla="*/ 0 h 54"/>
                <a:gd name="T10" fmla="*/ 6 w 6"/>
                <a:gd name="T11" fmla="*/ 0 h 54"/>
              </a:gdLst>
              <a:ahLst/>
              <a:cxnLst>
                <a:cxn ang="0">
                  <a:pos x="T0" y="T1"/>
                </a:cxn>
                <a:cxn ang="0">
                  <a:pos x="T2" y="T3"/>
                </a:cxn>
                <a:cxn ang="0">
                  <a:pos x="T4" y="T5"/>
                </a:cxn>
                <a:cxn ang="0">
                  <a:pos x="T6" y="T7"/>
                </a:cxn>
                <a:cxn ang="0">
                  <a:pos x="T8" y="T9"/>
                </a:cxn>
                <a:cxn ang="0">
                  <a:pos x="T10" y="T11"/>
                </a:cxn>
              </a:cxnLst>
              <a:rect l="0" t="0" r="r" b="b"/>
              <a:pathLst>
                <a:path w="6" h="54">
                  <a:moveTo>
                    <a:pt x="6" y="0"/>
                  </a:moveTo>
                  <a:lnTo>
                    <a:pt x="0" y="0"/>
                  </a:lnTo>
                  <a:lnTo>
                    <a:pt x="0" y="54"/>
                  </a:lnTo>
                  <a:lnTo>
                    <a:pt x="6" y="54"/>
                  </a:lnTo>
                  <a:lnTo>
                    <a:pt x="6"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156">
              <a:extLst>
                <a:ext uri="{FF2B5EF4-FFF2-40B4-BE49-F238E27FC236}">
                  <a16:creationId xmlns="" xmlns:a16="http://schemas.microsoft.com/office/drawing/2014/main" id="{D290A559-044E-4069-ADEC-6A1BA1B66C93}"/>
                </a:ext>
              </a:extLst>
            </p:cNvPr>
            <p:cNvSpPr>
              <a:spLocks noChangeArrowheads="1"/>
            </p:cNvSpPr>
            <p:nvPr/>
          </p:nvSpPr>
          <p:spPr bwMode="auto">
            <a:xfrm>
              <a:off x="2384425" y="1820863"/>
              <a:ext cx="68263" cy="71437"/>
            </a:xfrm>
            <a:prstGeom prst="ellipse">
              <a:avLst/>
            </a:prstGeom>
            <a:solidFill>
              <a:srgbClr val="1378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157">
              <a:extLst>
                <a:ext uri="{FF2B5EF4-FFF2-40B4-BE49-F238E27FC236}">
                  <a16:creationId xmlns="" xmlns:a16="http://schemas.microsoft.com/office/drawing/2014/main" id="{7AEF0493-667C-4872-AA66-E3FB0609E4AD}"/>
                </a:ext>
              </a:extLst>
            </p:cNvPr>
            <p:cNvSpPr>
              <a:spLocks noChangeArrowheads="1"/>
            </p:cNvSpPr>
            <p:nvPr/>
          </p:nvSpPr>
          <p:spPr bwMode="auto">
            <a:xfrm>
              <a:off x="2487613" y="1820863"/>
              <a:ext cx="68263" cy="71437"/>
            </a:xfrm>
            <a:prstGeom prst="ellipse">
              <a:avLst/>
            </a:prstGeom>
            <a:solidFill>
              <a:srgbClr val="004B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58">
              <a:extLst>
                <a:ext uri="{FF2B5EF4-FFF2-40B4-BE49-F238E27FC236}">
                  <a16:creationId xmlns="" xmlns:a16="http://schemas.microsoft.com/office/drawing/2014/main" id="{D76ADCC5-CDD5-4146-98B5-39DCF79ECF8D}"/>
                </a:ext>
              </a:extLst>
            </p:cNvPr>
            <p:cNvSpPr>
              <a:spLocks noEditPoints="1"/>
            </p:cNvSpPr>
            <p:nvPr/>
          </p:nvSpPr>
          <p:spPr bwMode="auto">
            <a:xfrm>
              <a:off x="1281113" y="1270000"/>
              <a:ext cx="1171575" cy="968375"/>
            </a:xfrm>
            <a:custGeom>
              <a:avLst/>
              <a:gdLst>
                <a:gd name="T0" fmla="*/ 262 w 342"/>
                <a:gd name="T1" fmla="*/ 146 h 283"/>
                <a:gd name="T2" fmla="*/ 240 w 342"/>
                <a:gd name="T3" fmla="*/ 124 h 283"/>
                <a:gd name="T4" fmla="*/ 262 w 342"/>
                <a:gd name="T5" fmla="*/ 102 h 283"/>
                <a:gd name="T6" fmla="*/ 284 w 342"/>
                <a:gd name="T7" fmla="*/ 124 h 283"/>
                <a:gd name="T8" fmla="*/ 262 w 342"/>
                <a:gd name="T9" fmla="*/ 146 h 283"/>
                <a:gd name="T10" fmla="*/ 171 w 342"/>
                <a:gd name="T11" fmla="*/ 146 h 283"/>
                <a:gd name="T12" fmla="*/ 149 w 342"/>
                <a:gd name="T13" fmla="*/ 124 h 283"/>
                <a:gd name="T14" fmla="*/ 171 w 342"/>
                <a:gd name="T15" fmla="*/ 102 h 283"/>
                <a:gd name="T16" fmla="*/ 194 w 342"/>
                <a:gd name="T17" fmla="*/ 124 h 283"/>
                <a:gd name="T18" fmla="*/ 171 w 342"/>
                <a:gd name="T19" fmla="*/ 146 h 283"/>
                <a:gd name="T20" fmla="*/ 81 w 342"/>
                <a:gd name="T21" fmla="*/ 146 h 283"/>
                <a:gd name="T22" fmla="*/ 59 w 342"/>
                <a:gd name="T23" fmla="*/ 124 h 283"/>
                <a:gd name="T24" fmla="*/ 81 w 342"/>
                <a:gd name="T25" fmla="*/ 102 h 283"/>
                <a:gd name="T26" fmla="*/ 103 w 342"/>
                <a:gd name="T27" fmla="*/ 124 h 283"/>
                <a:gd name="T28" fmla="*/ 81 w 342"/>
                <a:gd name="T29" fmla="*/ 146 h 283"/>
                <a:gd name="T30" fmla="*/ 261 w 342"/>
                <a:gd name="T31" fmla="*/ 0 h 283"/>
                <a:gd name="T32" fmla="*/ 81 w 342"/>
                <a:gd name="T33" fmla="*/ 0 h 283"/>
                <a:gd name="T34" fmla="*/ 0 w 342"/>
                <a:gd name="T35" fmla="*/ 80 h 283"/>
                <a:gd name="T36" fmla="*/ 0 w 342"/>
                <a:gd name="T37" fmla="*/ 162 h 283"/>
                <a:gd name="T38" fmla="*/ 81 w 342"/>
                <a:gd name="T39" fmla="*/ 243 h 283"/>
                <a:gd name="T40" fmla="*/ 215 w 342"/>
                <a:gd name="T41" fmla="*/ 243 h 283"/>
                <a:gd name="T42" fmla="*/ 241 w 342"/>
                <a:gd name="T43" fmla="*/ 276 h 283"/>
                <a:gd name="T44" fmla="*/ 261 w 342"/>
                <a:gd name="T45" fmla="*/ 274 h 283"/>
                <a:gd name="T46" fmla="*/ 275 w 342"/>
                <a:gd name="T47" fmla="*/ 241 h 283"/>
                <a:gd name="T48" fmla="*/ 342 w 342"/>
                <a:gd name="T49" fmla="*/ 162 h 283"/>
                <a:gd name="T50" fmla="*/ 342 w 342"/>
                <a:gd name="T51" fmla="*/ 80 h 283"/>
                <a:gd name="T52" fmla="*/ 261 w 342"/>
                <a:gd name="T53"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2" h="283">
                  <a:moveTo>
                    <a:pt x="262" y="146"/>
                  </a:moveTo>
                  <a:cubicBezTo>
                    <a:pt x="250" y="146"/>
                    <a:pt x="240" y="136"/>
                    <a:pt x="240" y="124"/>
                  </a:cubicBezTo>
                  <a:cubicBezTo>
                    <a:pt x="240" y="112"/>
                    <a:pt x="250" y="102"/>
                    <a:pt x="262" y="102"/>
                  </a:cubicBezTo>
                  <a:cubicBezTo>
                    <a:pt x="274" y="102"/>
                    <a:pt x="284" y="112"/>
                    <a:pt x="284" y="124"/>
                  </a:cubicBezTo>
                  <a:cubicBezTo>
                    <a:pt x="284" y="136"/>
                    <a:pt x="274" y="146"/>
                    <a:pt x="262" y="146"/>
                  </a:cubicBezTo>
                  <a:close/>
                  <a:moveTo>
                    <a:pt x="171" y="146"/>
                  </a:moveTo>
                  <a:cubicBezTo>
                    <a:pt x="159" y="146"/>
                    <a:pt x="149" y="136"/>
                    <a:pt x="149" y="124"/>
                  </a:cubicBezTo>
                  <a:cubicBezTo>
                    <a:pt x="149" y="112"/>
                    <a:pt x="159" y="102"/>
                    <a:pt x="171" y="102"/>
                  </a:cubicBezTo>
                  <a:cubicBezTo>
                    <a:pt x="184" y="102"/>
                    <a:pt x="194" y="112"/>
                    <a:pt x="194" y="124"/>
                  </a:cubicBezTo>
                  <a:cubicBezTo>
                    <a:pt x="194" y="136"/>
                    <a:pt x="184" y="146"/>
                    <a:pt x="171" y="146"/>
                  </a:cubicBezTo>
                  <a:close/>
                  <a:moveTo>
                    <a:pt x="81" y="146"/>
                  </a:moveTo>
                  <a:cubicBezTo>
                    <a:pt x="69" y="146"/>
                    <a:pt x="59" y="136"/>
                    <a:pt x="59" y="124"/>
                  </a:cubicBezTo>
                  <a:cubicBezTo>
                    <a:pt x="59" y="112"/>
                    <a:pt x="69" y="102"/>
                    <a:pt x="81" y="102"/>
                  </a:cubicBezTo>
                  <a:cubicBezTo>
                    <a:pt x="93" y="102"/>
                    <a:pt x="103" y="112"/>
                    <a:pt x="103" y="124"/>
                  </a:cubicBezTo>
                  <a:cubicBezTo>
                    <a:pt x="103" y="136"/>
                    <a:pt x="93" y="146"/>
                    <a:pt x="81" y="146"/>
                  </a:cubicBezTo>
                  <a:close/>
                  <a:moveTo>
                    <a:pt x="261" y="0"/>
                  </a:moveTo>
                  <a:cubicBezTo>
                    <a:pt x="81" y="0"/>
                    <a:pt x="81" y="0"/>
                    <a:pt x="81" y="0"/>
                  </a:cubicBezTo>
                  <a:cubicBezTo>
                    <a:pt x="37" y="0"/>
                    <a:pt x="0" y="36"/>
                    <a:pt x="0" y="80"/>
                  </a:cubicBezTo>
                  <a:cubicBezTo>
                    <a:pt x="0" y="162"/>
                    <a:pt x="0" y="162"/>
                    <a:pt x="0" y="162"/>
                  </a:cubicBezTo>
                  <a:cubicBezTo>
                    <a:pt x="0" y="206"/>
                    <a:pt x="37" y="243"/>
                    <a:pt x="81" y="243"/>
                  </a:cubicBezTo>
                  <a:cubicBezTo>
                    <a:pt x="215" y="243"/>
                    <a:pt x="215" y="243"/>
                    <a:pt x="215" y="243"/>
                  </a:cubicBezTo>
                  <a:cubicBezTo>
                    <a:pt x="241" y="276"/>
                    <a:pt x="241" y="276"/>
                    <a:pt x="241" y="276"/>
                  </a:cubicBezTo>
                  <a:cubicBezTo>
                    <a:pt x="246" y="283"/>
                    <a:pt x="257" y="281"/>
                    <a:pt x="261" y="274"/>
                  </a:cubicBezTo>
                  <a:cubicBezTo>
                    <a:pt x="275" y="241"/>
                    <a:pt x="275" y="241"/>
                    <a:pt x="275" y="241"/>
                  </a:cubicBezTo>
                  <a:cubicBezTo>
                    <a:pt x="313" y="235"/>
                    <a:pt x="342" y="202"/>
                    <a:pt x="342" y="162"/>
                  </a:cubicBezTo>
                  <a:cubicBezTo>
                    <a:pt x="342" y="80"/>
                    <a:pt x="342" y="80"/>
                    <a:pt x="342" y="80"/>
                  </a:cubicBezTo>
                  <a:cubicBezTo>
                    <a:pt x="342" y="36"/>
                    <a:pt x="305" y="0"/>
                    <a:pt x="261" y="0"/>
                  </a:cubicBezTo>
                  <a:close/>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59">
              <a:extLst>
                <a:ext uri="{FF2B5EF4-FFF2-40B4-BE49-F238E27FC236}">
                  <a16:creationId xmlns="" xmlns:a16="http://schemas.microsoft.com/office/drawing/2014/main" id="{8B7DDAF4-1522-4936-A24D-B86BF2DA5063}"/>
                </a:ext>
              </a:extLst>
            </p:cNvPr>
            <p:cNvSpPr>
              <a:spLocks/>
            </p:cNvSpPr>
            <p:nvPr/>
          </p:nvSpPr>
          <p:spPr bwMode="auto">
            <a:xfrm>
              <a:off x="5102225" y="2689225"/>
              <a:ext cx="479425" cy="476250"/>
            </a:xfrm>
            <a:custGeom>
              <a:avLst/>
              <a:gdLst>
                <a:gd name="T0" fmla="*/ 302 w 302"/>
                <a:gd name="T1" fmla="*/ 102 h 300"/>
                <a:gd name="T2" fmla="*/ 198 w 302"/>
                <a:gd name="T3" fmla="*/ 102 h 300"/>
                <a:gd name="T4" fmla="*/ 198 w 302"/>
                <a:gd name="T5" fmla="*/ 0 h 300"/>
                <a:gd name="T6" fmla="*/ 104 w 302"/>
                <a:gd name="T7" fmla="*/ 0 h 300"/>
                <a:gd name="T8" fmla="*/ 104 w 302"/>
                <a:gd name="T9" fmla="*/ 102 h 300"/>
                <a:gd name="T10" fmla="*/ 0 w 302"/>
                <a:gd name="T11" fmla="*/ 102 h 300"/>
                <a:gd name="T12" fmla="*/ 0 w 302"/>
                <a:gd name="T13" fmla="*/ 197 h 300"/>
                <a:gd name="T14" fmla="*/ 104 w 302"/>
                <a:gd name="T15" fmla="*/ 197 h 300"/>
                <a:gd name="T16" fmla="*/ 104 w 302"/>
                <a:gd name="T17" fmla="*/ 300 h 300"/>
                <a:gd name="T18" fmla="*/ 198 w 302"/>
                <a:gd name="T19" fmla="*/ 300 h 300"/>
                <a:gd name="T20" fmla="*/ 198 w 302"/>
                <a:gd name="T21" fmla="*/ 197 h 300"/>
                <a:gd name="T22" fmla="*/ 302 w 302"/>
                <a:gd name="T23" fmla="*/ 197 h 300"/>
                <a:gd name="T24" fmla="*/ 302 w 302"/>
                <a:gd name="T25" fmla="*/ 102 h 300"/>
                <a:gd name="T26" fmla="*/ 302 w 302"/>
                <a:gd name="T27" fmla="*/ 10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300">
                  <a:moveTo>
                    <a:pt x="302" y="102"/>
                  </a:moveTo>
                  <a:lnTo>
                    <a:pt x="198" y="102"/>
                  </a:lnTo>
                  <a:lnTo>
                    <a:pt x="198" y="0"/>
                  </a:lnTo>
                  <a:lnTo>
                    <a:pt x="104" y="0"/>
                  </a:lnTo>
                  <a:lnTo>
                    <a:pt x="104" y="102"/>
                  </a:lnTo>
                  <a:lnTo>
                    <a:pt x="0" y="102"/>
                  </a:lnTo>
                  <a:lnTo>
                    <a:pt x="0" y="197"/>
                  </a:lnTo>
                  <a:lnTo>
                    <a:pt x="104" y="197"/>
                  </a:lnTo>
                  <a:lnTo>
                    <a:pt x="104" y="300"/>
                  </a:lnTo>
                  <a:lnTo>
                    <a:pt x="198" y="300"/>
                  </a:lnTo>
                  <a:lnTo>
                    <a:pt x="198" y="197"/>
                  </a:lnTo>
                  <a:lnTo>
                    <a:pt x="302" y="197"/>
                  </a:lnTo>
                  <a:lnTo>
                    <a:pt x="302" y="102"/>
                  </a:lnTo>
                  <a:lnTo>
                    <a:pt x="302" y="102"/>
                  </a:lnTo>
                  <a:close/>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60">
              <a:extLst>
                <a:ext uri="{FF2B5EF4-FFF2-40B4-BE49-F238E27FC236}">
                  <a16:creationId xmlns="" xmlns:a16="http://schemas.microsoft.com/office/drawing/2014/main" id="{B2AF1ABF-DC04-4717-9AA0-BD5E93E44596}"/>
                </a:ext>
              </a:extLst>
            </p:cNvPr>
            <p:cNvSpPr>
              <a:spLocks noEditPoints="1"/>
            </p:cNvSpPr>
            <p:nvPr/>
          </p:nvSpPr>
          <p:spPr bwMode="auto">
            <a:xfrm>
              <a:off x="4924425" y="2508250"/>
              <a:ext cx="841375" cy="841375"/>
            </a:xfrm>
            <a:custGeom>
              <a:avLst/>
              <a:gdLst>
                <a:gd name="T0" fmla="*/ 123 w 246"/>
                <a:gd name="T1" fmla="*/ 11 h 246"/>
                <a:gd name="T2" fmla="*/ 11 w 246"/>
                <a:gd name="T3" fmla="*/ 123 h 246"/>
                <a:gd name="T4" fmla="*/ 123 w 246"/>
                <a:gd name="T5" fmla="*/ 235 h 246"/>
                <a:gd name="T6" fmla="*/ 234 w 246"/>
                <a:gd name="T7" fmla="*/ 123 h 246"/>
                <a:gd name="T8" fmla="*/ 123 w 246"/>
                <a:gd name="T9" fmla="*/ 11 h 246"/>
                <a:gd name="T10" fmla="*/ 123 w 246"/>
                <a:gd name="T11" fmla="*/ 246 h 246"/>
                <a:gd name="T12" fmla="*/ 0 w 246"/>
                <a:gd name="T13" fmla="*/ 123 h 246"/>
                <a:gd name="T14" fmla="*/ 123 w 246"/>
                <a:gd name="T15" fmla="*/ 0 h 246"/>
                <a:gd name="T16" fmla="*/ 246 w 246"/>
                <a:gd name="T17" fmla="*/ 123 h 246"/>
                <a:gd name="T18" fmla="*/ 123 w 246"/>
                <a:gd name="T19"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46">
                  <a:moveTo>
                    <a:pt x="123" y="11"/>
                  </a:moveTo>
                  <a:cubicBezTo>
                    <a:pt x="61" y="11"/>
                    <a:pt x="11" y="61"/>
                    <a:pt x="11" y="123"/>
                  </a:cubicBezTo>
                  <a:cubicBezTo>
                    <a:pt x="11" y="185"/>
                    <a:pt x="61" y="235"/>
                    <a:pt x="123" y="235"/>
                  </a:cubicBezTo>
                  <a:cubicBezTo>
                    <a:pt x="184" y="235"/>
                    <a:pt x="234" y="185"/>
                    <a:pt x="234" y="123"/>
                  </a:cubicBezTo>
                  <a:cubicBezTo>
                    <a:pt x="234" y="61"/>
                    <a:pt x="184" y="11"/>
                    <a:pt x="123" y="11"/>
                  </a:cubicBezTo>
                  <a:close/>
                  <a:moveTo>
                    <a:pt x="123" y="246"/>
                  </a:moveTo>
                  <a:cubicBezTo>
                    <a:pt x="55" y="246"/>
                    <a:pt x="0" y="191"/>
                    <a:pt x="0" y="123"/>
                  </a:cubicBezTo>
                  <a:cubicBezTo>
                    <a:pt x="0" y="55"/>
                    <a:pt x="55" y="0"/>
                    <a:pt x="123" y="0"/>
                  </a:cubicBezTo>
                  <a:cubicBezTo>
                    <a:pt x="190" y="0"/>
                    <a:pt x="246" y="55"/>
                    <a:pt x="246" y="123"/>
                  </a:cubicBezTo>
                  <a:cubicBezTo>
                    <a:pt x="246" y="191"/>
                    <a:pt x="190" y="246"/>
                    <a:pt x="123" y="246"/>
                  </a:cubicBezTo>
                  <a:close/>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161">
              <a:extLst>
                <a:ext uri="{FF2B5EF4-FFF2-40B4-BE49-F238E27FC236}">
                  <a16:creationId xmlns="" xmlns:a16="http://schemas.microsoft.com/office/drawing/2014/main" id="{8BB46375-8A92-4871-B1F0-F3D237353997}"/>
                </a:ext>
              </a:extLst>
            </p:cNvPr>
            <p:cNvSpPr>
              <a:spLocks noChangeArrowheads="1"/>
            </p:cNvSpPr>
            <p:nvPr/>
          </p:nvSpPr>
          <p:spPr bwMode="auto">
            <a:xfrm>
              <a:off x="5673725" y="2036763"/>
              <a:ext cx="331788" cy="331787"/>
            </a:xfrm>
            <a:prstGeom prst="ellipse">
              <a:avLst/>
            </a:pr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2">
              <a:extLst>
                <a:ext uri="{FF2B5EF4-FFF2-40B4-BE49-F238E27FC236}">
                  <a16:creationId xmlns="" xmlns:a16="http://schemas.microsoft.com/office/drawing/2014/main" id="{A4980728-B085-45CF-B305-9F8E9760DF5E}"/>
                </a:ext>
              </a:extLst>
            </p:cNvPr>
            <p:cNvSpPr>
              <a:spLocks/>
            </p:cNvSpPr>
            <p:nvPr/>
          </p:nvSpPr>
          <p:spPr bwMode="auto">
            <a:xfrm>
              <a:off x="5673725" y="2193925"/>
              <a:ext cx="331788" cy="15875"/>
            </a:xfrm>
            <a:custGeom>
              <a:avLst/>
              <a:gdLst>
                <a:gd name="T0" fmla="*/ 209 w 209"/>
                <a:gd name="T1" fmla="*/ 10 h 10"/>
                <a:gd name="T2" fmla="*/ 0 w 209"/>
                <a:gd name="T3" fmla="*/ 10 h 10"/>
                <a:gd name="T4" fmla="*/ 0 w 209"/>
                <a:gd name="T5" fmla="*/ 0 h 10"/>
                <a:gd name="T6" fmla="*/ 209 w 209"/>
                <a:gd name="T7" fmla="*/ 0 h 10"/>
                <a:gd name="T8" fmla="*/ 209 w 209"/>
                <a:gd name="T9" fmla="*/ 10 h 10"/>
                <a:gd name="T10" fmla="*/ 209 w 209"/>
                <a:gd name="T11" fmla="*/ 10 h 10"/>
              </a:gdLst>
              <a:ahLst/>
              <a:cxnLst>
                <a:cxn ang="0">
                  <a:pos x="T0" y="T1"/>
                </a:cxn>
                <a:cxn ang="0">
                  <a:pos x="T2" y="T3"/>
                </a:cxn>
                <a:cxn ang="0">
                  <a:pos x="T4" y="T5"/>
                </a:cxn>
                <a:cxn ang="0">
                  <a:pos x="T6" y="T7"/>
                </a:cxn>
                <a:cxn ang="0">
                  <a:pos x="T8" y="T9"/>
                </a:cxn>
                <a:cxn ang="0">
                  <a:pos x="T10" y="T11"/>
                </a:cxn>
              </a:cxnLst>
              <a:rect l="0" t="0" r="r" b="b"/>
              <a:pathLst>
                <a:path w="209" h="10">
                  <a:moveTo>
                    <a:pt x="209" y="10"/>
                  </a:moveTo>
                  <a:lnTo>
                    <a:pt x="0" y="10"/>
                  </a:lnTo>
                  <a:lnTo>
                    <a:pt x="0" y="0"/>
                  </a:lnTo>
                  <a:lnTo>
                    <a:pt x="209" y="0"/>
                  </a:lnTo>
                  <a:lnTo>
                    <a:pt x="209" y="10"/>
                  </a:lnTo>
                  <a:lnTo>
                    <a:pt x="209" y="10"/>
                  </a:lnTo>
                  <a:close/>
                </a:path>
              </a:pathLst>
            </a:custGeom>
            <a:solidFill>
              <a:srgbClr val="99C4EB"/>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63">
              <a:extLst>
                <a:ext uri="{FF2B5EF4-FFF2-40B4-BE49-F238E27FC236}">
                  <a16:creationId xmlns="" xmlns:a16="http://schemas.microsoft.com/office/drawing/2014/main" id="{DD05F51B-61DC-42D1-80F9-F5FAB35109F1}"/>
                </a:ext>
              </a:extLst>
            </p:cNvPr>
            <p:cNvSpPr>
              <a:spLocks/>
            </p:cNvSpPr>
            <p:nvPr/>
          </p:nvSpPr>
          <p:spPr bwMode="auto">
            <a:xfrm>
              <a:off x="1196975" y="2614613"/>
              <a:ext cx="587375" cy="266700"/>
            </a:xfrm>
            <a:custGeom>
              <a:avLst/>
              <a:gdLst>
                <a:gd name="T0" fmla="*/ 133 w 172"/>
                <a:gd name="T1" fmla="*/ 1 h 78"/>
                <a:gd name="T2" fmla="*/ 37 w 172"/>
                <a:gd name="T3" fmla="*/ 3 h 78"/>
                <a:gd name="T4" fmla="*/ 0 w 172"/>
                <a:gd name="T5" fmla="*/ 41 h 78"/>
                <a:gd name="T6" fmla="*/ 38 w 172"/>
                <a:gd name="T7" fmla="*/ 78 h 78"/>
                <a:gd name="T8" fmla="*/ 135 w 172"/>
                <a:gd name="T9" fmla="*/ 75 h 78"/>
                <a:gd name="T10" fmla="*/ 171 w 172"/>
                <a:gd name="T11" fmla="*/ 37 h 78"/>
                <a:gd name="T12" fmla="*/ 133 w 172"/>
                <a:gd name="T13" fmla="*/ 1 h 78"/>
              </a:gdLst>
              <a:ahLst/>
              <a:cxnLst>
                <a:cxn ang="0">
                  <a:pos x="T0" y="T1"/>
                </a:cxn>
                <a:cxn ang="0">
                  <a:pos x="T2" y="T3"/>
                </a:cxn>
                <a:cxn ang="0">
                  <a:pos x="T4" y="T5"/>
                </a:cxn>
                <a:cxn ang="0">
                  <a:pos x="T6" y="T7"/>
                </a:cxn>
                <a:cxn ang="0">
                  <a:pos x="T8" y="T9"/>
                </a:cxn>
                <a:cxn ang="0">
                  <a:pos x="T10" y="T11"/>
                </a:cxn>
                <a:cxn ang="0">
                  <a:pos x="T12" y="T13"/>
                </a:cxn>
              </a:cxnLst>
              <a:rect l="0" t="0" r="r" b="b"/>
              <a:pathLst>
                <a:path w="172" h="78">
                  <a:moveTo>
                    <a:pt x="133" y="1"/>
                  </a:moveTo>
                  <a:cubicBezTo>
                    <a:pt x="37" y="3"/>
                    <a:pt x="37" y="3"/>
                    <a:pt x="37" y="3"/>
                  </a:cubicBezTo>
                  <a:cubicBezTo>
                    <a:pt x="16" y="3"/>
                    <a:pt x="0" y="21"/>
                    <a:pt x="0" y="41"/>
                  </a:cubicBezTo>
                  <a:cubicBezTo>
                    <a:pt x="1" y="62"/>
                    <a:pt x="18" y="78"/>
                    <a:pt x="38" y="78"/>
                  </a:cubicBezTo>
                  <a:cubicBezTo>
                    <a:pt x="135" y="75"/>
                    <a:pt x="135" y="75"/>
                    <a:pt x="135" y="75"/>
                  </a:cubicBezTo>
                  <a:cubicBezTo>
                    <a:pt x="156" y="75"/>
                    <a:pt x="172" y="58"/>
                    <a:pt x="171" y="37"/>
                  </a:cubicBezTo>
                  <a:cubicBezTo>
                    <a:pt x="171" y="17"/>
                    <a:pt x="154" y="0"/>
                    <a:pt x="133" y="1"/>
                  </a:cubicBezTo>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64">
              <a:extLst>
                <a:ext uri="{FF2B5EF4-FFF2-40B4-BE49-F238E27FC236}">
                  <a16:creationId xmlns="" xmlns:a16="http://schemas.microsoft.com/office/drawing/2014/main" id="{4BAC2AA3-3483-46B8-8116-E3A382B5E8F5}"/>
                </a:ext>
              </a:extLst>
            </p:cNvPr>
            <p:cNvSpPr>
              <a:spLocks/>
            </p:cNvSpPr>
            <p:nvPr/>
          </p:nvSpPr>
          <p:spPr bwMode="auto">
            <a:xfrm>
              <a:off x="1511300" y="2614613"/>
              <a:ext cx="273050" cy="260350"/>
            </a:xfrm>
            <a:custGeom>
              <a:avLst/>
              <a:gdLst>
                <a:gd name="T0" fmla="*/ 29 w 80"/>
                <a:gd name="T1" fmla="*/ 38 h 76"/>
                <a:gd name="T2" fmla="*/ 22 w 80"/>
                <a:gd name="T3" fmla="*/ 63 h 76"/>
                <a:gd name="T4" fmla="*/ 0 w 80"/>
                <a:gd name="T5" fmla="*/ 76 h 76"/>
                <a:gd name="T6" fmla="*/ 3 w 80"/>
                <a:gd name="T7" fmla="*/ 76 h 76"/>
                <a:gd name="T8" fmla="*/ 43 w 80"/>
                <a:gd name="T9" fmla="*/ 75 h 76"/>
                <a:gd name="T10" fmla="*/ 79 w 80"/>
                <a:gd name="T11" fmla="*/ 37 h 76"/>
                <a:gd name="T12" fmla="*/ 41 w 80"/>
                <a:gd name="T13" fmla="*/ 1 h 76"/>
                <a:gd name="T14" fmla="*/ 4 w 80"/>
                <a:gd name="T15" fmla="*/ 2 h 76"/>
                <a:gd name="T16" fmla="*/ 21 w 80"/>
                <a:gd name="T17" fmla="*/ 16 h 76"/>
                <a:gd name="T18" fmla="*/ 29 w 80"/>
                <a:gd name="T19"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6">
                  <a:moveTo>
                    <a:pt x="29" y="38"/>
                  </a:moveTo>
                  <a:cubicBezTo>
                    <a:pt x="22" y="63"/>
                    <a:pt x="22" y="63"/>
                    <a:pt x="22" y="63"/>
                  </a:cubicBezTo>
                  <a:cubicBezTo>
                    <a:pt x="0" y="76"/>
                    <a:pt x="0" y="76"/>
                    <a:pt x="0" y="76"/>
                  </a:cubicBezTo>
                  <a:cubicBezTo>
                    <a:pt x="3" y="76"/>
                    <a:pt x="3" y="76"/>
                    <a:pt x="3" y="76"/>
                  </a:cubicBezTo>
                  <a:cubicBezTo>
                    <a:pt x="43" y="75"/>
                    <a:pt x="43" y="75"/>
                    <a:pt x="43" y="75"/>
                  </a:cubicBezTo>
                  <a:cubicBezTo>
                    <a:pt x="64" y="75"/>
                    <a:pt x="80" y="58"/>
                    <a:pt x="79" y="37"/>
                  </a:cubicBezTo>
                  <a:cubicBezTo>
                    <a:pt x="79" y="17"/>
                    <a:pt x="62" y="0"/>
                    <a:pt x="41" y="1"/>
                  </a:cubicBezTo>
                  <a:cubicBezTo>
                    <a:pt x="4" y="2"/>
                    <a:pt x="4" y="2"/>
                    <a:pt x="4" y="2"/>
                  </a:cubicBezTo>
                  <a:cubicBezTo>
                    <a:pt x="21" y="16"/>
                    <a:pt x="21" y="16"/>
                    <a:pt x="21" y="16"/>
                  </a:cubicBezTo>
                  <a:cubicBezTo>
                    <a:pt x="29" y="38"/>
                    <a:pt x="29" y="38"/>
                    <a:pt x="29" y="38"/>
                  </a:cubicBezTo>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65">
              <a:extLst>
                <a:ext uri="{FF2B5EF4-FFF2-40B4-BE49-F238E27FC236}">
                  <a16:creationId xmlns="" xmlns:a16="http://schemas.microsoft.com/office/drawing/2014/main" id="{1941BDEB-9C5A-4522-8247-484E6AAB671F}"/>
                </a:ext>
              </a:extLst>
            </p:cNvPr>
            <p:cNvSpPr>
              <a:spLocks/>
            </p:cNvSpPr>
            <p:nvPr/>
          </p:nvSpPr>
          <p:spPr bwMode="auto">
            <a:xfrm>
              <a:off x="1466850" y="2620963"/>
              <a:ext cx="150813" cy="257175"/>
            </a:xfrm>
            <a:custGeom>
              <a:avLst/>
              <a:gdLst>
                <a:gd name="T0" fmla="*/ 43 w 44"/>
                <a:gd name="T1" fmla="*/ 36 h 75"/>
                <a:gd name="T2" fmla="*/ 20 w 44"/>
                <a:gd name="T3" fmla="*/ 0 h 75"/>
                <a:gd name="T4" fmla="*/ 0 w 44"/>
                <a:gd name="T5" fmla="*/ 0 h 75"/>
                <a:gd name="T6" fmla="*/ 38 w 44"/>
                <a:gd name="T7" fmla="*/ 36 h 75"/>
                <a:gd name="T8" fmla="*/ 2 w 44"/>
                <a:gd name="T9" fmla="*/ 75 h 75"/>
                <a:gd name="T10" fmla="*/ 22 w 44"/>
                <a:gd name="T11" fmla="*/ 74 h 75"/>
                <a:gd name="T12" fmla="*/ 43 w 44"/>
                <a:gd name="T13" fmla="*/ 36 h 75"/>
              </a:gdLst>
              <a:ahLst/>
              <a:cxnLst>
                <a:cxn ang="0">
                  <a:pos x="T0" y="T1"/>
                </a:cxn>
                <a:cxn ang="0">
                  <a:pos x="T2" y="T3"/>
                </a:cxn>
                <a:cxn ang="0">
                  <a:pos x="T4" y="T5"/>
                </a:cxn>
                <a:cxn ang="0">
                  <a:pos x="T6" y="T7"/>
                </a:cxn>
                <a:cxn ang="0">
                  <a:pos x="T8" y="T9"/>
                </a:cxn>
                <a:cxn ang="0">
                  <a:pos x="T10" y="T11"/>
                </a:cxn>
                <a:cxn ang="0">
                  <a:pos x="T12" y="T13"/>
                </a:cxn>
              </a:cxnLst>
              <a:rect l="0" t="0" r="r" b="b"/>
              <a:pathLst>
                <a:path w="44" h="75">
                  <a:moveTo>
                    <a:pt x="43" y="36"/>
                  </a:moveTo>
                  <a:cubicBezTo>
                    <a:pt x="43" y="20"/>
                    <a:pt x="34" y="6"/>
                    <a:pt x="20" y="0"/>
                  </a:cubicBezTo>
                  <a:cubicBezTo>
                    <a:pt x="0" y="0"/>
                    <a:pt x="0" y="0"/>
                    <a:pt x="0" y="0"/>
                  </a:cubicBezTo>
                  <a:cubicBezTo>
                    <a:pt x="21" y="0"/>
                    <a:pt x="38" y="16"/>
                    <a:pt x="38" y="36"/>
                  </a:cubicBezTo>
                  <a:cubicBezTo>
                    <a:pt x="39" y="57"/>
                    <a:pt x="23" y="74"/>
                    <a:pt x="2" y="75"/>
                  </a:cubicBezTo>
                  <a:cubicBezTo>
                    <a:pt x="22" y="74"/>
                    <a:pt x="22" y="74"/>
                    <a:pt x="22" y="74"/>
                  </a:cubicBezTo>
                  <a:cubicBezTo>
                    <a:pt x="35" y="67"/>
                    <a:pt x="44" y="52"/>
                    <a:pt x="43" y="36"/>
                  </a:cubicBezTo>
                </a:path>
              </a:pathLst>
            </a:custGeom>
            <a:solidFill>
              <a:srgbClr val="B2D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6">
              <a:extLst>
                <a:ext uri="{FF2B5EF4-FFF2-40B4-BE49-F238E27FC236}">
                  <a16:creationId xmlns="" xmlns:a16="http://schemas.microsoft.com/office/drawing/2014/main" id="{838DCB8E-1D48-44D5-8F27-6AE91589E9B2}"/>
                </a:ext>
              </a:extLst>
            </p:cNvPr>
            <p:cNvSpPr>
              <a:spLocks/>
            </p:cNvSpPr>
            <p:nvPr/>
          </p:nvSpPr>
          <p:spPr bwMode="auto">
            <a:xfrm>
              <a:off x="1466850" y="2620963"/>
              <a:ext cx="147638" cy="257175"/>
            </a:xfrm>
            <a:custGeom>
              <a:avLst/>
              <a:gdLst>
                <a:gd name="T0" fmla="*/ 2 w 43"/>
                <a:gd name="T1" fmla="*/ 75 h 75"/>
                <a:gd name="T2" fmla="*/ 38 w 43"/>
                <a:gd name="T3" fmla="*/ 37 h 75"/>
                <a:gd name="T4" fmla="*/ 38 w 43"/>
                <a:gd name="T5" fmla="*/ 36 h 75"/>
                <a:gd name="T6" fmla="*/ 1 w 43"/>
                <a:gd name="T7" fmla="*/ 0 h 75"/>
                <a:gd name="T8" fmla="*/ 0 w 43"/>
                <a:gd name="T9" fmla="*/ 0 h 75"/>
                <a:gd name="T10" fmla="*/ 20 w 43"/>
                <a:gd name="T11" fmla="*/ 0 h 75"/>
                <a:gd name="T12" fmla="*/ 43 w 43"/>
                <a:gd name="T13" fmla="*/ 36 h 75"/>
                <a:gd name="T14" fmla="*/ 43 w 43"/>
                <a:gd name="T15" fmla="*/ 37 h 75"/>
                <a:gd name="T16" fmla="*/ 22 w 43"/>
                <a:gd name="T17" fmla="*/ 74 h 75"/>
                <a:gd name="T18" fmla="*/ 2 w 43"/>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75">
                  <a:moveTo>
                    <a:pt x="2" y="75"/>
                  </a:moveTo>
                  <a:cubicBezTo>
                    <a:pt x="22" y="74"/>
                    <a:pt x="38" y="57"/>
                    <a:pt x="38" y="37"/>
                  </a:cubicBezTo>
                  <a:cubicBezTo>
                    <a:pt x="38" y="37"/>
                    <a:pt x="38" y="37"/>
                    <a:pt x="38" y="36"/>
                  </a:cubicBezTo>
                  <a:cubicBezTo>
                    <a:pt x="38" y="16"/>
                    <a:pt x="21" y="0"/>
                    <a:pt x="1" y="0"/>
                  </a:cubicBezTo>
                  <a:cubicBezTo>
                    <a:pt x="1" y="0"/>
                    <a:pt x="1" y="0"/>
                    <a:pt x="0" y="0"/>
                  </a:cubicBezTo>
                  <a:cubicBezTo>
                    <a:pt x="20" y="0"/>
                    <a:pt x="20" y="0"/>
                    <a:pt x="20" y="0"/>
                  </a:cubicBezTo>
                  <a:cubicBezTo>
                    <a:pt x="34" y="6"/>
                    <a:pt x="43" y="20"/>
                    <a:pt x="43" y="36"/>
                  </a:cubicBezTo>
                  <a:cubicBezTo>
                    <a:pt x="43" y="37"/>
                    <a:pt x="43" y="37"/>
                    <a:pt x="43" y="37"/>
                  </a:cubicBezTo>
                  <a:cubicBezTo>
                    <a:pt x="43" y="53"/>
                    <a:pt x="35" y="67"/>
                    <a:pt x="22" y="74"/>
                  </a:cubicBezTo>
                  <a:cubicBezTo>
                    <a:pt x="2" y="75"/>
                    <a:pt x="2" y="75"/>
                    <a:pt x="2" y="75"/>
                  </a:cubicBezTo>
                </a:path>
              </a:pathLst>
            </a:custGeom>
            <a:solidFill>
              <a:srgbClr val="99C4EB"/>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67">
              <a:extLst>
                <a:ext uri="{FF2B5EF4-FFF2-40B4-BE49-F238E27FC236}">
                  <a16:creationId xmlns="" xmlns:a16="http://schemas.microsoft.com/office/drawing/2014/main" id="{C1AD15A6-B567-42CC-B54A-731667515B0B}"/>
                </a:ext>
              </a:extLst>
            </p:cNvPr>
            <p:cNvSpPr>
              <a:spLocks/>
            </p:cNvSpPr>
            <p:nvPr/>
          </p:nvSpPr>
          <p:spPr bwMode="auto">
            <a:xfrm>
              <a:off x="4941888" y="1317625"/>
              <a:ext cx="284163" cy="219075"/>
            </a:xfrm>
            <a:custGeom>
              <a:avLst/>
              <a:gdLst>
                <a:gd name="T0" fmla="*/ 78 w 83"/>
                <a:gd name="T1" fmla="*/ 8 h 64"/>
                <a:gd name="T2" fmla="*/ 61 w 83"/>
                <a:gd name="T3" fmla="*/ 0 h 64"/>
                <a:gd name="T4" fmla="*/ 47 w 83"/>
                <a:gd name="T5" fmla="*/ 5 h 64"/>
                <a:gd name="T6" fmla="*/ 43 w 83"/>
                <a:gd name="T7" fmla="*/ 8 h 64"/>
                <a:gd name="T8" fmla="*/ 38 w 83"/>
                <a:gd name="T9" fmla="*/ 5 h 64"/>
                <a:gd name="T10" fmla="*/ 25 w 83"/>
                <a:gd name="T11" fmla="*/ 0 h 64"/>
                <a:gd name="T12" fmla="*/ 7 w 83"/>
                <a:gd name="T13" fmla="*/ 9 h 64"/>
                <a:gd name="T14" fmla="*/ 11 w 83"/>
                <a:gd name="T15" fmla="*/ 40 h 64"/>
                <a:gd name="T16" fmla="*/ 43 w 83"/>
                <a:gd name="T17" fmla="*/ 64 h 64"/>
                <a:gd name="T18" fmla="*/ 74 w 83"/>
                <a:gd name="T19" fmla="*/ 39 h 64"/>
                <a:gd name="T20" fmla="*/ 82 w 83"/>
                <a:gd name="T21" fmla="*/ 25 h 64"/>
                <a:gd name="T22" fmla="*/ 78 w 83"/>
                <a:gd name="T23"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64">
                  <a:moveTo>
                    <a:pt x="78" y="8"/>
                  </a:moveTo>
                  <a:cubicBezTo>
                    <a:pt x="74" y="3"/>
                    <a:pt x="67" y="0"/>
                    <a:pt x="61" y="0"/>
                  </a:cubicBezTo>
                  <a:cubicBezTo>
                    <a:pt x="56" y="0"/>
                    <a:pt x="51" y="2"/>
                    <a:pt x="47" y="5"/>
                  </a:cubicBezTo>
                  <a:cubicBezTo>
                    <a:pt x="43" y="8"/>
                    <a:pt x="43" y="8"/>
                    <a:pt x="43" y="8"/>
                  </a:cubicBezTo>
                  <a:cubicBezTo>
                    <a:pt x="38" y="5"/>
                    <a:pt x="38" y="5"/>
                    <a:pt x="38" y="5"/>
                  </a:cubicBezTo>
                  <a:cubicBezTo>
                    <a:pt x="34" y="2"/>
                    <a:pt x="30" y="0"/>
                    <a:pt x="25" y="0"/>
                  </a:cubicBezTo>
                  <a:cubicBezTo>
                    <a:pt x="18" y="0"/>
                    <a:pt x="12" y="3"/>
                    <a:pt x="7" y="9"/>
                  </a:cubicBezTo>
                  <a:cubicBezTo>
                    <a:pt x="0" y="18"/>
                    <a:pt x="2" y="32"/>
                    <a:pt x="11" y="40"/>
                  </a:cubicBezTo>
                  <a:cubicBezTo>
                    <a:pt x="43" y="64"/>
                    <a:pt x="43" y="64"/>
                    <a:pt x="43" y="64"/>
                  </a:cubicBezTo>
                  <a:cubicBezTo>
                    <a:pt x="74" y="39"/>
                    <a:pt x="74" y="39"/>
                    <a:pt x="74" y="39"/>
                  </a:cubicBezTo>
                  <a:cubicBezTo>
                    <a:pt x="79" y="36"/>
                    <a:pt x="82" y="30"/>
                    <a:pt x="82" y="25"/>
                  </a:cubicBezTo>
                  <a:cubicBezTo>
                    <a:pt x="83" y="19"/>
                    <a:pt x="81" y="13"/>
                    <a:pt x="78"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8">
              <a:extLst>
                <a:ext uri="{FF2B5EF4-FFF2-40B4-BE49-F238E27FC236}">
                  <a16:creationId xmlns="" xmlns:a16="http://schemas.microsoft.com/office/drawing/2014/main" id="{771D9D75-02A0-461C-AC26-2C9FDF800922}"/>
                </a:ext>
              </a:extLst>
            </p:cNvPr>
            <p:cNvSpPr>
              <a:spLocks/>
            </p:cNvSpPr>
            <p:nvPr/>
          </p:nvSpPr>
          <p:spPr bwMode="auto">
            <a:xfrm>
              <a:off x="2443163" y="820738"/>
              <a:ext cx="225425" cy="192087"/>
            </a:xfrm>
            <a:custGeom>
              <a:avLst/>
              <a:gdLst>
                <a:gd name="T0" fmla="*/ 59 w 66"/>
                <a:gd name="T1" fmla="*/ 10 h 56"/>
                <a:gd name="T2" fmla="*/ 62 w 66"/>
                <a:gd name="T3" fmla="*/ 7 h 56"/>
                <a:gd name="T4" fmla="*/ 46 w 66"/>
                <a:gd name="T5" fmla="*/ 0 h 56"/>
                <a:gd name="T6" fmla="*/ 33 w 66"/>
                <a:gd name="T7" fmla="*/ 4 h 56"/>
                <a:gd name="T8" fmla="*/ 33 w 66"/>
                <a:gd name="T9" fmla="*/ 4 h 56"/>
                <a:gd name="T10" fmla="*/ 33 w 66"/>
                <a:gd name="T11" fmla="*/ 5 h 56"/>
                <a:gd name="T12" fmla="*/ 32 w 66"/>
                <a:gd name="T13" fmla="*/ 4 h 56"/>
                <a:gd name="T14" fmla="*/ 32 w 66"/>
                <a:gd name="T15" fmla="*/ 4 h 56"/>
                <a:gd name="T16" fmla="*/ 20 w 66"/>
                <a:gd name="T17" fmla="*/ 0 h 56"/>
                <a:gd name="T18" fmla="*/ 4 w 66"/>
                <a:gd name="T19" fmla="*/ 8 h 56"/>
                <a:gd name="T20" fmla="*/ 4 w 66"/>
                <a:gd name="T21" fmla="*/ 8 h 56"/>
                <a:gd name="T22" fmla="*/ 4 w 66"/>
                <a:gd name="T23" fmla="*/ 8 h 56"/>
                <a:gd name="T24" fmla="*/ 0 w 66"/>
                <a:gd name="T25" fmla="*/ 20 h 56"/>
                <a:gd name="T26" fmla="*/ 7 w 66"/>
                <a:gd name="T27" fmla="*/ 36 h 56"/>
                <a:gd name="T28" fmla="*/ 7 w 66"/>
                <a:gd name="T29" fmla="*/ 36 h 56"/>
                <a:gd name="T30" fmla="*/ 33 w 66"/>
                <a:gd name="T31" fmla="*/ 56 h 56"/>
                <a:gd name="T32" fmla="*/ 58 w 66"/>
                <a:gd name="T33" fmla="*/ 36 h 56"/>
                <a:gd name="T34" fmla="*/ 58 w 66"/>
                <a:gd name="T35" fmla="*/ 36 h 56"/>
                <a:gd name="T36" fmla="*/ 66 w 66"/>
                <a:gd name="T37" fmla="*/ 22 h 56"/>
                <a:gd name="T38" fmla="*/ 66 w 66"/>
                <a:gd name="T39" fmla="*/ 22 h 56"/>
                <a:gd name="T40" fmla="*/ 66 w 66"/>
                <a:gd name="T41" fmla="*/ 20 h 56"/>
                <a:gd name="T42" fmla="*/ 62 w 66"/>
                <a:gd name="T43" fmla="*/ 7 h 56"/>
                <a:gd name="T44" fmla="*/ 62 w 66"/>
                <a:gd name="T45" fmla="*/ 7 h 56"/>
                <a:gd name="T46" fmla="*/ 59 w 66"/>
                <a:gd name="T47" fmla="*/ 10 h 56"/>
                <a:gd name="T48" fmla="*/ 55 w 66"/>
                <a:gd name="T49" fmla="*/ 12 h 56"/>
                <a:gd name="T50" fmla="*/ 58 w 66"/>
                <a:gd name="T51" fmla="*/ 20 h 56"/>
                <a:gd name="T52" fmla="*/ 58 w 66"/>
                <a:gd name="T53" fmla="*/ 21 h 56"/>
                <a:gd name="T54" fmla="*/ 58 w 66"/>
                <a:gd name="T55" fmla="*/ 21 h 56"/>
                <a:gd name="T56" fmla="*/ 53 w 66"/>
                <a:gd name="T57" fmla="*/ 29 h 56"/>
                <a:gd name="T58" fmla="*/ 53 w 66"/>
                <a:gd name="T59" fmla="*/ 29 h 56"/>
                <a:gd name="T60" fmla="*/ 33 w 66"/>
                <a:gd name="T61" fmla="*/ 46 h 56"/>
                <a:gd name="T62" fmla="*/ 12 w 66"/>
                <a:gd name="T63" fmla="*/ 30 h 56"/>
                <a:gd name="T64" fmla="*/ 12 w 66"/>
                <a:gd name="T65" fmla="*/ 30 h 56"/>
                <a:gd name="T66" fmla="*/ 8 w 66"/>
                <a:gd name="T67" fmla="*/ 20 h 56"/>
                <a:gd name="T68" fmla="*/ 10 w 66"/>
                <a:gd name="T69" fmla="*/ 13 h 56"/>
                <a:gd name="T70" fmla="*/ 10 w 66"/>
                <a:gd name="T71" fmla="*/ 13 h 56"/>
                <a:gd name="T72" fmla="*/ 20 w 66"/>
                <a:gd name="T73" fmla="*/ 8 h 56"/>
                <a:gd name="T74" fmla="*/ 27 w 66"/>
                <a:gd name="T75" fmla="*/ 10 h 56"/>
                <a:gd name="T76" fmla="*/ 27 w 66"/>
                <a:gd name="T77" fmla="*/ 10 h 56"/>
                <a:gd name="T78" fmla="*/ 33 w 66"/>
                <a:gd name="T79" fmla="*/ 15 h 56"/>
                <a:gd name="T80" fmla="*/ 38 w 66"/>
                <a:gd name="T81" fmla="*/ 10 h 56"/>
                <a:gd name="T82" fmla="*/ 38 w 66"/>
                <a:gd name="T83" fmla="*/ 10 h 56"/>
                <a:gd name="T84" fmla="*/ 46 w 66"/>
                <a:gd name="T85" fmla="*/ 8 h 56"/>
                <a:gd name="T86" fmla="*/ 55 w 66"/>
                <a:gd name="T87" fmla="*/ 12 h 56"/>
                <a:gd name="T88" fmla="*/ 55 w 66"/>
                <a:gd name="T89" fmla="*/ 12 h 56"/>
                <a:gd name="T90" fmla="*/ 59 w 66"/>
                <a:gd name="T91"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56">
                  <a:moveTo>
                    <a:pt x="59" y="10"/>
                  </a:moveTo>
                  <a:cubicBezTo>
                    <a:pt x="62" y="7"/>
                    <a:pt x="62" y="7"/>
                    <a:pt x="62" y="7"/>
                  </a:cubicBezTo>
                  <a:cubicBezTo>
                    <a:pt x="58" y="3"/>
                    <a:pt x="52" y="0"/>
                    <a:pt x="46" y="0"/>
                  </a:cubicBezTo>
                  <a:cubicBezTo>
                    <a:pt x="41" y="0"/>
                    <a:pt x="37" y="1"/>
                    <a:pt x="33" y="4"/>
                  </a:cubicBezTo>
                  <a:cubicBezTo>
                    <a:pt x="33" y="4"/>
                    <a:pt x="33" y="4"/>
                    <a:pt x="33" y="4"/>
                  </a:cubicBezTo>
                  <a:cubicBezTo>
                    <a:pt x="33" y="5"/>
                    <a:pt x="33" y="5"/>
                    <a:pt x="33" y="5"/>
                  </a:cubicBezTo>
                  <a:cubicBezTo>
                    <a:pt x="32" y="4"/>
                    <a:pt x="32" y="4"/>
                    <a:pt x="32" y="4"/>
                  </a:cubicBezTo>
                  <a:cubicBezTo>
                    <a:pt x="32" y="4"/>
                    <a:pt x="32" y="4"/>
                    <a:pt x="32" y="4"/>
                  </a:cubicBezTo>
                  <a:cubicBezTo>
                    <a:pt x="28" y="1"/>
                    <a:pt x="24" y="0"/>
                    <a:pt x="20" y="0"/>
                  </a:cubicBezTo>
                  <a:cubicBezTo>
                    <a:pt x="13" y="0"/>
                    <a:pt x="8" y="3"/>
                    <a:pt x="4" y="8"/>
                  </a:cubicBezTo>
                  <a:cubicBezTo>
                    <a:pt x="4" y="8"/>
                    <a:pt x="4" y="8"/>
                    <a:pt x="4" y="8"/>
                  </a:cubicBezTo>
                  <a:cubicBezTo>
                    <a:pt x="4" y="8"/>
                    <a:pt x="4" y="8"/>
                    <a:pt x="4" y="8"/>
                  </a:cubicBezTo>
                  <a:cubicBezTo>
                    <a:pt x="1" y="11"/>
                    <a:pt x="0" y="16"/>
                    <a:pt x="0" y="20"/>
                  </a:cubicBezTo>
                  <a:cubicBezTo>
                    <a:pt x="0" y="26"/>
                    <a:pt x="2" y="32"/>
                    <a:pt x="7" y="36"/>
                  </a:cubicBezTo>
                  <a:cubicBezTo>
                    <a:pt x="7" y="36"/>
                    <a:pt x="7" y="36"/>
                    <a:pt x="7" y="36"/>
                  </a:cubicBezTo>
                  <a:cubicBezTo>
                    <a:pt x="33" y="56"/>
                    <a:pt x="33" y="56"/>
                    <a:pt x="33" y="56"/>
                  </a:cubicBezTo>
                  <a:cubicBezTo>
                    <a:pt x="58" y="36"/>
                    <a:pt x="58" y="36"/>
                    <a:pt x="58" y="36"/>
                  </a:cubicBezTo>
                  <a:cubicBezTo>
                    <a:pt x="58" y="36"/>
                    <a:pt x="58" y="36"/>
                    <a:pt x="58" y="36"/>
                  </a:cubicBezTo>
                  <a:cubicBezTo>
                    <a:pt x="63" y="32"/>
                    <a:pt x="65" y="28"/>
                    <a:pt x="66" y="22"/>
                  </a:cubicBezTo>
                  <a:cubicBezTo>
                    <a:pt x="66" y="22"/>
                    <a:pt x="66" y="22"/>
                    <a:pt x="66" y="22"/>
                  </a:cubicBezTo>
                  <a:cubicBezTo>
                    <a:pt x="66" y="21"/>
                    <a:pt x="66" y="21"/>
                    <a:pt x="66" y="20"/>
                  </a:cubicBezTo>
                  <a:cubicBezTo>
                    <a:pt x="66" y="15"/>
                    <a:pt x="64" y="11"/>
                    <a:pt x="62" y="7"/>
                  </a:cubicBezTo>
                  <a:cubicBezTo>
                    <a:pt x="62" y="7"/>
                    <a:pt x="62" y="7"/>
                    <a:pt x="62" y="7"/>
                  </a:cubicBezTo>
                  <a:cubicBezTo>
                    <a:pt x="59" y="10"/>
                    <a:pt x="59" y="10"/>
                    <a:pt x="59" y="10"/>
                  </a:cubicBezTo>
                  <a:cubicBezTo>
                    <a:pt x="55" y="12"/>
                    <a:pt x="55" y="12"/>
                    <a:pt x="55" y="12"/>
                  </a:cubicBezTo>
                  <a:cubicBezTo>
                    <a:pt x="57" y="15"/>
                    <a:pt x="58" y="17"/>
                    <a:pt x="58" y="20"/>
                  </a:cubicBezTo>
                  <a:cubicBezTo>
                    <a:pt x="58" y="20"/>
                    <a:pt x="58" y="21"/>
                    <a:pt x="58" y="21"/>
                  </a:cubicBezTo>
                  <a:cubicBezTo>
                    <a:pt x="58" y="21"/>
                    <a:pt x="58" y="21"/>
                    <a:pt x="58" y="21"/>
                  </a:cubicBezTo>
                  <a:cubicBezTo>
                    <a:pt x="58" y="25"/>
                    <a:pt x="56" y="27"/>
                    <a:pt x="53" y="29"/>
                  </a:cubicBezTo>
                  <a:cubicBezTo>
                    <a:pt x="53" y="29"/>
                    <a:pt x="53" y="29"/>
                    <a:pt x="53" y="29"/>
                  </a:cubicBezTo>
                  <a:cubicBezTo>
                    <a:pt x="33" y="46"/>
                    <a:pt x="33" y="46"/>
                    <a:pt x="33" y="46"/>
                  </a:cubicBezTo>
                  <a:cubicBezTo>
                    <a:pt x="12" y="30"/>
                    <a:pt x="12" y="30"/>
                    <a:pt x="12" y="30"/>
                  </a:cubicBezTo>
                  <a:cubicBezTo>
                    <a:pt x="12" y="30"/>
                    <a:pt x="12" y="30"/>
                    <a:pt x="12" y="30"/>
                  </a:cubicBezTo>
                  <a:cubicBezTo>
                    <a:pt x="9" y="27"/>
                    <a:pt x="8" y="24"/>
                    <a:pt x="8" y="20"/>
                  </a:cubicBezTo>
                  <a:cubicBezTo>
                    <a:pt x="8" y="17"/>
                    <a:pt x="8" y="15"/>
                    <a:pt x="10" y="13"/>
                  </a:cubicBezTo>
                  <a:cubicBezTo>
                    <a:pt x="10" y="13"/>
                    <a:pt x="10" y="13"/>
                    <a:pt x="10" y="13"/>
                  </a:cubicBezTo>
                  <a:cubicBezTo>
                    <a:pt x="12" y="10"/>
                    <a:pt x="16" y="8"/>
                    <a:pt x="20" y="8"/>
                  </a:cubicBezTo>
                  <a:cubicBezTo>
                    <a:pt x="22" y="8"/>
                    <a:pt x="25" y="9"/>
                    <a:pt x="27" y="10"/>
                  </a:cubicBezTo>
                  <a:cubicBezTo>
                    <a:pt x="27" y="10"/>
                    <a:pt x="27" y="10"/>
                    <a:pt x="27" y="10"/>
                  </a:cubicBezTo>
                  <a:cubicBezTo>
                    <a:pt x="33" y="15"/>
                    <a:pt x="33" y="15"/>
                    <a:pt x="33" y="15"/>
                  </a:cubicBezTo>
                  <a:cubicBezTo>
                    <a:pt x="38" y="10"/>
                    <a:pt x="38" y="10"/>
                    <a:pt x="38" y="10"/>
                  </a:cubicBezTo>
                  <a:cubicBezTo>
                    <a:pt x="38" y="10"/>
                    <a:pt x="38" y="10"/>
                    <a:pt x="38" y="10"/>
                  </a:cubicBezTo>
                  <a:cubicBezTo>
                    <a:pt x="41" y="9"/>
                    <a:pt x="43" y="8"/>
                    <a:pt x="46" y="8"/>
                  </a:cubicBezTo>
                  <a:cubicBezTo>
                    <a:pt x="50" y="8"/>
                    <a:pt x="53" y="10"/>
                    <a:pt x="55" y="12"/>
                  </a:cubicBezTo>
                  <a:cubicBezTo>
                    <a:pt x="55" y="12"/>
                    <a:pt x="55" y="12"/>
                    <a:pt x="55" y="12"/>
                  </a:cubicBezTo>
                  <a:cubicBezTo>
                    <a:pt x="59" y="10"/>
                    <a:pt x="59" y="10"/>
                    <a:pt x="59" y="10"/>
                  </a:cubicBezTo>
                  <a:close/>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69">
              <a:extLst>
                <a:ext uri="{FF2B5EF4-FFF2-40B4-BE49-F238E27FC236}">
                  <a16:creationId xmlns="" xmlns:a16="http://schemas.microsoft.com/office/drawing/2014/main" id="{4D106836-AEC7-4AA1-9EF7-FC0A409C142E}"/>
                </a:ext>
              </a:extLst>
            </p:cNvPr>
            <p:cNvSpPr>
              <a:spLocks/>
            </p:cNvSpPr>
            <p:nvPr/>
          </p:nvSpPr>
          <p:spPr bwMode="auto">
            <a:xfrm>
              <a:off x="854075" y="2655888"/>
              <a:ext cx="225425" cy="192087"/>
            </a:xfrm>
            <a:custGeom>
              <a:avLst/>
              <a:gdLst>
                <a:gd name="T0" fmla="*/ 59 w 66"/>
                <a:gd name="T1" fmla="*/ 10 h 56"/>
                <a:gd name="T2" fmla="*/ 62 w 66"/>
                <a:gd name="T3" fmla="*/ 8 h 56"/>
                <a:gd name="T4" fmla="*/ 46 w 66"/>
                <a:gd name="T5" fmla="*/ 0 h 56"/>
                <a:gd name="T6" fmla="*/ 34 w 66"/>
                <a:gd name="T7" fmla="*/ 5 h 56"/>
                <a:gd name="T8" fmla="*/ 33 w 66"/>
                <a:gd name="T9" fmla="*/ 5 h 56"/>
                <a:gd name="T10" fmla="*/ 32 w 66"/>
                <a:gd name="T11" fmla="*/ 5 h 56"/>
                <a:gd name="T12" fmla="*/ 32 w 66"/>
                <a:gd name="T13" fmla="*/ 5 h 56"/>
                <a:gd name="T14" fmla="*/ 20 w 66"/>
                <a:gd name="T15" fmla="*/ 0 h 56"/>
                <a:gd name="T16" fmla="*/ 4 w 66"/>
                <a:gd name="T17" fmla="*/ 8 h 56"/>
                <a:gd name="T18" fmla="*/ 4 w 66"/>
                <a:gd name="T19" fmla="*/ 8 h 56"/>
                <a:gd name="T20" fmla="*/ 4 w 66"/>
                <a:gd name="T21" fmla="*/ 8 h 56"/>
                <a:gd name="T22" fmla="*/ 0 w 66"/>
                <a:gd name="T23" fmla="*/ 20 h 56"/>
                <a:gd name="T24" fmla="*/ 8 w 66"/>
                <a:gd name="T25" fmla="*/ 36 h 56"/>
                <a:gd name="T26" fmla="*/ 8 w 66"/>
                <a:gd name="T27" fmla="*/ 36 h 56"/>
                <a:gd name="T28" fmla="*/ 33 w 66"/>
                <a:gd name="T29" fmla="*/ 56 h 56"/>
                <a:gd name="T30" fmla="*/ 59 w 66"/>
                <a:gd name="T31" fmla="*/ 36 h 56"/>
                <a:gd name="T32" fmla="*/ 59 w 66"/>
                <a:gd name="T33" fmla="*/ 36 h 56"/>
                <a:gd name="T34" fmla="*/ 66 w 66"/>
                <a:gd name="T35" fmla="*/ 23 h 56"/>
                <a:gd name="T36" fmla="*/ 66 w 66"/>
                <a:gd name="T37" fmla="*/ 23 h 56"/>
                <a:gd name="T38" fmla="*/ 66 w 66"/>
                <a:gd name="T39" fmla="*/ 20 h 56"/>
                <a:gd name="T40" fmla="*/ 62 w 66"/>
                <a:gd name="T41" fmla="*/ 8 h 56"/>
                <a:gd name="T42" fmla="*/ 62 w 66"/>
                <a:gd name="T43" fmla="*/ 8 h 56"/>
                <a:gd name="T44" fmla="*/ 59 w 66"/>
                <a:gd name="T45" fmla="*/ 10 h 56"/>
                <a:gd name="T46" fmla="*/ 56 w 66"/>
                <a:gd name="T47" fmla="*/ 13 h 56"/>
                <a:gd name="T48" fmla="*/ 58 w 66"/>
                <a:gd name="T49" fmla="*/ 20 h 56"/>
                <a:gd name="T50" fmla="*/ 58 w 66"/>
                <a:gd name="T51" fmla="*/ 22 h 56"/>
                <a:gd name="T52" fmla="*/ 58 w 66"/>
                <a:gd name="T53" fmla="*/ 22 h 56"/>
                <a:gd name="T54" fmla="*/ 54 w 66"/>
                <a:gd name="T55" fmla="*/ 30 h 56"/>
                <a:gd name="T56" fmla="*/ 33 w 66"/>
                <a:gd name="T57" fmla="*/ 46 h 56"/>
                <a:gd name="T58" fmla="*/ 13 w 66"/>
                <a:gd name="T59" fmla="*/ 30 h 56"/>
                <a:gd name="T60" fmla="*/ 13 w 66"/>
                <a:gd name="T61" fmla="*/ 30 h 56"/>
                <a:gd name="T62" fmla="*/ 8 w 66"/>
                <a:gd name="T63" fmla="*/ 20 h 56"/>
                <a:gd name="T64" fmla="*/ 11 w 66"/>
                <a:gd name="T65" fmla="*/ 13 h 56"/>
                <a:gd name="T66" fmla="*/ 11 w 66"/>
                <a:gd name="T67" fmla="*/ 13 h 56"/>
                <a:gd name="T68" fmla="*/ 20 w 66"/>
                <a:gd name="T69" fmla="*/ 8 h 56"/>
                <a:gd name="T70" fmla="*/ 27 w 66"/>
                <a:gd name="T71" fmla="*/ 11 h 56"/>
                <a:gd name="T72" fmla="*/ 27 w 66"/>
                <a:gd name="T73" fmla="*/ 11 h 56"/>
                <a:gd name="T74" fmla="*/ 33 w 66"/>
                <a:gd name="T75" fmla="*/ 15 h 56"/>
                <a:gd name="T76" fmla="*/ 39 w 66"/>
                <a:gd name="T77" fmla="*/ 11 h 56"/>
                <a:gd name="T78" fmla="*/ 39 w 66"/>
                <a:gd name="T79" fmla="*/ 11 h 56"/>
                <a:gd name="T80" fmla="*/ 46 w 66"/>
                <a:gd name="T81" fmla="*/ 8 h 56"/>
                <a:gd name="T82" fmla="*/ 56 w 66"/>
                <a:gd name="T83" fmla="*/ 13 h 56"/>
                <a:gd name="T84" fmla="*/ 56 w 66"/>
                <a:gd name="T85" fmla="*/ 13 h 56"/>
                <a:gd name="T86" fmla="*/ 56 w 66"/>
                <a:gd name="T87" fmla="*/ 13 h 56"/>
                <a:gd name="T88" fmla="*/ 59 w 66"/>
                <a:gd name="T8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56">
                  <a:moveTo>
                    <a:pt x="59" y="10"/>
                  </a:moveTo>
                  <a:cubicBezTo>
                    <a:pt x="62" y="8"/>
                    <a:pt x="62" y="8"/>
                    <a:pt x="62" y="8"/>
                  </a:cubicBezTo>
                  <a:cubicBezTo>
                    <a:pt x="58" y="3"/>
                    <a:pt x="53" y="0"/>
                    <a:pt x="46" y="0"/>
                  </a:cubicBezTo>
                  <a:cubicBezTo>
                    <a:pt x="42" y="0"/>
                    <a:pt x="37" y="2"/>
                    <a:pt x="34" y="5"/>
                  </a:cubicBezTo>
                  <a:cubicBezTo>
                    <a:pt x="33" y="5"/>
                    <a:pt x="33" y="5"/>
                    <a:pt x="33" y="5"/>
                  </a:cubicBezTo>
                  <a:cubicBezTo>
                    <a:pt x="32" y="5"/>
                    <a:pt x="32" y="5"/>
                    <a:pt x="32" y="5"/>
                  </a:cubicBezTo>
                  <a:cubicBezTo>
                    <a:pt x="32" y="5"/>
                    <a:pt x="32" y="5"/>
                    <a:pt x="32" y="5"/>
                  </a:cubicBezTo>
                  <a:cubicBezTo>
                    <a:pt x="29" y="2"/>
                    <a:pt x="25" y="0"/>
                    <a:pt x="20" y="0"/>
                  </a:cubicBezTo>
                  <a:cubicBezTo>
                    <a:pt x="14" y="0"/>
                    <a:pt x="8" y="3"/>
                    <a:pt x="4" y="8"/>
                  </a:cubicBezTo>
                  <a:cubicBezTo>
                    <a:pt x="4" y="8"/>
                    <a:pt x="4" y="8"/>
                    <a:pt x="4" y="8"/>
                  </a:cubicBezTo>
                  <a:cubicBezTo>
                    <a:pt x="4" y="8"/>
                    <a:pt x="4" y="8"/>
                    <a:pt x="4" y="8"/>
                  </a:cubicBezTo>
                  <a:cubicBezTo>
                    <a:pt x="1" y="12"/>
                    <a:pt x="0" y="16"/>
                    <a:pt x="0" y="20"/>
                  </a:cubicBezTo>
                  <a:cubicBezTo>
                    <a:pt x="0" y="26"/>
                    <a:pt x="3" y="32"/>
                    <a:pt x="8" y="36"/>
                  </a:cubicBezTo>
                  <a:cubicBezTo>
                    <a:pt x="8" y="36"/>
                    <a:pt x="8" y="36"/>
                    <a:pt x="8" y="36"/>
                  </a:cubicBezTo>
                  <a:cubicBezTo>
                    <a:pt x="33" y="56"/>
                    <a:pt x="33" y="56"/>
                    <a:pt x="33" y="56"/>
                  </a:cubicBezTo>
                  <a:cubicBezTo>
                    <a:pt x="59" y="36"/>
                    <a:pt x="59" y="36"/>
                    <a:pt x="59" y="36"/>
                  </a:cubicBezTo>
                  <a:cubicBezTo>
                    <a:pt x="59" y="36"/>
                    <a:pt x="59" y="36"/>
                    <a:pt x="59" y="36"/>
                  </a:cubicBezTo>
                  <a:cubicBezTo>
                    <a:pt x="63" y="33"/>
                    <a:pt x="66" y="28"/>
                    <a:pt x="66" y="23"/>
                  </a:cubicBezTo>
                  <a:cubicBezTo>
                    <a:pt x="66" y="23"/>
                    <a:pt x="66" y="23"/>
                    <a:pt x="66" y="23"/>
                  </a:cubicBezTo>
                  <a:cubicBezTo>
                    <a:pt x="66" y="22"/>
                    <a:pt x="66" y="21"/>
                    <a:pt x="66" y="20"/>
                  </a:cubicBezTo>
                  <a:cubicBezTo>
                    <a:pt x="66" y="16"/>
                    <a:pt x="65" y="11"/>
                    <a:pt x="62" y="8"/>
                  </a:cubicBezTo>
                  <a:cubicBezTo>
                    <a:pt x="62" y="8"/>
                    <a:pt x="62" y="8"/>
                    <a:pt x="62" y="8"/>
                  </a:cubicBezTo>
                  <a:cubicBezTo>
                    <a:pt x="59" y="10"/>
                    <a:pt x="59" y="10"/>
                    <a:pt x="59" y="10"/>
                  </a:cubicBezTo>
                  <a:cubicBezTo>
                    <a:pt x="56" y="13"/>
                    <a:pt x="56" y="13"/>
                    <a:pt x="56" y="13"/>
                  </a:cubicBezTo>
                  <a:cubicBezTo>
                    <a:pt x="58" y="15"/>
                    <a:pt x="58" y="18"/>
                    <a:pt x="58" y="20"/>
                  </a:cubicBezTo>
                  <a:cubicBezTo>
                    <a:pt x="58" y="21"/>
                    <a:pt x="58" y="21"/>
                    <a:pt x="58" y="22"/>
                  </a:cubicBezTo>
                  <a:cubicBezTo>
                    <a:pt x="58" y="22"/>
                    <a:pt x="58" y="22"/>
                    <a:pt x="58" y="22"/>
                  </a:cubicBezTo>
                  <a:cubicBezTo>
                    <a:pt x="58" y="25"/>
                    <a:pt x="56" y="28"/>
                    <a:pt x="54" y="30"/>
                  </a:cubicBezTo>
                  <a:cubicBezTo>
                    <a:pt x="33" y="46"/>
                    <a:pt x="33" y="46"/>
                    <a:pt x="33" y="46"/>
                  </a:cubicBezTo>
                  <a:cubicBezTo>
                    <a:pt x="13" y="30"/>
                    <a:pt x="13" y="30"/>
                    <a:pt x="13" y="30"/>
                  </a:cubicBezTo>
                  <a:cubicBezTo>
                    <a:pt x="13" y="30"/>
                    <a:pt x="13" y="30"/>
                    <a:pt x="13" y="30"/>
                  </a:cubicBezTo>
                  <a:cubicBezTo>
                    <a:pt x="10" y="28"/>
                    <a:pt x="8" y="24"/>
                    <a:pt x="8" y="20"/>
                  </a:cubicBezTo>
                  <a:cubicBezTo>
                    <a:pt x="8" y="18"/>
                    <a:pt x="9" y="15"/>
                    <a:pt x="11" y="13"/>
                  </a:cubicBezTo>
                  <a:cubicBezTo>
                    <a:pt x="11" y="13"/>
                    <a:pt x="11" y="13"/>
                    <a:pt x="11" y="13"/>
                  </a:cubicBezTo>
                  <a:cubicBezTo>
                    <a:pt x="13" y="10"/>
                    <a:pt x="16" y="8"/>
                    <a:pt x="20" y="8"/>
                  </a:cubicBezTo>
                  <a:cubicBezTo>
                    <a:pt x="23" y="8"/>
                    <a:pt x="25" y="9"/>
                    <a:pt x="27" y="11"/>
                  </a:cubicBezTo>
                  <a:cubicBezTo>
                    <a:pt x="27" y="11"/>
                    <a:pt x="27" y="11"/>
                    <a:pt x="27" y="11"/>
                  </a:cubicBezTo>
                  <a:cubicBezTo>
                    <a:pt x="33" y="15"/>
                    <a:pt x="33" y="15"/>
                    <a:pt x="33" y="15"/>
                  </a:cubicBezTo>
                  <a:cubicBezTo>
                    <a:pt x="39" y="11"/>
                    <a:pt x="39" y="11"/>
                    <a:pt x="39" y="11"/>
                  </a:cubicBezTo>
                  <a:cubicBezTo>
                    <a:pt x="39" y="11"/>
                    <a:pt x="39" y="11"/>
                    <a:pt x="39" y="11"/>
                  </a:cubicBezTo>
                  <a:cubicBezTo>
                    <a:pt x="41" y="9"/>
                    <a:pt x="44" y="8"/>
                    <a:pt x="46" y="8"/>
                  </a:cubicBezTo>
                  <a:cubicBezTo>
                    <a:pt x="50" y="8"/>
                    <a:pt x="54" y="10"/>
                    <a:pt x="56" y="13"/>
                  </a:cubicBezTo>
                  <a:cubicBezTo>
                    <a:pt x="56" y="13"/>
                    <a:pt x="56" y="13"/>
                    <a:pt x="56" y="13"/>
                  </a:cubicBezTo>
                  <a:cubicBezTo>
                    <a:pt x="56" y="13"/>
                    <a:pt x="56" y="13"/>
                    <a:pt x="56" y="13"/>
                  </a:cubicBezTo>
                  <a:cubicBezTo>
                    <a:pt x="59" y="10"/>
                    <a:pt x="59" y="10"/>
                    <a:pt x="59" y="10"/>
                  </a:cubicBezTo>
                  <a:close/>
                </a:path>
              </a:pathLst>
            </a:custGeom>
            <a:solidFill>
              <a:srgbClr val="BED9F2"/>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08">
              <a:extLst>
                <a:ext uri="{FF2B5EF4-FFF2-40B4-BE49-F238E27FC236}">
                  <a16:creationId xmlns="" xmlns:a16="http://schemas.microsoft.com/office/drawing/2014/main" id="{39217186-51DD-45E4-BED7-DE46703CCAB3}"/>
                </a:ext>
              </a:extLst>
            </p:cNvPr>
            <p:cNvSpPr>
              <a:spLocks/>
            </p:cNvSpPr>
            <p:nvPr/>
          </p:nvSpPr>
          <p:spPr bwMode="auto">
            <a:xfrm>
              <a:off x="5351462" y="4394200"/>
              <a:ext cx="534988" cy="534987"/>
            </a:xfrm>
            <a:custGeom>
              <a:avLst/>
              <a:gdLst>
                <a:gd name="T0" fmla="*/ 337 w 337"/>
                <a:gd name="T1" fmla="*/ 117 h 337"/>
                <a:gd name="T2" fmla="*/ 222 w 337"/>
                <a:gd name="T3" fmla="*/ 117 h 337"/>
                <a:gd name="T4" fmla="*/ 222 w 337"/>
                <a:gd name="T5" fmla="*/ 0 h 337"/>
                <a:gd name="T6" fmla="*/ 117 w 337"/>
                <a:gd name="T7" fmla="*/ 0 h 337"/>
                <a:gd name="T8" fmla="*/ 117 w 337"/>
                <a:gd name="T9" fmla="*/ 117 h 337"/>
                <a:gd name="T10" fmla="*/ 0 w 337"/>
                <a:gd name="T11" fmla="*/ 117 h 337"/>
                <a:gd name="T12" fmla="*/ 0 w 337"/>
                <a:gd name="T13" fmla="*/ 223 h 337"/>
                <a:gd name="T14" fmla="*/ 117 w 337"/>
                <a:gd name="T15" fmla="*/ 223 h 337"/>
                <a:gd name="T16" fmla="*/ 117 w 337"/>
                <a:gd name="T17" fmla="*/ 337 h 337"/>
                <a:gd name="T18" fmla="*/ 222 w 337"/>
                <a:gd name="T19" fmla="*/ 337 h 337"/>
                <a:gd name="T20" fmla="*/ 222 w 337"/>
                <a:gd name="T21" fmla="*/ 223 h 337"/>
                <a:gd name="T22" fmla="*/ 337 w 337"/>
                <a:gd name="T23" fmla="*/ 223 h 337"/>
                <a:gd name="T24" fmla="*/ 337 w 337"/>
                <a:gd name="T25" fmla="*/ 11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37">
                  <a:moveTo>
                    <a:pt x="337" y="117"/>
                  </a:moveTo>
                  <a:lnTo>
                    <a:pt x="222" y="117"/>
                  </a:lnTo>
                  <a:lnTo>
                    <a:pt x="222" y="0"/>
                  </a:lnTo>
                  <a:lnTo>
                    <a:pt x="117" y="0"/>
                  </a:lnTo>
                  <a:lnTo>
                    <a:pt x="117" y="117"/>
                  </a:lnTo>
                  <a:lnTo>
                    <a:pt x="0" y="117"/>
                  </a:lnTo>
                  <a:lnTo>
                    <a:pt x="0" y="223"/>
                  </a:lnTo>
                  <a:lnTo>
                    <a:pt x="117" y="223"/>
                  </a:lnTo>
                  <a:lnTo>
                    <a:pt x="117" y="337"/>
                  </a:lnTo>
                  <a:lnTo>
                    <a:pt x="222" y="337"/>
                  </a:lnTo>
                  <a:lnTo>
                    <a:pt x="222" y="223"/>
                  </a:lnTo>
                  <a:lnTo>
                    <a:pt x="337" y="223"/>
                  </a:lnTo>
                  <a:lnTo>
                    <a:pt x="337" y="117"/>
                  </a:lnTo>
                  <a:close/>
                </a:path>
              </a:pathLst>
            </a:custGeom>
            <a:noFill/>
            <a:ln w="38100">
              <a:solidFill>
                <a:srgbClr val="BED9F2"/>
              </a:solidFill>
            </a:ln>
          </p:spPr>
          <p:txBody>
            <a:bodyPr vert="horz" wrap="square" lIns="91440" tIns="45720" rIns="91440" bIns="45720" numCol="1" anchor="t" anchorCtr="0" compatLnSpc="1">
              <a:prstTxWarp prst="textNoShape">
                <a:avLst/>
              </a:prstTxWarp>
            </a:bodyPr>
            <a:lstStyle/>
            <a:p>
              <a:endParaRPr lang="en-US"/>
            </a:p>
          </p:txBody>
        </p:sp>
      </p:grpSp>
      <p:sp>
        <p:nvSpPr>
          <p:cNvPr id="219" name="Freeform 173">
            <a:extLst>
              <a:ext uri="{FF2B5EF4-FFF2-40B4-BE49-F238E27FC236}">
                <a16:creationId xmlns="" xmlns:a16="http://schemas.microsoft.com/office/drawing/2014/main" id="{3CE44EDF-A3B9-4964-9C7E-76054F2E3EC2}"/>
              </a:ext>
            </a:extLst>
          </p:cNvPr>
          <p:cNvSpPr>
            <a:spLocks noEditPoints="1"/>
          </p:cNvSpPr>
          <p:nvPr/>
        </p:nvSpPr>
        <p:spPr bwMode="auto">
          <a:xfrm>
            <a:off x="471883" y="1792125"/>
            <a:ext cx="542135" cy="50323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33C0C9"/>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73">
            <a:extLst>
              <a:ext uri="{FF2B5EF4-FFF2-40B4-BE49-F238E27FC236}">
                <a16:creationId xmlns="" xmlns:a16="http://schemas.microsoft.com/office/drawing/2014/main" id="{00B533FF-19F0-4B63-9D54-7E6AA6826FCA}"/>
              </a:ext>
            </a:extLst>
          </p:cNvPr>
          <p:cNvSpPr>
            <a:spLocks noEditPoints="1"/>
          </p:cNvSpPr>
          <p:nvPr/>
        </p:nvSpPr>
        <p:spPr bwMode="auto">
          <a:xfrm flipH="1">
            <a:off x="5382815" y="5545134"/>
            <a:ext cx="542135" cy="50323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33C0C9"/>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Rectangle 372">
            <a:extLst>
              <a:ext uri="{FF2B5EF4-FFF2-40B4-BE49-F238E27FC236}">
                <a16:creationId xmlns="" xmlns:a16="http://schemas.microsoft.com/office/drawing/2014/main" id="{C158BA4D-D91E-4436-A3D6-BDB80464407C}"/>
              </a:ext>
            </a:extLst>
          </p:cNvPr>
          <p:cNvSpPr/>
          <p:nvPr/>
        </p:nvSpPr>
        <p:spPr>
          <a:xfrm>
            <a:off x="1149964" y="2103433"/>
            <a:ext cx="6893004" cy="3693319"/>
          </a:xfrm>
          <a:prstGeom prst="rect">
            <a:avLst/>
          </a:prstGeom>
        </p:spPr>
        <p:txBody>
          <a:bodyPr wrap="square" lIns="0" tIns="0" rIns="0" bIns="0" anchor="ctr">
            <a:spAutoFit/>
          </a:bodyPr>
          <a:lstStyle/>
          <a:p>
            <a:r>
              <a:rPr lang="en-IN" sz="1600" dirty="0"/>
              <a:t>As the healthcare system moves toward value-based care, CMS has created many programs to improve the quality of care of patients. One of these programs is called the Hospital Readmission Reduction Program (</a:t>
            </a:r>
            <a:r>
              <a:rPr lang="en-IN" sz="1600" u="sng" dirty="0" smtClean="0"/>
              <a:t>HRRP</a:t>
            </a:r>
            <a:r>
              <a:rPr lang="en-IN" sz="1600" dirty="0" smtClean="0"/>
              <a:t>), </a:t>
            </a:r>
            <a:r>
              <a:rPr lang="en-IN" sz="1600" dirty="0"/>
              <a:t>which reduces reimbursement to hospitals with above average readmissions. For those hospitals which are currently penalized under this program, one solution is to create interventions to provide additional assistance to patients with increased risk of readmission. But how do we identify these patients? We can use predictive </a:t>
            </a:r>
            <a:r>
              <a:rPr lang="en-IN" sz="1600" dirty="0" err="1"/>
              <a:t>modeling</a:t>
            </a:r>
            <a:r>
              <a:rPr lang="en-IN" sz="1600" dirty="0"/>
              <a:t> from data science to help prioritize patients.</a:t>
            </a:r>
          </a:p>
          <a:p>
            <a:r>
              <a:rPr lang="en-IN" sz="1600" dirty="0"/>
              <a:t>One patient population that is at increased risk of hospitalization and readmission is that of diabetes. Diabetes is a medical condition that affects approximately 1 in 10 patients in the United States. According to </a:t>
            </a:r>
            <a:r>
              <a:rPr lang="en-IN" sz="1600" dirty="0" err="1"/>
              <a:t>Ostling</a:t>
            </a:r>
            <a:r>
              <a:rPr lang="en-IN" sz="1600" dirty="0"/>
              <a:t> et al, patients with diabetes have almost double the chance of being hospitalized than the general population (</a:t>
            </a:r>
            <a:r>
              <a:rPr lang="en-IN" sz="1600" u="sng" dirty="0" err="1"/>
              <a:t>Ostling</a:t>
            </a:r>
            <a:r>
              <a:rPr lang="en-IN" sz="1600" u="sng" dirty="0"/>
              <a:t> et al 2017</a:t>
            </a:r>
            <a:r>
              <a:rPr lang="en-IN" sz="1600" dirty="0"/>
              <a:t>). Therefore, in this article, I will focus on predicting hospital readmission for patients with diabetes.</a:t>
            </a:r>
          </a:p>
          <a:p>
            <a:endParaRPr lang="en-ID" sz="1600" dirty="0">
              <a:latin typeface="+mj-lt"/>
            </a:endParaRPr>
          </a:p>
        </p:txBody>
      </p:sp>
    </p:spTree>
    <p:extLst>
      <p:ext uri="{BB962C8B-B14F-4D97-AF65-F5344CB8AC3E}">
        <p14:creationId xmlns:p14="http://schemas.microsoft.com/office/powerpoint/2010/main" val="661422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3814947" y="-1986145"/>
            <a:ext cx="3838206" cy="11468104"/>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lstStyle/>
          <a:p>
            <a:r>
              <a:rPr lang="en-US" dirty="0" smtClean="0"/>
              <a:t>Building Model </a:t>
            </a: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3</a:t>
            </a:fld>
            <a:endParaRPr lang="en-US" dirty="0"/>
          </a:p>
        </p:txBody>
      </p:sp>
      <p:sp>
        <p:nvSpPr>
          <p:cNvPr id="51" name="Rectangle 50">
            <a:extLst>
              <a:ext uri="{FF2B5EF4-FFF2-40B4-BE49-F238E27FC236}">
                <a16:creationId xmlns="" xmlns:a16="http://schemas.microsoft.com/office/drawing/2014/main" id="{8E5E4887-2CCF-48B6-9611-1F8A10913A7A}"/>
              </a:ext>
            </a:extLst>
          </p:cNvPr>
          <p:cNvSpPr/>
          <p:nvPr/>
        </p:nvSpPr>
        <p:spPr>
          <a:xfrm>
            <a:off x="5715791" y="2523232"/>
            <a:ext cx="5343529" cy="1969770"/>
          </a:xfrm>
          <a:prstGeom prst="rect">
            <a:avLst/>
          </a:prstGeom>
        </p:spPr>
        <p:txBody>
          <a:bodyPr wrap="square" lIns="0" tIns="0" rIns="0" bIns="0" anchor="ctr">
            <a:spAutoFit/>
          </a:bodyPr>
          <a:lstStyle/>
          <a:p>
            <a:r>
              <a:rPr lang="en-IN" sz="1600" dirty="0"/>
              <a:t>In this project I will demonstrate how to build a model predicting readmission in Python using the following steps</a:t>
            </a:r>
          </a:p>
          <a:p>
            <a:r>
              <a:rPr lang="en-IN" sz="1600" dirty="0" smtClean="0"/>
              <a:t>1. data </a:t>
            </a:r>
            <a:r>
              <a:rPr lang="en-IN" sz="1600" dirty="0"/>
              <a:t>exploration</a:t>
            </a:r>
          </a:p>
          <a:p>
            <a:r>
              <a:rPr lang="en-IN" sz="1600" dirty="0" smtClean="0"/>
              <a:t>2. feature </a:t>
            </a:r>
            <a:r>
              <a:rPr lang="en-IN" sz="1600" dirty="0"/>
              <a:t>engineering</a:t>
            </a:r>
          </a:p>
          <a:p>
            <a:r>
              <a:rPr lang="en-IN" sz="1600" dirty="0" smtClean="0"/>
              <a:t>3. building </a:t>
            </a:r>
            <a:r>
              <a:rPr lang="en-IN" sz="1600" dirty="0"/>
              <a:t>training/validation/test samples</a:t>
            </a:r>
          </a:p>
          <a:p>
            <a:r>
              <a:rPr lang="en-IN" sz="1600" dirty="0" smtClean="0"/>
              <a:t>4. model </a:t>
            </a:r>
            <a:r>
              <a:rPr lang="en-IN" sz="1600" dirty="0"/>
              <a:t>selection</a:t>
            </a:r>
          </a:p>
          <a:p>
            <a:r>
              <a:rPr lang="en-IN" sz="1600" dirty="0" smtClean="0"/>
              <a:t>5. model </a:t>
            </a:r>
            <a:r>
              <a:rPr lang="en-IN" sz="1600" dirty="0"/>
              <a:t>evaluation</a:t>
            </a:r>
          </a:p>
          <a:p>
            <a:endParaRPr lang="en-ID" sz="1600" dirty="0">
              <a:solidFill>
                <a:schemeClr val="tx1">
                  <a:lumMod val="95000"/>
                  <a:lumOff val="5000"/>
                </a:schemeClr>
              </a:solidFill>
              <a:latin typeface="+mj-lt"/>
            </a:endParaRPr>
          </a:p>
        </p:txBody>
      </p:sp>
      <p:sp>
        <p:nvSpPr>
          <p:cNvPr id="52" name="Freeform 173">
            <a:extLst>
              <a:ext uri="{FF2B5EF4-FFF2-40B4-BE49-F238E27FC236}">
                <a16:creationId xmlns="" xmlns:a16="http://schemas.microsoft.com/office/drawing/2014/main" id="{7E829428-A254-4269-8EA9-61A952B4F41D}"/>
              </a:ext>
            </a:extLst>
          </p:cNvPr>
          <p:cNvSpPr>
            <a:spLocks noEditPoints="1"/>
          </p:cNvSpPr>
          <p:nvPr/>
        </p:nvSpPr>
        <p:spPr bwMode="auto">
          <a:xfrm>
            <a:off x="5606255" y="1577181"/>
            <a:ext cx="542135" cy="50323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33C0C9"/>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73">
            <a:extLst>
              <a:ext uri="{FF2B5EF4-FFF2-40B4-BE49-F238E27FC236}">
                <a16:creationId xmlns="" xmlns:a16="http://schemas.microsoft.com/office/drawing/2014/main" id="{1199A8EB-659D-4DD3-99C6-83CC3B952A52}"/>
              </a:ext>
            </a:extLst>
          </p:cNvPr>
          <p:cNvSpPr>
            <a:spLocks noEditPoints="1"/>
          </p:cNvSpPr>
          <p:nvPr/>
        </p:nvSpPr>
        <p:spPr bwMode="auto">
          <a:xfrm flipH="1">
            <a:off x="10517187" y="5330190"/>
            <a:ext cx="542135" cy="50323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33C0C9"/>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5" name="Group 94">
            <a:extLst>
              <a:ext uri="{FF2B5EF4-FFF2-40B4-BE49-F238E27FC236}">
                <a16:creationId xmlns="" xmlns:a16="http://schemas.microsoft.com/office/drawing/2014/main" id="{17259F76-E055-4B9F-B275-7D461B0DF60F}"/>
              </a:ext>
            </a:extLst>
          </p:cNvPr>
          <p:cNvGrpSpPr/>
          <p:nvPr/>
        </p:nvGrpSpPr>
        <p:grpSpPr>
          <a:xfrm>
            <a:off x="1132679" y="1138238"/>
            <a:ext cx="4186237" cy="5184775"/>
            <a:chOff x="-5178425" y="1138238"/>
            <a:chExt cx="4186237" cy="5184775"/>
          </a:xfrm>
        </p:grpSpPr>
        <p:sp>
          <p:nvSpPr>
            <p:cNvPr id="9" name="Freeform 5">
              <a:extLst>
                <a:ext uri="{FF2B5EF4-FFF2-40B4-BE49-F238E27FC236}">
                  <a16:creationId xmlns="" xmlns:a16="http://schemas.microsoft.com/office/drawing/2014/main" id="{22C5C16B-79F1-4183-8AFA-2EFC72033F3D}"/>
                </a:ext>
              </a:extLst>
            </p:cNvPr>
            <p:cNvSpPr>
              <a:spLocks noEditPoints="1"/>
            </p:cNvSpPr>
            <p:nvPr/>
          </p:nvSpPr>
          <p:spPr bwMode="auto">
            <a:xfrm>
              <a:off x="-4303713" y="1612900"/>
              <a:ext cx="2946400" cy="4710113"/>
            </a:xfrm>
            <a:custGeom>
              <a:avLst/>
              <a:gdLst>
                <a:gd name="T0" fmla="*/ 70 w 1082"/>
                <a:gd name="T1" fmla="*/ 163 h 1730"/>
                <a:gd name="T2" fmla="*/ 41 w 1082"/>
                <a:gd name="T3" fmla="*/ 200 h 1730"/>
                <a:gd name="T4" fmla="*/ 214 w 1082"/>
                <a:gd name="T5" fmla="*/ 1665 h 1730"/>
                <a:gd name="T6" fmla="*/ 250 w 1082"/>
                <a:gd name="T7" fmla="*/ 1693 h 1730"/>
                <a:gd name="T8" fmla="*/ 1016 w 1082"/>
                <a:gd name="T9" fmla="*/ 1603 h 1730"/>
                <a:gd name="T10" fmla="*/ 1045 w 1082"/>
                <a:gd name="T11" fmla="*/ 1567 h 1730"/>
                <a:gd name="T12" fmla="*/ 872 w 1082"/>
                <a:gd name="T13" fmla="*/ 102 h 1730"/>
                <a:gd name="T14" fmla="*/ 836 w 1082"/>
                <a:gd name="T15" fmla="*/ 73 h 1730"/>
                <a:gd name="T16" fmla="*/ 70 w 1082"/>
                <a:gd name="T17" fmla="*/ 163 h 1730"/>
                <a:gd name="T18" fmla="*/ 1020 w 1082"/>
                <a:gd name="T19" fmla="*/ 1636 h 1730"/>
                <a:gd name="T20" fmla="*/ 254 w 1082"/>
                <a:gd name="T21" fmla="*/ 1726 h 1730"/>
                <a:gd name="T22" fmla="*/ 181 w 1082"/>
                <a:gd name="T23" fmla="*/ 1668 h 1730"/>
                <a:gd name="T24" fmla="*/ 4 w 1082"/>
                <a:gd name="T25" fmla="*/ 167 h 1730"/>
                <a:gd name="T26" fmla="*/ 62 w 1082"/>
                <a:gd name="T27" fmla="*/ 94 h 1730"/>
                <a:gd name="T28" fmla="*/ 828 w 1082"/>
                <a:gd name="T29" fmla="*/ 4 h 1730"/>
                <a:gd name="T30" fmla="*/ 900 w 1082"/>
                <a:gd name="T31" fmla="*/ 61 h 1730"/>
                <a:gd name="T32" fmla="*/ 1077 w 1082"/>
                <a:gd name="T33" fmla="*/ 1563 h 1730"/>
                <a:gd name="T34" fmla="*/ 1020 w 1082"/>
                <a:gd name="T35" fmla="*/ 1636 h 1730"/>
                <a:gd name="T36" fmla="*/ 382 w 1082"/>
                <a:gd name="T37" fmla="*/ 99 h 1730"/>
                <a:gd name="T38" fmla="*/ 524 w 1082"/>
                <a:gd name="T39" fmla="*/ 83 h 1730"/>
                <a:gd name="T40" fmla="*/ 532 w 1082"/>
                <a:gd name="T41" fmla="*/ 74 h 1730"/>
                <a:gd name="T42" fmla="*/ 532 w 1082"/>
                <a:gd name="T43" fmla="*/ 72 h 1730"/>
                <a:gd name="T44" fmla="*/ 522 w 1082"/>
                <a:gd name="T45" fmla="*/ 64 h 1730"/>
                <a:gd name="T46" fmla="*/ 380 w 1082"/>
                <a:gd name="T47" fmla="*/ 80 h 1730"/>
                <a:gd name="T48" fmla="*/ 373 w 1082"/>
                <a:gd name="T49" fmla="*/ 90 h 1730"/>
                <a:gd name="T50" fmla="*/ 373 w 1082"/>
                <a:gd name="T51" fmla="*/ 91 h 1730"/>
                <a:gd name="T52" fmla="*/ 382 w 1082"/>
                <a:gd name="T53" fmla="*/ 99 h 1730"/>
                <a:gd name="T54" fmla="*/ 329 w 1082"/>
                <a:gd name="T55" fmla="*/ 95 h 1730"/>
                <a:gd name="T56" fmla="*/ 339 w 1082"/>
                <a:gd name="T57" fmla="*/ 104 h 1730"/>
                <a:gd name="T58" fmla="*/ 348 w 1082"/>
                <a:gd name="T59" fmla="*/ 93 h 1730"/>
                <a:gd name="T60" fmla="*/ 337 w 1082"/>
                <a:gd name="T61" fmla="*/ 85 h 1730"/>
                <a:gd name="T62" fmla="*/ 329 w 1082"/>
                <a:gd name="T63" fmla="*/ 95 h 1730"/>
                <a:gd name="T64" fmla="*/ 557 w 1082"/>
                <a:gd name="T65" fmla="*/ 70 h 1730"/>
                <a:gd name="T66" fmla="*/ 567 w 1082"/>
                <a:gd name="T67" fmla="*/ 78 h 1730"/>
                <a:gd name="T68" fmla="*/ 575 w 1082"/>
                <a:gd name="T69" fmla="*/ 68 h 1730"/>
                <a:gd name="T70" fmla="*/ 565 w 1082"/>
                <a:gd name="T71" fmla="*/ 60 h 1730"/>
                <a:gd name="T72" fmla="*/ 557 w 1082"/>
                <a:gd name="T73" fmla="*/ 7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2" h="1730">
                  <a:moveTo>
                    <a:pt x="70" y="163"/>
                  </a:moveTo>
                  <a:cubicBezTo>
                    <a:pt x="52" y="165"/>
                    <a:pt x="39" y="182"/>
                    <a:pt x="41" y="200"/>
                  </a:cubicBezTo>
                  <a:cubicBezTo>
                    <a:pt x="214" y="1665"/>
                    <a:pt x="214" y="1665"/>
                    <a:pt x="214" y="1665"/>
                  </a:cubicBezTo>
                  <a:cubicBezTo>
                    <a:pt x="216" y="1682"/>
                    <a:pt x="232" y="1695"/>
                    <a:pt x="250" y="1693"/>
                  </a:cubicBezTo>
                  <a:cubicBezTo>
                    <a:pt x="1016" y="1603"/>
                    <a:pt x="1016" y="1603"/>
                    <a:pt x="1016" y="1603"/>
                  </a:cubicBezTo>
                  <a:cubicBezTo>
                    <a:pt x="1034" y="1601"/>
                    <a:pt x="1047" y="1585"/>
                    <a:pt x="1045" y="1567"/>
                  </a:cubicBezTo>
                  <a:cubicBezTo>
                    <a:pt x="872" y="102"/>
                    <a:pt x="872" y="102"/>
                    <a:pt x="872" y="102"/>
                  </a:cubicBezTo>
                  <a:cubicBezTo>
                    <a:pt x="870" y="84"/>
                    <a:pt x="854" y="71"/>
                    <a:pt x="836" y="73"/>
                  </a:cubicBezTo>
                  <a:cubicBezTo>
                    <a:pt x="70" y="163"/>
                    <a:pt x="70" y="163"/>
                    <a:pt x="70" y="163"/>
                  </a:cubicBezTo>
                  <a:close/>
                  <a:moveTo>
                    <a:pt x="1020" y="1636"/>
                  </a:moveTo>
                  <a:cubicBezTo>
                    <a:pt x="254" y="1726"/>
                    <a:pt x="254" y="1726"/>
                    <a:pt x="254" y="1726"/>
                  </a:cubicBezTo>
                  <a:cubicBezTo>
                    <a:pt x="218" y="1730"/>
                    <a:pt x="185" y="1704"/>
                    <a:pt x="181" y="1668"/>
                  </a:cubicBezTo>
                  <a:cubicBezTo>
                    <a:pt x="4" y="167"/>
                    <a:pt x="4" y="167"/>
                    <a:pt x="4" y="167"/>
                  </a:cubicBezTo>
                  <a:cubicBezTo>
                    <a:pt x="0" y="131"/>
                    <a:pt x="26" y="98"/>
                    <a:pt x="62" y="94"/>
                  </a:cubicBezTo>
                  <a:cubicBezTo>
                    <a:pt x="828" y="4"/>
                    <a:pt x="828" y="4"/>
                    <a:pt x="828" y="4"/>
                  </a:cubicBezTo>
                  <a:cubicBezTo>
                    <a:pt x="863" y="0"/>
                    <a:pt x="896" y="25"/>
                    <a:pt x="900" y="61"/>
                  </a:cubicBezTo>
                  <a:cubicBezTo>
                    <a:pt x="1077" y="1563"/>
                    <a:pt x="1077" y="1563"/>
                    <a:pt x="1077" y="1563"/>
                  </a:cubicBezTo>
                  <a:cubicBezTo>
                    <a:pt x="1082" y="1599"/>
                    <a:pt x="1056" y="1631"/>
                    <a:pt x="1020" y="1636"/>
                  </a:cubicBezTo>
                  <a:close/>
                  <a:moveTo>
                    <a:pt x="382" y="99"/>
                  </a:moveTo>
                  <a:cubicBezTo>
                    <a:pt x="524" y="83"/>
                    <a:pt x="524" y="83"/>
                    <a:pt x="524" y="83"/>
                  </a:cubicBezTo>
                  <a:cubicBezTo>
                    <a:pt x="529" y="82"/>
                    <a:pt x="532" y="78"/>
                    <a:pt x="532" y="74"/>
                  </a:cubicBezTo>
                  <a:cubicBezTo>
                    <a:pt x="532" y="72"/>
                    <a:pt x="532" y="72"/>
                    <a:pt x="532" y="72"/>
                  </a:cubicBezTo>
                  <a:cubicBezTo>
                    <a:pt x="531" y="67"/>
                    <a:pt x="527" y="64"/>
                    <a:pt x="522" y="64"/>
                  </a:cubicBezTo>
                  <a:cubicBezTo>
                    <a:pt x="380" y="80"/>
                    <a:pt x="380" y="80"/>
                    <a:pt x="380" y="80"/>
                  </a:cubicBezTo>
                  <a:cubicBezTo>
                    <a:pt x="376" y="81"/>
                    <a:pt x="372" y="85"/>
                    <a:pt x="373" y="90"/>
                  </a:cubicBezTo>
                  <a:cubicBezTo>
                    <a:pt x="373" y="91"/>
                    <a:pt x="373" y="91"/>
                    <a:pt x="373" y="91"/>
                  </a:cubicBezTo>
                  <a:cubicBezTo>
                    <a:pt x="374" y="96"/>
                    <a:pt x="378" y="99"/>
                    <a:pt x="382" y="99"/>
                  </a:cubicBezTo>
                  <a:close/>
                  <a:moveTo>
                    <a:pt x="329" y="95"/>
                  </a:moveTo>
                  <a:cubicBezTo>
                    <a:pt x="330" y="100"/>
                    <a:pt x="334" y="104"/>
                    <a:pt x="339" y="104"/>
                  </a:cubicBezTo>
                  <a:cubicBezTo>
                    <a:pt x="345" y="103"/>
                    <a:pt x="348" y="98"/>
                    <a:pt x="348" y="93"/>
                  </a:cubicBezTo>
                  <a:cubicBezTo>
                    <a:pt x="347" y="88"/>
                    <a:pt x="342" y="85"/>
                    <a:pt x="337" y="85"/>
                  </a:cubicBezTo>
                  <a:cubicBezTo>
                    <a:pt x="332" y="86"/>
                    <a:pt x="329" y="90"/>
                    <a:pt x="329" y="95"/>
                  </a:cubicBezTo>
                  <a:close/>
                  <a:moveTo>
                    <a:pt x="557" y="70"/>
                  </a:moveTo>
                  <a:cubicBezTo>
                    <a:pt x="558" y="75"/>
                    <a:pt x="562" y="79"/>
                    <a:pt x="567" y="78"/>
                  </a:cubicBezTo>
                  <a:cubicBezTo>
                    <a:pt x="572" y="77"/>
                    <a:pt x="576" y="73"/>
                    <a:pt x="575" y="68"/>
                  </a:cubicBezTo>
                  <a:cubicBezTo>
                    <a:pt x="575" y="63"/>
                    <a:pt x="570" y="59"/>
                    <a:pt x="565" y="60"/>
                  </a:cubicBezTo>
                  <a:cubicBezTo>
                    <a:pt x="560" y="60"/>
                    <a:pt x="556" y="65"/>
                    <a:pt x="557" y="70"/>
                  </a:cubicBezTo>
                  <a:close/>
                </a:path>
              </a:pathLst>
            </a:custGeom>
            <a:solidFill>
              <a:srgbClr val="DEF2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 xmlns:a16="http://schemas.microsoft.com/office/drawing/2014/main" id="{4E7A660B-7965-44B7-BB8D-6731FB63526D}"/>
                </a:ext>
              </a:extLst>
            </p:cNvPr>
            <p:cNvSpPr>
              <a:spLocks noEditPoints="1"/>
            </p:cNvSpPr>
            <p:nvPr/>
          </p:nvSpPr>
          <p:spPr bwMode="auto">
            <a:xfrm>
              <a:off x="-4303713" y="1612900"/>
              <a:ext cx="2946400" cy="4710113"/>
            </a:xfrm>
            <a:custGeom>
              <a:avLst/>
              <a:gdLst>
                <a:gd name="T0" fmla="*/ 70 w 1082"/>
                <a:gd name="T1" fmla="*/ 163 h 1730"/>
                <a:gd name="T2" fmla="*/ 41 w 1082"/>
                <a:gd name="T3" fmla="*/ 200 h 1730"/>
                <a:gd name="T4" fmla="*/ 214 w 1082"/>
                <a:gd name="T5" fmla="*/ 1665 h 1730"/>
                <a:gd name="T6" fmla="*/ 250 w 1082"/>
                <a:gd name="T7" fmla="*/ 1693 h 1730"/>
                <a:gd name="T8" fmla="*/ 1016 w 1082"/>
                <a:gd name="T9" fmla="*/ 1603 h 1730"/>
                <a:gd name="T10" fmla="*/ 1045 w 1082"/>
                <a:gd name="T11" fmla="*/ 1567 h 1730"/>
                <a:gd name="T12" fmla="*/ 872 w 1082"/>
                <a:gd name="T13" fmla="*/ 102 h 1730"/>
                <a:gd name="T14" fmla="*/ 836 w 1082"/>
                <a:gd name="T15" fmla="*/ 73 h 1730"/>
                <a:gd name="T16" fmla="*/ 70 w 1082"/>
                <a:gd name="T17" fmla="*/ 163 h 1730"/>
                <a:gd name="T18" fmla="*/ 1020 w 1082"/>
                <a:gd name="T19" fmla="*/ 1636 h 1730"/>
                <a:gd name="T20" fmla="*/ 254 w 1082"/>
                <a:gd name="T21" fmla="*/ 1726 h 1730"/>
                <a:gd name="T22" fmla="*/ 181 w 1082"/>
                <a:gd name="T23" fmla="*/ 1668 h 1730"/>
                <a:gd name="T24" fmla="*/ 4 w 1082"/>
                <a:gd name="T25" fmla="*/ 167 h 1730"/>
                <a:gd name="T26" fmla="*/ 62 w 1082"/>
                <a:gd name="T27" fmla="*/ 94 h 1730"/>
                <a:gd name="T28" fmla="*/ 828 w 1082"/>
                <a:gd name="T29" fmla="*/ 4 h 1730"/>
                <a:gd name="T30" fmla="*/ 900 w 1082"/>
                <a:gd name="T31" fmla="*/ 61 h 1730"/>
                <a:gd name="T32" fmla="*/ 1077 w 1082"/>
                <a:gd name="T33" fmla="*/ 1563 h 1730"/>
                <a:gd name="T34" fmla="*/ 1020 w 1082"/>
                <a:gd name="T35" fmla="*/ 1636 h 1730"/>
                <a:gd name="T36" fmla="*/ 382 w 1082"/>
                <a:gd name="T37" fmla="*/ 99 h 1730"/>
                <a:gd name="T38" fmla="*/ 524 w 1082"/>
                <a:gd name="T39" fmla="*/ 83 h 1730"/>
                <a:gd name="T40" fmla="*/ 532 w 1082"/>
                <a:gd name="T41" fmla="*/ 74 h 1730"/>
                <a:gd name="T42" fmla="*/ 532 w 1082"/>
                <a:gd name="T43" fmla="*/ 72 h 1730"/>
                <a:gd name="T44" fmla="*/ 522 w 1082"/>
                <a:gd name="T45" fmla="*/ 64 h 1730"/>
                <a:gd name="T46" fmla="*/ 380 w 1082"/>
                <a:gd name="T47" fmla="*/ 80 h 1730"/>
                <a:gd name="T48" fmla="*/ 373 w 1082"/>
                <a:gd name="T49" fmla="*/ 90 h 1730"/>
                <a:gd name="T50" fmla="*/ 373 w 1082"/>
                <a:gd name="T51" fmla="*/ 91 h 1730"/>
                <a:gd name="T52" fmla="*/ 382 w 1082"/>
                <a:gd name="T53" fmla="*/ 99 h 1730"/>
                <a:gd name="T54" fmla="*/ 329 w 1082"/>
                <a:gd name="T55" fmla="*/ 95 h 1730"/>
                <a:gd name="T56" fmla="*/ 339 w 1082"/>
                <a:gd name="T57" fmla="*/ 104 h 1730"/>
                <a:gd name="T58" fmla="*/ 348 w 1082"/>
                <a:gd name="T59" fmla="*/ 93 h 1730"/>
                <a:gd name="T60" fmla="*/ 337 w 1082"/>
                <a:gd name="T61" fmla="*/ 85 h 1730"/>
                <a:gd name="T62" fmla="*/ 329 w 1082"/>
                <a:gd name="T63" fmla="*/ 95 h 1730"/>
                <a:gd name="T64" fmla="*/ 557 w 1082"/>
                <a:gd name="T65" fmla="*/ 70 h 1730"/>
                <a:gd name="T66" fmla="*/ 567 w 1082"/>
                <a:gd name="T67" fmla="*/ 78 h 1730"/>
                <a:gd name="T68" fmla="*/ 575 w 1082"/>
                <a:gd name="T69" fmla="*/ 68 h 1730"/>
                <a:gd name="T70" fmla="*/ 565 w 1082"/>
                <a:gd name="T71" fmla="*/ 60 h 1730"/>
                <a:gd name="T72" fmla="*/ 557 w 1082"/>
                <a:gd name="T73" fmla="*/ 7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2" h="1730">
                  <a:moveTo>
                    <a:pt x="70" y="163"/>
                  </a:moveTo>
                  <a:cubicBezTo>
                    <a:pt x="52" y="165"/>
                    <a:pt x="39" y="182"/>
                    <a:pt x="41" y="200"/>
                  </a:cubicBezTo>
                  <a:cubicBezTo>
                    <a:pt x="214" y="1665"/>
                    <a:pt x="214" y="1665"/>
                    <a:pt x="214" y="1665"/>
                  </a:cubicBezTo>
                  <a:cubicBezTo>
                    <a:pt x="216" y="1682"/>
                    <a:pt x="232" y="1695"/>
                    <a:pt x="250" y="1693"/>
                  </a:cubicBezTo>
                  <a:cubicBezTo>
                    <a:pt x="1016" y="1603"/>
                    <a:pt x="1016" y="1603"/>
                    <a:pt x="1016" y="1603"/>
                  </a:cubicBezTo>
                  <a:cubicBezTo>
                    <a:pt x="1034" y="1601"/>
                    <a:pt x="1047" y="1585"/>
                    <a:pt x="1045" y="1567"/>
                  </a:cubicBezTo>
                  <a:cubicBezTo>
                    <a:pt x="872" y="102"/>
                    <a:pt x="872" y="102"/>
                    <a:pt x="872" y="102"/>
                  </a:cubicBezTo>
                  <a:cubicBezTo>
                    <a:pt x="870" y="84"/>
                    <a:pt x="854" y="71"/>
                    <a:pt x="836" y="73"/>
                  </a:cubicBezTo>
                  <a:cubicBezTo>
                    <a:pt x="70" y="163"/>
                    <a:pt x="70" y="163"/>
                    <a:pt x="70" y="163"/>
                  </a:cubicBezTo>
                  <a:close/>
                  <a:moveTo>
                    <a:pt x="1020" y="1636"/>
                  </a:moveTo>
                  <a:cubicBezTo>
                    <a:pt x="254" y="1726"/>
                    <a:pt x="254" y="1726"/>
                    <a:pt x="254" y="1726"/>
                  </a:cubicBezTo>
                  <a:cubicBezTo>
                    <a:pt x="218" y="1730"/>
                    <a:pt x="185" y="1704"/>
                    <a:pt x="181" y="1668"/>
                  </a:cubicBezTo>
                  <a:cubicBezTo>
                    <a:pt x="4" y="167"/>
                    <a:pt x="4" y="167"/>
                    <a:pt x="4" y="167"/>
                  </a:cubicBezTo>
                  <a:cubicBezTo>
                    <a:pt x="0" y="131"/>
                    <a:pt x="26" y="98"/>
                    <a:pt x="62" y="94"/>
                  </a:cubicBezTo>
                  <a:cubicBezTo>
                    <a:pt x="828" y="4"/>
                    <a:pt x="828" y="4"/>
                    <a:pt x="828" y="4"/>
                  </a:cubicBezTo>
                  <a:cubicBezTo>
                    <a:pt x="863" y="0"/>
                    <a:pt x="896" y="25"/>
                    <a:pt x="900" y="61"/>
                  </a:cubicBezTo>
                  <a:cubicBezTo>
                    <a:pt x="1077" y="1563"/>
                    <a:pt x="1077" y="1563"/>
                    <a:pt x="1077" y="1563"/>
                  </a:cubicBezTo>
                  <a:cubicBezTo>
                    <a:pt x="1082" y="1599"/>
                    <a:pt x="1056" y="1631"/>
                    <a:pt x="1020" y="1636"/>
                  </a:cubicBezTo>
                  <a:close/>
                  <a:moveTo>
                    <a:pt x="382" y="99"/>
                  </a:moveTo>
                  <a:cubicBezTo>
                    <a:pt x="524" y="83"/>
                    <a:pt x="524" y="83"/>
                    <a:pt x="524" y="83"/>
                  </a:cubicBezTo>
                  <a:cubicBezTo>
                    <a:pt x="529" y="82"/>
                    <a:pt x="532" y="78"/>
                    <a:pt x="532" y="74"/>
                  </a:cubicBezTo>
                  <a:cubicBezTo>
                    <a:pt x="532" y="72"/>
                    <a:pt x="532" y="72"/>
                    <a:pt x="532" y="72"/>
                  </a:cubicBezTo>
                  <a:cubicBezTo>
                    <a:pt x="531" y="67"/>
                    <a:pt x="527" y="64"/>
                    <a:pt x="522" y="64"/>
                  </a:cubicBezTo>
                  <a:cubicBezTo>
                    <a:pt x="380" y="80"/>
                    <a:pt x="380" y="80"/>
                    <a:pt x="380" y="80"/>
                  </a:cubicBezTo>
                  <a:cubicBezTo>
                    <a:pt x="376" y="81"/>
                    <a:pt x="372" y="85"/>
                    <a:pt x="373" y="90"/>
                  </a:cubicBezTo>
                  <a:cubicBezTo>
                    <a:pt x="373" y="91"/>
                    <a:pt x="373" y="91"/>
                    <a:pt x="373" y="91"/>
                  </a:cubicBezTo>
                  <a:cubicBezTo>
                    <a:pt x="374" y="96"/>
                    <a:pt x="378" y="99"/>
                    <a:pt x="382" y="99"/>
                  </a:cubicBezTo>
                  <a:close/>
                  <a:moveTo>
                    <a:pt x="329" y="95"/>
                  </a:moveTo>
                  <a:cubicBezTo>
                    <a:pt x="330" y="100"/>
                    <a:pt x="334" y="104"/>
                    <a:pt x="339" y="104"/>
                  </a:cubicBezTo>
                  <a:cubicBezTo>
                    <a:pt x="345" y="103"/>
                    <a:pt x="348" y="98"/>
                    <a:pt x="348" y="93"/>
                  </a:cubicBezTo>
                  <a:cubicBezTo>
                    <a:pt x="347" y="88"/>
                    <a:pt x="342" y="85"/>
                    <a:pt x="337" y="85"/>
                  </a:cubicBezTo>
                  <a:cubicBezTo>
                    <a:pt x="332" y="86"/>
                    <a:pt x="329" y="90"/>
                    <a:pt x="329" y="95"/>
                  </a:cubicBezTo>
                  <a:close/>
                  <a:moveTo>
                    <a:pt x="557" y="70"/>
                  </a:moveTo>
                  <a:cubicBezTo>
                    <a:pt x="558" y="75"/>
                    <a:pt x="562" y="79"/>
                    <a:pt x="567" y="78"/>
                  </a:cubicBezTo>
                  <a:cubicBezTo>
                    <a:pt x="572" y="77"/>
                    <a:pt x="576" y="73"/>
                    <a:pt x="575" y="68"/>
                  </a:cubicBezTo>
                  <a:cubicBezTo>
                    <a:pt x="575" y="63"/>
                    <a:pt x="570" y="59"/>
                    <a:pt x="565" y="60"/>
                  </a:cubicBezTo>
                  <a:cubicBezTo>
                    <a:pt x="560" y="60"/>
                    <a:pt x="556" y="65"/>
                    <a:pt x="557" y="70"/>
                  </a:cubicBezTo>
                  <a:close/>
                </a:path>
              </a:pathLst>
            </a:custGeom>
            <a:solidFill>
              <a:srgbClr val="73D4DB"/>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 xmlns:a16="http://schemas.microsoft.com/office/drawing/2014/main" id="{C11A2208-EBF8-4E17-8641-5A640FA46E2F}"/>
                </a:ext>
              </a:extLst>
            </p:cNvPr>
            <p:cNvSpPr>
              <a:spLocks/>
            </p:cNvSpPr>
            <p:nvPr/>
          </p:nvSpPr>
          <p:spPr bwMode="auto">
            <a:xfrm>
              <a:off x="-4452938" y="1765300"/>
              <a:ext cx="3038475" cy="4048125"/>
            </a:xfrm>
            <a:custGeom>
              <a:avLst/>
              <a:gdLst>
                <a:gd name="T0" fmla="*/ 1110 w 1116"/>
                <a:gd name="T1" fmla="*/ 238 h 1487"/>
                <a:gd name="T2" fmla="*/ 1076 w 1116"/>
                <a:gd name="T3" fmla="*/ 182 h 1487"/>
                <a:gd name="T4" fmla="*/ 364 w 1116"/>
                <a:gd name="T5" fmla="*/ 6 h 1487"/>
                <a:gd name="T6" fmla="*/ 307 w 1116"/>
                <a:gd name="T7" fmla="*/ 41 h 1487"/>
                <a:gd name="T8" fmla="*/ 0 w 1116"/>
                <a:gd name="T9" fmla="*/ 1289 h 1487"/>
                <a:gd name="T10" fmla="*/ 803 w 1116"/>
                <a:gd name="T11" fmla="*/ 1487 h 1487"/>
                <a:gd name="T12" fmla="*/ 1110 w 1116"/>
                <a:gd name="T13" fmla="*/ 238 h 1487"/>
              </a:gdLst>
              <a:ahLst/>
              <a:cxnLst>
                <a:cxn ang="0">
                  <a:pos x="T0" y="T1"/>
                </a:cxn>
                <a:cxn ang="0">
                  <a:pos x="T2" y="T3"/>
                </a:cxn>
                <a:cxn ang="0">
                  <a:pos x="T4" y="T5"/>
                </a:cxn>
                <a:cxn ang="0">
                  <a:pos x="T6" y="T7"/>
                </a:cxn>
                <a:cxn ang="0">
                  <a:pos x="T8" y="T9"/>
                </a:cxn>
                <a:cxn ang="0">
                  <a:pos x="T10" y="T11"/>
                </a:cxn>
                <a:cxn ang="0">
                  <a:pos x="T12" y="T13"/>
                </a:cxn>
              </a:cxnLst>
              <a:rect l="0" t="0" r="r" b="b"/>
              <a:pathLst>
                <a:path w="1116" h="1487">
                  <a:moveTo>
                    <a:pt x="1110" y="238"/>
                  </a:moveTo>
                  <a:cubicBezTo>
                    <a:pt x="1116" y="213"/>
                    <a:pt x="1101" y="188"/>
                    <a:pt x="1076" y="182"/>
                  </a:cubicBezTo>
                  <a:cubicBezTo>
                    <a:pt x="364" y="6"/>
                    <a:pt x="364" y="6"/>
                    <a:pt x="364" y="6"/>
                  </a:cubicBezTo>
                  <a:cubicBezTo>
                    <a:pt x="339" y="0"/>
                    <a:pt x="313" y="16"/>
                    <a:pt x="307" y="41"/>
                  </a:cubicBezTo>
                  <a:cubicBezTo>
                    <a:pt x="0" y="1289"/>
                    <a:pt x="0" y="1289"/>
                    <a:pt x="0" y="1289"/>
                  </a:cubicBezTo>
                  <a:cubicBezTo>
                    <a:pt x="803" y="1487"/>
                    <a:pt x="803" y="1487"/>
                    <a:pt x="803" y="1487"/>
                  </a:cubicBezTo>
                  <a:cubicBezTo>
                    <a:pt x="1110" y="238"/>
                    <a:pt x="1110" y="238"/>
                    <a:pt x="1110" y="238"/>
                  </a:cubicBezTo>
                  <a:close/>
                </a:path>
              </a:pathLst>
            </a:custGeom>
            <a:solidFill>
              <a:srgbClr val="0C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 xmlns:a16="http://schemas.microsoft.com/office/drawing/2014/main" id="{3377A29F-5001-4EED-9F78-9AC78CF82712}"/>
                </a:ext>
              </a:extLst>
            </p:cNvPr>
            <p:cNvSpPr>
              <a:spLocks noEditPoints="1"/>
            </p:cNvSpPr>
            <p:nvPr/>
          </p:nvSpPr>
          <p:spPr bwMode="auto">
            <a:xfrm>
              <a:off x="-4589463" y="1603375"/>
              <a:ext cx="3248025" cy="4654550"/>
            </a:xfrm>
            <a:custGeom>
              <a:avLst/>
              <a:gdLst>
                <a:gd name="T0" fmla="*/ 412 w 1193"/>
                <a:gd name="T1" fmla="*/ 73 h 1709"/>
                <a:gd name="T2" fmla="*/ 374 w 1193"/>
                <a:gd name="T3" fmla="*/ 96 h 1709"/>
                <a:gd name="T4" fmla="*/ 39 w 1193"/>
                <a:gd name="T5" fmla="*/ 1458 h 1709"/>
                <a:gd name="T6" fmla="*/ 62 w 1193"/>
                <a:gd name="T7" fmla="*/ 1496 h 1709"/>
                <a:gd name="T8" fmla="*/ 774 w 1193"/>
                <a:gd name="T9" fmla="*/ 1671 h 1709"/>
                <a:gd name="T10" fmla="*/ 811 w 1193"/>
                <a:gd name="T11" fmla="*/ 1648 h 1709"/>
                <a:gd name="T12" fmla="*/ 1147 w 1193"/>
                <a:gd name="T13" fmla="*/ 286 h 1709"/>
                <a:gd name="T14" fmla="*/ 1124 w 1193"/>
                <a:gd name="T15" fmla="*/ 248 h 1709"/>
                <a:gd name="T16" fmla="*/ 412 w 1193"/>
                <a:gd name="T17" fmla="*/ 73 h 1709"/>
                <a:gd name="T18" fmla="*/ 766 w 1193"/>
                <a:gd name="T19" fmla="*/ 1701 h 1709"/>
                <a:gd name="T20" fmla="*/ 54 w 1193"/>
                <a:gd name="T21" fmla="*/ 1526 h 1709"/>
                <a:gd name="T22" fmla="*/ 9 w 1193"/>
                <a:gd name="T23" fmla="*/ 1451 h 1709"/>
                <a:gd name="T24" fmla="*/ 352 w 1193"/>
                <a:gd name="T25" fmla="*/ 54 h 1709"/>
                <a:gd name="T26" fmla="*/ 428 w 1193"/>
                <a:gd name="T27" fmla="*/ 9 h 1709"/>
                <a:gd name="T28" fmla="*/ 1140 w 1193"/>
                <a:gd name="T29" fmla="*/ 184 h 1709"/>
                <a:gd name="T30" fmla="*/ 1185 w 1193"/>
                <a:gd name="T31" fmla="*/ 259 h 1709"/>
                <a:gd name="T32" fmla="*/ 842 w 1193"/>
                <a:gd name="T33" fmla="*/ 1656 h 1709"/>
                <a:gd name="T34" fmla="*/ 766 w 1193"/>
                <a:gd name="T35" fmla="*/ 1701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3" h="1709">
                  <a:moveTo>
                    <a:pt x="412" y="73"/>
                  </a:moveTo>
                  <a:cubicBezTo>
                    <a:pt x="395" y="69"/>
                    <a:pt x="378" y="79"/>
                    <a:pt x="374" y="96"/>
                  </a:cubicBezTo>
                  <a:cubicBezTo>
                    <a:pt x="39" y="1458"/>
                    <a:pt x="39" y="1458"/>
                    <a:pt x="39" y="1458"/>
                  </a:cubicBezTo>
                  <a:cubicBezTo>
                    <a:pt x="35" y="1475"/>
                    <a:pt x="45" y="1492"/>
                    <a:pt x="62" y="1496"/>
                  </a:cubicBezTo>
                  <a:cubicBezTo>
                    <a:pt x="774" y="1671"/>
                    <a:pt x="774" y="1671"/>
                    <a:pt x="774" y="1671"/>
                  </a:cubicBezTo>
                  <a:cubicBezTo>
                    <a:pt x="790" y="1675"/>
                    <a:pt x="807" y="1665"/>
                    <a:pt x="811" y="1648"/>
                  </a:cubicBezTo>
                  <a:cubicBezTo>
                    <a:pt x="1147" y="286"/>
                    <a:pt x="1147" y="286"/>
                    <a:pt x="1147" y="286"/>
                  </a:cubicBezTo>
                  <a:cubicBezTo>
                    <a:pt x="1151" y="269"/>
                    <a:pt x="1140" y="252"/>
                    <a:pt x="1124" y="248"/>
                  </a:cubicBezTo>
                  <a:cubicBezTo>
                    <a:pt x="412" y="73"/>
                    <a:pt x="412" y="73"/>
                    <a:pt x="412" y="73"/>
                  </a:cubicBezTo>
                  <a:close/>
                  <a:moveTo>
                    <a:pt x="766" y="1701"/>
                  </a:moveTo>
                  <a:cubicBezTo>
                    <a:pt x="54" y="1526"/>
                    <a:pt x="54" y="1526"/>
                    <a:pt x="54" y="1526"/>
                  </a:cubicBezTo>
                  <a:cubicBezTo>
                    <a:pt x="21" y="1518"/>
                    <a:pt x="0" y="1484"/>
                    <a:pt x="9" y="1451"/>
                  </a:cubicBezTo>
                  <a:cubicBezTo>
                    <a:pt x="352" y="54"/>
                    <a:pt x="352" y="54"/>
                    <a:pt x="352" y="54"/>
                  </a:cubicBezTo>
                  <a:cubicBezTo>
                    <a:pt x="360" y="21"/>
                    <a:pt x="394" y="0"/>
                    <a:pt x="428" y="9"/>
                  </a:cubicBezTo>
                  <a:cubicBezTo>
                    <a:pt x="1140" y="184"/>
                    <a:pt x="1140" y="184"/>
                    <a:pt x="1140" y="184"/>
                  </a:cubicBezTo>
                  <a:cubicBezTo>
                    <a:pt x="1173" y="192"/>
                    <a:pt x="1193" y="226"/>
                    <a:pt x="1185" y="259"/>
                  </a:cubicBezTo>
                  <a:cubicBezTo>
                    <a:pt x="842" y="1656"/>
                    <a:pt x="842" y="1656"/>
                    <a:pt x="842" y="1656"/>
                  </a:cubicBezTo>
                  <a:cubicBezTo>
                    <a:pt x="834" y="1689"/>
                    <a:pt x="800" y="1709"/>
                    <a:pt x="766" y="1701"/>
                  </a:cubicBezTo>
                  <a:close/>
                </a:path>
              </a:pathLst>
            </a:custGeom>
            <a:solidFill>
              <a:srgbClr val="000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 xmlns:a16="http://schemas.microsoft.com/office/drawing/2014/main" id="{2045D139-AB08-4A4E-BDFB-7AC0145E02C4}"/>
                </a:ext>
              </a:extLst>
            </p:cNvPr>
            <p:cNvSpPr>
              <a:spLocks/>
            </p:cNvSpPr>
            <p:nvPr/>
          </p:nvSpPr>
          <p:spPr bwMode="auto">
            <a:xfrm>
              <a:off x="-2671763" y="1881188"/>
              <a:ext cx="407987" cy="142875"/>
            </a:xfrm>
            <a:custGeom>
              <a:avLst/>
              <a:gdLst>
                <a:gd name="T0" fmla="*/ 7 w 150"/>
                <a:gd name="T1" fmla="*/ 18 h 52"/>
                <a:gd name="T2" fmla="*/ 139 w 150"/>
                <a:gd name="T3" fmla="*/ 51 h 52"/>
                <a:gd name="T4" fmla="*/ 149 w 150"/>
                <a:gd name="T5" fmla="*/ 45 h 52"/>
                <a:gd name="T6" fmla="*/ 149 w 150"/>
                <a:gd name="T7" fmla="*/ 44 h 52"/>
                <a:gd name="T8" fmla="*/ 144 w 150"/>
                <a:gd name="T9" fmla="*/ 34 h 52"/>
                <a:gd name="T10" fmla="*/ 12 w 150"/>
                <a:gd name="T11" fmla="*/ 1 h 52"/>
                <a:gd name="T12" fmla="*/ 2 w 150"/>
                <a:gd name="T13" fmla="*/ 6 h 52"/>
                <a:gd name="T14" fmla="*/ 2 w 150"/>
                <a:gd name="T15" fmla="*/ 8 h 52"/>
                <a:gd name="T16" fmla="*/ 7 w 150"/>
                <a:gd name="T17" fmla="*/ 1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52">
                  <a:moveTo>
                    <a:pt x="7" y="18"/>
                  </a:moveTo>
                  <a:cubicBezTo>
                    <a:pt x="139" y="51"/>
                    <a:pt x="139" y="51"/>
                    <a:pt x="139" y="51"/>
                  </a:cubicBezTo>
                  <a:cubicBezTo>
                    <a:pt x="143" y="52"/>
                    <a:pt x="148" y="49"/>
                    <a:pt x="149" y="45"/>
                  </a:cubicBezTo>
                  <a:cubicBezTo>
                    <a:pt x="149" y="44"/>
                    <a:pt x="149" y="44"/>
                    <a:pt x="149" y="44"/>
                  </a:cubicBezTo>
                  <a:cubicBezTo>
                    <a:pt x="150" y="39"/>
                    <a:pt x="148" y="35"/>
                    <a:pt x="144" y="34"/>
                  </a:cubicBezTo>
                  <a:cubicBezTo>
                    <a:pt x="12" y="1"/>
                    <a:pt x="12" y="1"/>
                    <a:pt x="12" y="1"/>
                  </a:cubicBezTo>
                  <a:cubicBezTo>
                    <a:pt x="7" y="0"/>
                    <a:pt x="3" y="2"/>
                    <a:pt x="2" y="6"/>
                  </a:cubicBezTo>
                  <a:cubicBezTo>
                    <a:pt x="2" y="8"/>
                    <a:pt x="2" y="8"/>
                    <a:pt x="2" y="8"/>
                  </a:cubicBezTo>
                  <a:cubicBezTo>
                    <a:pt x="0" y="12"/>
                    <a:pt x="3" y="17"/>
                    <a:pt x="7" y="18"/>
                  </a:cubicBezTo>
                  <a:close/>
                </a:path>
              </a:pathLst>
            </a:custGeom>
            <a:solidFill>
              <a:srgbClr val="1A2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 xmlns:a16="http://schemas.microsoft.com/office/drawing/2014/main" id="{76D325C9-17A2-4432-9B9D-690B6260E3AE}"/>
                </a:ext>
              </a:extLst>
            </p:cNvPr>
            <p:cNvSpPr>
              <a:spLocks/>
            </p:cNvSpPr>
            <p:nvPr/>
          </p:nvSpPr>
          <p:spPr bwMode="auto">
            <a:xfrm>
              <a:off x="-2781300" y="1854200"/>
              <a:ext cx="52387" cy="52388"/>
            </a:xfrm>
            <a:custGeom>
              <a:avLst/>
              <a:gdLst>
                <a:gd name="T0" fmla="*/ 1 w 19"/>
                <a:gd name="T1" fmla="*/ 7 h 19"/>
                <a:gd name="T2" fmla="*/ 8 w 19"/>
                <a:gd name="T3" fmla="*/ 18 h 19"/>
                <a:gd name="T4" fmla="*/ 18 w 19"/>
                <a:gd name="T5" fmla="*/ 11 h 19"/>
                <a:gd name="T6" fmla="*/ 12 w 19"/>
                <a:gd name="T7" fmla="*/ 1 h 19"/>
                <a:gd name="T8" fmla="*/ 1 w 19"/>
                <a:gd name="T9" fmla="*/ 7 h 19"/>
              </a:gdLst>
              <a:ahLst/>
              <a:cxnLst>
                <a:cxn ang="0">
                  <a:pos x="T0" y="T1"/>
                </a:cxn>
                <a:cxn ang="0">
                  <a:pos x="T2" y="T3"/>
                </a:cxn>
                <a:cxn ang="0">
                  <a:pos x="T4" y="T5"/>
                </a:cxn>
                <a:cxn ang="0">
                  <a:pos x="T6" y="T7"/>
                </a:cxn>
                <a:cxn ang="0">
                  <a:pos x="T8" y="T9"/>
                </a:cxn>
              </a:cxnLst>
              <a:rect l="0" t="0" r="r" b="b"/>
              <a:pathLst>
                <a:path w="19" h="19">
                  <a:moveTo>
                    <a:pt x="1" y="7"/>
                  </a:moveTo>
                  <a:cubicBezTo>
                    <a:pt x="0" y="12"/>
                    <a:pt x="3" y="17"/>
                    <a:pt x="8" y="18"/>
                  </a:cubicBezTo>
                  <a:cubicBezTo>
                    <a:pt x="12" y="19"/>
                    <a:pt x="17" y="16"/>
                    <a:pt x="18" y="11"/>
                  </a:cubicBezTo>
                  <a:cubicBezTo>
                    <a:pt x="19" y="7"/>
                    <a:pt x="17" y="2"/>
                    <a:pt x="12" y="1"/>
                  </a:cubicBezTo>
                  <a:cubicBezTo>
                    <a:pt x="7" y="0"/>
                    <a:pt x="2" y="2"/>
                    <a:pt x="1" y="7"/>
                  </a:cubicBezTo>
                  <a:close/>
                </a:path>
              </a:pathLst>
            </a:custGeom>
            <a:solidFill>
              <a:srgbClr val="1A2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 xmlns:a16="http://schemas.microsoft.com/office/drawing/2014/main" id="{33C6C122-0A5E-4291-A472-1324BEFB3846}"/>
                </a:ext>
              </a:extLst>
            </p:cNvPr>
            <p:cNvSpPr>
              <a:spLocks/>
            </p:cNvSpPr>
            <p:nvPr/>
          </p:nvSpPr>
          <p:spPr bwMode="auto">
            <a:xfrm>
              <a:off x="-2206625" y="1998663"/>
              <a:ext cx="53975" cy="52388"/>
            </a:xfrm>
            <a:custGeom>
              <a:avLst/>
              <a:gdLst>
                <a:gd name="T0" fmla="*/ 2 w 20"/>
                <a:gd name="T1" fmla="*/ 7 h 19"/>
                <a:gd name="T2" fmla="*/ 8 w 20"/>
                <a:gd name="T3" fmla="*/ 18 h 19"/>
                <a:gd name="T4" fmla="*/ 19 w 20"/>
                <a:gd name="T5" fmla="*/ 12 h 19"/>
                <a:gd name="T6" fmla="*/ 12 w 20"/>
                <a:gd name="T7" fmla="*/ 1 h 19"/>
                <a:gd name="T8" fmla="*/ 2 w 20"/>
                <a:gd name="T9" fmla="*/ 7 h 19"/>
              </a:gdLst>
              <a:ahLst/>
              <a:cxnLst>
                <a:cxn ang="0">
                  <a:pos x="T0" y="T1"/>
                </a:cxn>
                <a:cxn ang="0">
                  <a:pos x="T2" y="T3"/>
                </a:cxn>
                <a:cxn ang="0">
                  <a:pos x="T4" y="T5"/>
                </a:cxn>
                <a:cxn ang="0">
                  <a:pos x="T6" y="T7"/>
                </a:cxn>
                <a:cxn ang="0">
                  <a:pos x="T8" y="T9"/>
                </a:cxn>
              </a:cxnLst>
              <a:rect l="0" t="0" r="r" b="b"/>
              <a:pathLst>
                <a:path w="20" h="19">
                  <a:moveTo>
                    <a:pt x="2" y="7"/>
                  </a:moveTo>
                  <a:cubicBezTo>
                    <a:pt x="0" y="12"/>
                    <a:pt x="3" y="17"/>
                    <a:pt x="8" y="18"/>
                  </a:cubicBezTo>
                  <a:cubicBezTo>
                    <a:pt x="13" y="19"/>
                    <a:pt x="17" y="16"/>
                    <a:pt x="19" y="12"/>
                  </a:cubicBezTo>
                  <a:cubicBezTo>
                    <a:pt x="20" y="7"/>
                    <a:pt x="17" y="2"/>
                    <a:pt x="12" y="1"/>
                  </a:cubicBezTo>
                  <a:cubicBezTo>
                    <a:pt x="8" y="0"/>
                    <a:pt x="3" y="3"/>
                    <a:pt x="2" y="7"/>
                  </a:cubicBezTo>
                  <a:close/>
                </a:path>
              </a:pathLst>
            </a:custGeom>
            <a:solidFill>
              <a:srgbClr val="00B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 xmlns:a16="http://schemas.microsoft.com/office/drawing/2014/main" id="{31B27309-78CF-4B72-80ED-0C9E9E0E7D75}"/>
                </a:ext>
              </a:extLst>
            </p:cNvPr>
            <p:cNvSpPr>
              <a:spLocks/>
            </p:cNvSpPr>
            <p:nvPr/>
          </p:nvSpPr>
          <p:spPr bwMode="auto">
            <a:xfrm>
              <a:off x="-3089275" y="2638425"/>
              <a:ext cx="868362" cy="3151188"/>
            </a:xfrm>
            <a:custGeom>
              <a:avLst/>
              <a:gdLst>
                <a:gd name="T0" fmla="*/ 299 w 319"/>
                <a:gd name="T1" fmla="*/ 142 h 1157"/>
                <a:gd name="T2" fmla="*/ 314 w 319"/>
                <a:gd name="T3" fmla="*/ 187 h 1157"/>
                <a:gd name="T4" fmla="*/ 257 w 319"/>
                <a:gd name="T5" fmla="*/ 701 h 1157"/>
                <a:gd name="T6" fmla="*/ 266 w 319"/>
                <a:gd name="T7" fmla="*/ 1157 h 1157"/>
                <a:gd name="T8" fmla="*/ 0 w 319"/>
                <a:gd name="T9" fmla="*/ 1091 h 1157"/>
                <a:gd name="T10" fmla="*/ 41 w 319"/>
                <a:gd name="T11" fmla="*/ 0 h 1157"/>
                <a:gd name="T12" fmla="*/ 299 w 319"/>
                <a:gd name="T13" fmla="*/ 142 h 1157"/>
              </a:gdLst>
              <a:ahLst/>
              <a:cxnLst>
                <a:cxn ang="0">
                  <a:pos x="T0" y="T1"/>
                </a:cxn>
                <a:cxn ang="0">
                  <a:pos x="T2" y="T3"/>
                </a:cxn>
                <a:cxn ang="0">
                  <a:pos x="T4" y="T5"/>
                </a:cxn>
                <a:cxn ang="0">
                  <a:pos x="T6" y="T7"/>
                </a:cxn>
                <a:cxn ang="0">
                  <a:pos x="T8" y="T9"/>
                </a:cxn>
                <a:cxn ang="0">
                  <a:pos x="T10" y="T11"/>
                </a:cxn>
                <a:cxn ang="0">
                  <a:pos x="T12" y="T13"/>
                </a:cxn>
              </a:cxnLst>
              <a:rect l="0" t="0" r="r" b="b"/>
              <a:pathLst>
                <a:path w="319" h="1157">
                  <a:moveTo>
                    <a:pt x="299" y="142"/>
                  </a:moveTo>
                  <a:cubicBezTo>
                    <a:pt x="313" y="153"/>
                    <a:pt x="319" y="170"/>
                    <a:pt x="314" y="187"/>
                  </a:cubicBezTo>
                  <a:cubicBezTo>
                    <a:pt x="268" y="350"/>
                    <a:pt x="253" y="532"/>
                    <a:pt x="257" y="701"/>
                  </a:cubicBezTo>
                  <a:cubicBezTo>
                    <a:pt x="266" y="1157"/>
                    <a:pt x="266" y="1157"/>
                    <a:pt x="266" y="1157"/>
                  </a:cubicBezTo>
                  <a:cubicBezTo>
                    <a:pt x="0" y="1091"/>
                    <a:pt x="0" y="1091"/>
                    <a:pt x="0" y="1091"/>
                  </a:cubicBezTo>
                  <a:cubicBezTo>
                    <a:pt x="41" y="0"/>
                    <a:pt x="41" y="0"/>
                    <a:pt x="41" y="0"/>
                  </a:cubicBezTo>
                  <a:cubicBezTo>
                    <a:pt x="41" y="0"/>
                    <a:pt x="190" y="60"/>
                    <a:pt x="299" y="142"/>
                  </a:cubicBezTo>
                  <a:close/>
                </a:path>
              </a:pathLst>
            </a:custGeom>
            <a:solidFill>
              <a:srgbClr val="BE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 xmlns:a16="http://schemas.microsoft.com/office/drawing/2014/main" id="{317B4777-E455-478E-B639-E7EDD091AAFA}"/>
                </a:ext>
              </a:extLst>
            </p:cNvPr>
            <p:cNvSpPr>
              <a:spLocks/>
            </p:cNvSpPr>
            <p:nvPr/>
          </p:nvSpPr>
          <p:spPr bwMode="auto">
            <a:xfrm>
              <a:off x="-4200525" y="2638425"/>
              <a:ext cx="841375" cy="2906713"/>
            </a:xfrm>
            <a:custGeom>
              <a:avLst/>
              <a:gdLst>
                <a:gd name="T0" fmla="*/ 32 w 309"/>
                <a:gd name="T1" fmla="*/ 136 h 1067"/>
                <a:gd name="T2" fmla="*/ 268 w 309"/>
                <a:gd name="T3" fmla="*/ 0 h 1067"/>
                <a:gd name="T4" fmla="*/ 309 w 309"/>
                <a:gd name="T5" fmla="*/ 1067 h 1067"/>
                <a:gd name="T6" fmla="*/ 0 w 309"/>
                <a:gd name="T7" fmla="*/ 991 h 1067"/>
                <a:gd name="T8" fmla="*/ 55 w 309"/>
                <a:gd name="T9" fmla="*/ 605 h 1067"/>
                <a:gd name="T10" fmla="*/ 27 w 309"/>
                <a:gd name="T11" fmla="*/ 263 h 1067"/>
                <a:gd name="T12" fmla="*/ 13 w 309"/>
                <a:gd name="T13" fmla="*/ 184 h 1067"/>
                <a:gd name="T14" fmla="*/ 32 w 309"/>
                <a:gd name="T15" fmla="*/ 136 h 10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1067">
                  <a:moveTo>
                    <a:pt x="32" y="136"/>
                  </a:moveTo>
                  <a:cubicBezTo>
                    <a:pt x="139" y="62"/>
                    <a:pt x="268" y="0"/>
                    <a:pt x="268" y="0"/>
                  </a:cubicBezTo>
                  <a:cubicBezTo>
                    <a:pt x="309" y="1067"/>
                    <a:pt x="309" y="1067"/>
                    <a:pt x="309" y="1067"/>
                  </a:cubicBezTo>
                  <a:cubicBezTo>
                    <a:pt x="0" y="991"/>
                    <a:pt x="0" y="991"/>
                    <a:pt x="0" y="991"/>
                  </a:cubicBezTo>
                  <a:cubicBezTo>
                    <a:pt x="55" y="605"/>
                    <a:pt x="55" y="605"/>
                    <a:pt x="55" y="605"/>
                  </a:cubicBezTo>
                  <a:cubicBezTo>
                    <a:pt x="58" y="490"/>
                    <a:pt x="48" y="376"/>
                    <a:pt x="27" y="263"/>
                  </a:cubicBezTo>
                  <a:cubicBezTo>
                    <a:pt x="13" y="184"/>
                    <a:pt x="13" y="184"/>
                    <a:pt x="13" y="184"/>
                  </a:cubicBezTo>
                  <a:cubicBezTo>
                    <a:pt x="9" y="166"/>
                    <a:pt x="17" y="147"/>
                    <a:pt x="32" y="136"/>
                  </a:cubicBezTo>
                  <a:close/>
                </a:path>
              </a:pathLst>
            </a:custGeom>
            <a:solidFill>
              <a:srgbClr val="BE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 xmlns:a16="http://schemas.microsoft.com/office/drawing/2014/main" id="{43D64F8C-16EF-45E5-8F25-8726D2A9F0E5}"/>
                </a:ext>
              </a:extLst>
            </p:cNvPr>
            <p:cNvSpPr>
              <a:spLocks/>
            </p:cNvSpPr>
            <p:nvPr/>
          </p:nvSpPr>
          <p:spPr bwMode="auto">
            <a:xfrm>
              <a:off x="-3111500" y="2606675"/>
              <a:ext cx="479425" cy="1657350"/>
            </a:xfrm>
            <a:custGeom>
              <a:avLst/>
              <a:gdLst>
                <a:gd name="T0" fmla="*/ 86 w 302"/>
                <a:gd name="T1" fmla="*/ 0 h 1044"/>
                <a:gd name="T2" fmla="*/ 302 w 302"/>
                <a:gd name="T3" fmla="*/ 125 h 1044"/>
                <a:gd name="T4" fmla="*/ 193 w 302"/>
                <a:gd name="T5" fmla="*/ 487 h 1044"/>
                <a:gd name="T6" fmla="*/ 0 w 302"/>
                <a:gd name="T7" fmla="*/ 1044 h 1044"/>
                <a:gd name="T8" fmla="*/ 86 w 302"/>
                <a:gd name="T9" fmla="*/ 0 h 1044"/>
                <a:gd name="T10" fmla="*/ 86 w 302"/>
                <a:gd name="T11" fmla="*/ 0 h 1044"/>
              </a:gdLst>
              <a:ahLst/>
              <a:cxnLst>
                <a:cxn ang="0">
                  <a:pos x="T0" y="T1"/>
                </a:cxn>
                <a:cxn ang="0">
                  <a:pos x="T2" y="T3"/>
                </a:cxn>
                <a:cxn ang="0">
                  <a:pos x="T4" y="T5"/>
                </a:cxn>
                <a:cxn ang="0">
                  <a:pos x="T6" y="T7"/>
                </a:cxn>
                <a:cxn ang="0">
                  <a:pos x="T8" y="T9"/>
                </a:cxn>
                <a:cxn ang="0">
                  <a:pos x="T10" y="T11"/>
                </a:cxn>
              </a:cxnLst>
              <a:rect l="0" t="0" r="r" b="b"/>
              <a:pathLst>
                <a:path w="302" h="1044">
                  <a:moveTo>
                    <a:pt x="86" y="0"/>
                  </a:moveTo>
                  <a:lnTo>
                    <a:pt x="302" y="125"/>
                  </a:lnTo>
                  <a:lnTo>
                    <a:pt x="193" y="487"/>
                  </a:lnTo>
                  <a:lnTo>
                    <a:pt x="0" y="1044"/>
                  </a:lnTo>
                  <a:lnTo>
                    <a:pt x="86" y="0"/>
                  </a:lnTo>
                  <a:lnTo>
                    <a:pt x="86" y="0"/>
                  </a:lnTo>
                  <a:close/>
                </a:path>
              </a:pathLst>
            </a:custGeom>
            <a:solidFill>
              <a:srgbClr val="A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 xmlns:a16="http://schemas.microsoft.com/office/drawing/2014/main" id="{DBF60FE4-9ABE-45D8-9D04-8759FF39D628}"/>
                </a:ext>
              </a:extLst>
            </p:cNvPr>
            <p:cNvSpPr>
              <a:spLocks/>
            </p:cNvSpPr>
            <p:nvPr/>
          </p:nvSpPr>
          <p:spPr bwMode="auto">
            <a:xfrm>
              <a:off x="-3048000" y="3392488"/>
              <a:ext cx="225425" cy="1090613"/>
            </a:xfrm>
            <a:custGeom>
              <a:avLst/>
              <a:gdLst>
                <a:gd name="T0" fmla="*/ 0 w 142"/>
                <a:gd name="T1" fmla="*/ 687 h 687"/>
                <a:gd name="T2" fmla="*/ 142 w 142"/>
                <a:gd name="T3" fmla="*/ 88 h 687"/>
                <a:gd name="T4" fmla="*/ 29 w 142"/>
                <a:gd name="T5" fmla="*/ 0 h 687"/>
                <a:gd name="T6" fmla="*/ 0 w 142"/>
                <a:gd name="T7" fmla="*/ 687 h 687"/>
                <a:gd name="T8" fmla="*/ 0 w 142"/>
                <a:gd name="T9" fmla="*/ 687 h 687"/>
              </a:gdLst>
              <a:ahLst/>
              <a:cxnLst>
                <a:cxn ang="0">
                  <a:pos x="T0" y="T1"/>
                </a:cxn>
                <a:cxn ang="0">
                  <a:pos x="T2" y="T3"/>
                </a:cxn>
                <a:cxn ang="0">
                  <a:pos x="T4" y="T5"/>
                </a:cxn>
                <a:cxn ang="0">
                  <a:pos x="T6" y="T7"/>
                </a:cxn>
                <a:cxn ang="0">
                  <a:pos x="T8" y="T9"/>
                </a:cxn>
              </a:cxnLst>
              <a:rect l="0" t="0" r="r" b="b"/>
              <a:pathLst>
                <a:path w="142" h="687">
                  <a:moveTo>
                    <a:pt x="0" y="687"/>
                  </a:moveTo>
                  <a:lnTo>
                    <a:pt x="142" y="88"/>
                  </a:lnTo>
                  <a:lnTo>
                    <a:pt x="29" y="0"/>
                  </a:lnTo>
                  <a:lnTo>
                    <a:pt x="0" y="687"/>
                  </a:lnTo>
                  <a:lnTo>
                    <a:pt x="0" y="687"/>
                  </a:lnTo>
                  <a:close/>
                </a:path>
              </a:pathLst>
            </a:custGeom>
            <a:solidFill>
              <a:srgbClr val="C8EA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 xmlns:a16="http://schemas.microsoft.com/office/drawing/2014/main" id="{E0D97982-9EA6-4F50-8164-06854D673F04}"/>
                </a:ext>
              </a:extLst>
            </p:cNvPr>
            <p:cNvSpPr>
              <a:spLocks/>
            </p:cNvSpPr>
            <p:nvPr/>
          </p:nvSpPr>
          <p:spPr bwMode="auto">
            <a:xfrm>
              <a:off x="-3810000" y="2606675"/>
              <a:ext cx="496887" cy="1619250"/>
            </a:xfrm>
            <a:custGeom>
              <a:avLst/>
              <a:gdLst>
                <a:gd name="T0" fmla="*/ 212 w 313"/>
                <a:gd name="T1" fmla="*/ 0 h 1020"/>
                <a:gd name="T2" fmla="*/ 0 w 313"/>
                <a:gd name="T3" fmla="*/ 133 h 1020"/>
                <a:gd name="T4" fmla="*/ 108 w 313"/>
                <a:gd name="T5" fmla="*/ 487 h 1020"/>
                <a:gd name="T6" fmla="*/ 313 w 313"/>
                <a:gd name="T7" fmla="*/ 1020 h 1020"/>
                <a:gd name="T8" fmla="*/ 212 w 313"/>
                <a:gd name="T9" fmla="*/ 0 h 1020"/>
                <a:gd name="T10" fmla="*/ 212 w 313"/>
                <a:gd name="T11" fmla="*/ 0 h 1020"/>
              </a:gdLst>
              <a:ahLst/>
              <a:cxnLst>
                <a:cxn ang="0">
                  <a:pos x="T0" y="T1"/>
                </a:cxn>
                <a:cxn ang="0">
                  <a:pos x="T2" y="T3"/>
                </a:cxn>
                <a:cxn ang="0">
                  <a:pos x="T4" y="T5"/>
                </a:cxn>
                <a:cxn ang="0">
                  <a:pos x="T6" y="T7"/>
                </a:cxn>
                <a:cxn ang="0">
                  <a:pos x="T8" y="T9"/>
                </a:cxn>
                <a:cxn ang="0">
                  <a:pos x="T10" y="T11"/>
                </a:cxn>
              </a:cxnLst>
              <a:rect l="0" t="0" r="r" b="b"/>
              <a:pathLst>
                <a:path w="313" h="1020">
                  <a:moveTo>
                    <a:pt x="212" y="0"/>
                  </a:moveTo>
                  <a:lnTo>
                    <a:pt x="0" y="133"/>
                  </a:lnTo>
                  <a:lnTo>
                    <a:pt x="108" y="487"/>
                  </a:lnTo>
                  <a:lnTo>
                    <a:pt x="313" y="1020"/>
                  </a:lnTo>
                  <a:lnTo>
                    <a:pt x="212" y="0"/>
                  </a:lnTo>
                  <a:lnTo>
                    <a:pt x="212" y="0"/>
                  </a:lnTo>
                  <a:close/>
                </a:path>
              </a:pathLst>
            </a:custGeom>
            <a:solidFill>
              <a:srgbClr val="A4C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4592DB01-D45E-4DEF-8CEB-84DFDDFA7796}"/>
                </a:ext>
              </a:extLst>
            </p:cNvPr>
            <p:cNvSpPr>
              <a:spLocks/>
            </p:cNvSpPr>
            <p:nvPr/>
          </p:nvSpPr>
          <p:spPr bwMode="auto">
            <a:xfrm>
              <a:off x="-3622675" y="3392488"/>
              <a:ext cx="220662" cy="1033463"/>
            </a:xfrm>
            <a:custGeom>
              <a:avLst/>
              <a:gdLst>
                <a:gd name="T0" fmla="*/ 139 w 139"/>
                <a:gd name="T1" fmla="*/ 651 h 651"/>
                <a:gd name="T2" fmla="*/ 0 w 139"/>
                <a:gd name="T3" fmla="*/ 88 h 651"/>
                <a:gd name="T4" fmla="*/ 113 w 139"/>
                <a:gd name="T5" fmla="*/ 0 h 651"/>
                <a:gd name="T6" fmla="*/ 139 w 139"/>
                <a:gd name="T7" fmla="*/ 651 h 651"/>
                <a:gd name="T8" fmla="*/ 139 w 139"/>
                <a:gd name="T9" fmla="*/ 651 h 651"/>
              </a:gdLst>
              <a:ahLst/>
              <a:cxnLst>
                <a:cxn ang="0">
                  <a:pos x="T0" y="T1"/>
                </a:cxn>
                <a:cxn ang="0">
                  <a:pos x="T2" y="T3"/>
                </a:cxn>
                <a:cxn ang="0">
                  <a:pos x="T4" y="T5"/>
                </a:cxn>
                <a:cxn ang="0">
                  <a:pos x="T6" y="T7"/>
                </a:cxn>
                <a:cxn ang="0">
                  <a:pos x="T8" y="T9"/>
                </a:cxn>
              </a:cxnLst>
              <a:rect l="0" t="0" r="r" b="b"/>
              <a:pathLst>
                <a:path w="139" h="651">
                  <a:moveTo>
                    <a:pt x="139" y="651"/>
                  </a:moveTo>
                  <a:lnTo>
                    <a:pt x="0" y="88"/>
                  </a:lnTo>
                  <a:lnTo>
                    <a:pt x="113" y="0"/>
                  </a:lnTo>
                  <a:lnTo>
                    <a:pt x="139" y="651"/>
                  </a:lnTo>
                  <a:lnTo>
                    <a:pt x="139" y="651"/>
                  </a:lnTo>
                  <a:close/>
                </a:path>
              </a:pathLst>
            </a:custGeom>
            <a:solidFill>
              <a:srgbClr val="C8EA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 xmlns:a16="http://schemas.microsoft.com/office/drawing/2014/main" id="{71DFF670-DD68-4332-9095-E46F16D97329}"/>
                </a:ext>
              </a:extLst>
            </p:cNvPr>
            <p:cNvSpPr>
              <a:spLocks/>
            </p:cNvSpPr>
            <p:nvPr/>
          </p:nvSpPr>
          <p:spPr bwMode="auto">
            <a:xfrm>
              <a:off x="-4595813" y="3048000"/>
              <a:ext cx="885825" cy="1878013"/>
            </a:xfrm>
            <a:custGeom>
              <a:avLst/>
              <a:gdLst>
                <a:gd name="T0" fmla="*/ 164 w 325"/>
                <a:gd name="T1" fmla="*/ 0 h 690"/>
                <a:gd name="T2" fmla="*/ 36 w 325"/>
                <a:gd name="T3" fmla="*/ 429 h 690"/>
                <a:gd name="T4" fmla="*/ 168 w 325"/>
                <a:gd name="T5" fmla="*/ 640 h 690"/>
                <a:gd name="T6" fmla="*/ 325 w 325"/>
                <a:gd name="T7" fmla="*/ 576 h 690"/>
                <a:gd name="T8" fmla="*/ 288 w 325"/>
                <a:gd name="T9" fmla="*/ 433 h 690"/>
                <a:gd name="T10" fmla="*/ 237 w 325"/>
                <a:gd name="T11" fmla="*/ 446 h 690"/>
                <a:gd name="T12" fmla="*/ 164 w 325"/>
                <a:gd name="T13" fmla="*/ 0 h 690"/>
              </a:gdLst>
              <a:ahLst/>
              <a:cxnLst>
                <a:cxn ang="0">
                  <a:pos x="T0" y="T1"/>
                </a:cxn>
                <a:cxn ang="0">
                  <a:pos x="T2" y="T3"/>
                </a:cxn>
                <a:cxn ang="0">
                  <a:pos x="T4" y="T5"/>
                </a:cxn>
                <a:cxn ang="0">
                  <a:pos x="T6" y="T7"/>
                </a:cxn>
                <a:cxn ang="0">
                  <a:pos x="T8" y="T9"/>
                </a:cxn>
                <a:cxn ang="0">
                  <a:pos x="T10" y="T11"/>
                </a:cxn>
                <a:cxn ang="0">
                  <a:pos x="T12" y="T13"/>
                </a:cxn>
              </a:cxnLst>
              <a:rect l="0" t="0" r="r" b="b"/>
              <a:pathLst>
                <a:path w="325" h="690">
                  <a:moveTo>
                    <a:pt x="164" y="0"/>
                  </a:moveTo>
                  <a:cubicBezTo>
                    <a:pt x="164" y="0"/>
                    <a:pt x="85" y="126"/>
                    <a:pt x="36" y="429"/>
                  </a:cubicBezTo>
                  <a:cubicBezTo>
                    <a:pt x="0" y="622"/>
                    <a:pt x="41" y="690"/>
                    <a:pt x="168" y="640"/>
                  </a:cubicBezTo>
                  <a:cubicBezTo>
                    <a:pt x="276" y="598"/>
                    <a:pt x="325" y="576"/>
                    <a:pt x="325" y="576"/>
                  </a:cubicBezTo>
                  <a:cubicBezTo>
                    <a:pt x="288" y="433"/>
                    <a:pt x="288" y="433"/>
                    <a:pt x="288" y="433"/>
                  </a:cubicBezTo>
                  <a:cubicBezTo>
                    <a:pt x="237" y="446"/>
                    <a:pt x="237" y="446"/>
                    <a:pt x="237" y="446"/>
                  </a:cubicBezTo>
                  <a:cubicBezTo>
                    <a:pt x="237" y="446"/>
                    <a:pt x="240" y="73"/>
                    <a:pt x="164" y="0"/>
                  </a:cubicBezTo>
                  <a:close/>
                </a:path>
              </a:pathLst>
            </a:custGeom>
            <a:solidFill>
              <a:srgbClr val="BE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 xmlns:a16="http://schemas.microsoft.com/office/drawing/2014/main" id="{2B4F5042-45D6-4337-BFBC-8A0C6352ECA8}"/>
                </a:ext>
              </a:extLst>
            </p:cNvPr>
            <p:cNvSpPr>
              <a:spLocks/>
            </p:cNvSpPr>
            <p:nvPr/>
          </p:nvSpPr>
          <p:spPr bwMode="auto">
            <a:xfrm>
              <a:off x="-2659063" y="3048000"/>
              <a:ext cx="858837" cy="1843088"/>
            </a:xfrm>
            <a:custGeom>
              <a:avLst/>
              <a:gdLst>
                <a:gd name="T0" fmla="*/ 279 w 315"/>
                <a:gd name="T1" fmla="*/ 429 h 677"/>
                <a:gd name="T2" fmla="*/ 151 w 315"/>
                <a:gd name="T3" fmla="*/ 0 h 677"/>
                <a:gd name="T4" fmla="*/ 84 w 315"/>
                <a:gd name="T5" fmla="*/ 293 h 677"/>
                <a:gd name="T6" fmla="*/ 0 w 315"/>
                <a:gd name="T7" fmla="*/ 321 h 677"/>
                <a:gd name="T8" fmla="*/ 147 w 315"/>
                <a:gd name="T9" fmla="*/ 640 h 677"/>
                <a:gd name="T10" fmla="*/ 279 w 315"/>
                <a:gd name="T11" fmla="*/ 429 h 677"/>
              </a:gdLst>
              <a:ahLst/>
              <a:cxnLst>
                <a:cxn ang="0">
                  <a:pos x="T0" y="T1"/>
                </a:cxn>
                <a:cxn ang="0">
                  <a:pos x="T2" y="T3"/>
                </a:cxn>
                <a:cxn ang="0">
                  <a:pos x="T4" y="T5"/>
                </a:cxn>
                <a:cxn ang="0">
                  <a:pos x="T6" y="T7"/>
                </a:cxn>
                <a:cxn ang="0">
                  <a:pos x="T8" y="T9"/>
                </a:cxn>
                <a:cxn ang="0">
                  <a:pos x="T10" y="T11"/>
                </a:cxn>
              </a:cxnLst>
              <a:rect l="0" t="0" r="r" b="b"/>
              <a:pathLst>
                <a:path w="315" h="677">
                  <a:moveTo>
                    <a:pt x="279" y="429"/>
                  </a:moveTo>
                  <a:cubicBezTo>
                    <a:pt x="230" y="126"/>
                    <a:pt x="151" y="0"/>
                    <a:pt x="151" y="0"/>
                  </a:cubicBezTo>
                  <a:cubicBezTo>
                    <a:pt x="107" y="42"/>
                    <a:pt x="91" y="180"/>
                    <a:pt x="84" y="293"/>
                  </a:cubicBezTo>
                  <a:cubicBezTo>
                    <a:pt x="0" y="321"/>
                    <a:pt x="0" y="321"/>
                    <a:pt x="0" y="321"/>
                  </a:cubicBezTo>
                  <a:cubicBezTo>
                    <a:pt x="0" y="321"/>
                    <a:pt x="37" y="609"/>
                    <a:pt x="147" y="640"/>
                  </a:cubicBezTo>
                  <a:cubicBezTo>
                    <a:pt x="279" y="677"/>
                    <a:pt x="315" y="622"/>
                    <a:pt x="279" y="429"/>
                  </a:cubicBezTo>
                  <a:close/>
                </a:path>
              </a:pathLst>
            </a:custGeom>
            <a:solidFill>
              <a:srgbClr val="BE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a:extLst>
                <a:ext uri="{FF2B5EF4-FFF2-40B4-BE49-F238E27FC236}">
                  <a16:creationId xmlns="" xmlns:a16="http://schemas.microsoft.com/office/drawing/2014/main" id="{9F72A3E0-692A-4D1F-AC0C-7FD7F289676F}"/>
                </a:ext>
              </a:extLst>
            </p:cNvPr>
            <p:cNvSpPr>
              <a:spLocks noEditPoints="1"/>
            </p:cNvSpPr>
            <p:nvPr/>
          </p:nvSpPr>
          <p:spPr bwMode="auto">
            <a:xfrm>
              <a:off x="-4002088" y="3063875"/>
              <a:ext cx="395287" cy="982663"/>
            </a:xfrm>
            <a:custGeom>
              <a:avLst/>
              <a:gdLst>
                <a:gd name="T0" fmla="*/ 100 w 145"/>
                <a:gd name="T1" fmla="*/ 17 h 361"/>
                <a:gd name="T2" fmla="*/ 97 w 145"/>
                <a:gd name="T3" fmla="*/ 19 h 361"/>
                <a:gd name="T4" fmla="*/ 69 w 145"/>
                <a:gd name="T5" fmla="*/ 115 h 361"/>
                <a:gd name="T6" fmla="*/ 72 w 145"/>
                <a:gd name="T7" fmla="*/ 283 h 361"/>
                <a:gd name="T8" fmla="*/ 110 w 145"/>
                <a:gd name="T9" fmla="*/ 126 h 361"/>
                <a:gd name="T10" fmla="*/ 102 w 145"/>
                <a:gd name="T11" fmla="*/ 18 h 361"/>
                <a:gd name="T12" fmla="*/ 100 w 145"/>
                <a:gd name="T13" fmla="*/ 17 h 361"/>
                <a:gd name="T14" fmla="*/ 112 w 145"/>
                <a:gd name="T15" fmla="*/ 361 h 361"/>
                <a:gd name="T16" fmla="*/ 88 w 145"/>
                <a:gd name="T17" fmla="*/ 353 h 361"/>
                <a:gd name="T18" fmla="*/ 67 w 145"/>
                <a:gd name="T19" fmla="*/ 325 h 361"/>
                <a:gd name="T20" fmla="*/ 40 w 145"/>
                <a:gd name="T21" fmla="*/ 347 h 361"/>
                <a:gd name="T22" fmla="*/ 5 w 145"/>
                <a:gd name="T23" fmla="*/ 344 h 361"/>
                <a:gd name="T24" fmla="*/ 3 w 145"/>
                <a:gd name="T25" fmla="*/ 332 h 361"/>
                <a:gd name="T26" fmla="*/ 15 w 145"/>
                <a:gd name="T27" fmla="*/ 331 h 361"/>
                <a:gd name="T28" fmla="*/ 34 w 145"/>
                <a:gd name="T29" fmla="*/ 332 h 361"/>
                <a:gd name="T30" fmla="*/ 60 w 145"/>
                <a:gd name="T31" fmla="*/ 306 h 361"/>
                <a:gd name="T32" fmla="*/ 52 w 145"/>
                <a:gd name="T33" fmla="*/ 113 h 361"/>
                <a:gd name="T34" fmla="*/ 87 w 145"/>
                <a:gd name="T35" fmla="*/ 5 h 361"/>
                <a:gd name="T36" fmla="*/ 106 w 145"/>
                <a:gd name="T37" fmla="*/ 2 h 361"/>
                <a:gd name="T38" fmla="*/ 126 w 145"/>
                <a:gd name="T39" fmla="*/ 129 h 361"/>
                <a:gd name="T40" fmla="*/ 78 w 145"/>
                <a:gd name="T41" fmla="*/ 307 h 361"/>
                <a:gd name="T42" fmla="*/ 97 w 145"/>
                <a:gd name="T43" fmla="*/ 339 h 361"/>
                <a:gd name="T44" fmla="*/ 115 w 145"/>
                <a:gd name="T45" fmla="*/ 344 h 361"/>
                <a:gd name="T46" fmla="*/ 126 w 145"/>
                <a:gd name="T47" fmla="*/ 349 h 361"/>
                <a:gd name="T48" fmla="*/ 121 w 145"/>
                <a:gd name="T49" fmla="*/ 360 h 361"/>
                <a:gd name="T50" fmla="*/ 112 w 145"/>
                <a:gd name="T51"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361">
                  <a:moveTo>
                    <a:pt x="100" y="17"/>
                  </a:moveTo>
                  <a:cubicBezTo>
                    <a:pt x="99" y="17"/>
                    <a:pt x="98" y="18"/>
                    <a:pt x="97" y="19"/>
                  </a:cubicBezTo>
                  <a:cubicBezTo>
                    <a:pt x="81" y="29"/>
                    <a:pt x="71" y="83"/>
                    <a:pt x="69" y="115"/>
                  </a:cubicBezTo>
                  <a:cubicBezTo>
                    <a:pt x="62" y="196"/>
                    <a:pt x="65" y="249"/>
                    <a:pt x="72" y="283"/>
                  </a:cubicBezTo>
                  <a:cubicBezTo>
                    <a:pt x="85" y="252"/>
                    <a:pt x="99" y="204"/>
                    <a:pt x="110" y="126"/>
                  </a:cubicBezTo>
                  <a:cubicBezTo>
                    <a:pt x="117" y="85"/>
                    <a:pt x="120" y="23"/>
                    <a:pt x="102" y="18"/>
                  </a:cubicBezTo>
                  <a:cubicBezTo>
                    <a:pt x="101" y="18"/>
                    <a:pt x="101" y="17"/>
                    <a:pt x="100" y="17"/>
                  </a:cubicBezTo>
                  <a:close/>
                  <a:moveTo>
                    <a:pt x="112" y="361"/>
                  </a:moveTo>
                  <a:cubicBezTo>
                    <a:pt x="105" y="361"/>
                    <a:pt x="96" y="359"/>
                    <a:pt x="88" y="353"/>
                  </a:cubicBezTo>
                  <a:cubicBezTo>
                    <a:pt x="80" y="346"/>
                    <a:pt x="73" y="337"/>
                    <a:pt x="67" y="325"/>
                  </a:cubicBezTo>
                  <a:cubicBezTo>
                    <a:pt x="59" y="336"/>
                    <a:pt x="49" y="343"/>
                    <a:pt x="40" y="347"/>
                  </a:cubicBezTo>
                  <a:cubicBezTo>
                    <a:pt x="20" y="355"/>
                    <a:pt x="5" y="344"/>
                    <a:pt x="5" y="344"/>
                  </a:cubicBezTo>
                  <a:cubicBezTo>
                    <a:pt x="1" y="341"/>
                    <a:pt x="0" y="336"/>
                    <a:pt x="3" y="332"/>
                  </a:cubicBezTo>
                  <a:cubicBezTo>
                    <a:pt x="6" y="328"/>
                    <a:pt x="11" y="328"/>
                    <a:pt x="15" y="331"/>
                  </a:cubicBezTo>
                  <a:cubicBezTo>
                    <a:pt x="15" y="331"/>
                    <a:pt x="23" y="336"/>
                    <a:pt x="34" y="332"/>
                  </a:cubicBezTo>
                  <a:cubicBezTo>
                    <a:pt x="41" y="329"/>
                    <a:pt x="50" y="322"/>
                    <a:pt x="60" y="306"/>
                  </a:cubicBezTo>
                  <a:cubicBezTo>
                    <a:pt x="48" y="264"/>
                    <a:pt x="45" y="200"/>
                    <a:pt x="52" y="113"/>
                  </a:cubicBezTo>
                  <a:cubicBezTo>
                    <a:pt x="53" y="104"/>
                    <a:pt x="61" y="23"/>
                    <a:pt x="87" y="5"/>
                  </a:cubicBezTo>
                  <a:cubicBezTo>
                    <a:pt x="93" y="1"/>
                    <a:pt x="100" y="0"/>
                    <a:pt x="106" y="2"/>
                  </a:cubicBezTo>
                  <a:cubicBezTo>
                    <a:pt x="145" y="13"/>
                    <a:pt x="130" y="110"/>
                    <a:pt x="126" y="129"/>
                  </a:cubicBezTo>
                  <a:cubicBezTo>
                    <a:pt x="114" y="211"/>
                    <a:pt x="98" y="271"/>
                    <a:pt x="78" y="307"/>
                  </a:cubicBezTo>
                  <a:cubicBezTo>
                    <a:pt x="84" y="325"/>
                    <a:pt x="91" y="334"/>
                    <a:pt x="97" y="339"/>
                  </a:cubicBezTo>
                  <a:cubicBezTo>
                    <a:pt x="107" y="347"/>
                    <a:pt x="115" y="344"/>
                    <a:pt x="115" y="344"/>
                  </a:cubicBezTo>
                  <a:cubicBezTo>
                    <a:pt x="120" y="343"/>
                    <a:pt x="124" y="345"/>
                    <a:pt x="126" y="349"/>
                  </a:cubicBezTo>
                  <a:cubicBezTo>
                    <a:pt x="127" y="353"/>
                    <a:pt x="125" y="358"/>
                    <a:pt x="121" y="360"/>
                  </a:cubicBezTo>
                  <a:cubicBezTo>
                    <a:pt x="119" y="360"/>
                    <a:pt x="115" y="361"/>
                    <a:pt x="112" y="361"/>
                  </a:cubicBez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a:extLst>
                <a:ext uri="{FF2B5EF4-FFF2-40B4-BE49-F238E27FC236}">
                  <a16:creationId xmlns="" xmlns:a16="http://schemas.microsoft.com/office/drawing/2014/main" id="{D98E4FEF-CBFB-4600-99A4-C45B242ED87D}"/>
                </a:ext>
              </a:extLst>
            </p:cNvPr>
            <p:cNvSpPr>
              <a:spLocks/>
            </p:cNvSpPr>
            <p:nvPr/>
          </p:nvSpPr>
          <p:spPr bwMode="auto">
            <a:xfrm>
              <a:off x="-3752850" y="2505075"/>
              <a:ext cx="1062037" cy="1195388"/>
            </a:xfrm>
            <a:custGeom>
              <a:avLst/>
              <a:gdLst>
                <a:gd name="T0" fmla="*/ 380 w 390"/>
                <a:gd name="T1" fmla="*/ 439 h 439"/>
                <a:gd name="T2" fmla="*/ 373 w 390"/>
                <a:gd name="T3" fmla="*/ 434 h 439"/>
                <a:gd name="T4" fmla="*/ 348 w 390"/>
                <a:gd name="T5" fmla="*/ 286 h 439"/>
                <a:gd name="T6" fmla="*/ 200 w 390"/>
                <a:gd name="T7" fmla="*/ 17 h 439"/>
                <a:gd name="T8" fmla="*/ 71 w 390"/>
                <a:gd name="T9" fmla="*/ 65 h 439"/>
                <a:gd name="T10" fmla="*/ 21 w 390"/>
                <a:gd name="T11" fmla="*/ 214 h 439"/>
                <a:gd name="T12" fmla="*/ 14 w 390"/>
                <a:gd name="T13" fmla="*/ 223 h 439"/>
                <a:gd name="T14" fmla="*/ 5 w 390"/>
                <a:gd name="T15" fmla="*/ 215 h 439"/>
                <a:gd name="T16" fmla="*/ 59 w 390"/>
                <a:gd name="T17" fmla="*/ 54 h 439"/>
                <a:gd name="T18" fmla="*/ 200 w 390"/>
                <a:gd name="T19" fmla="*/ 0 h 439"/>
                <a:gd name="T20" fmla="*/ 365 w 390"/>
                <a:gd name="T21" fmla="*/ 285 h 439"/>
                <a:gd name="T22" fmla="*/ 388 w 390"/>
                <a:gd name="T23" fmla="*/ 427 h 439"/>
                <a:gd name="T24" fmla="*/ 384 w 390"/>
                <a:gd name="T25" fmla="*/ 438 h 439"/>
                <a:gd name="T26" fmla="*/ 380 w 390"/>
                <a:gd name="T27" fmla="*/ 43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0" h="439">
                  <a:moveTo>
                    <a:pt x="380" y="439"/>
                  </a:moveTo>
                  <a:cubicBezTo>
                    <a:pt x="377" y="439"/>
                    <a:pt x="374" y="437"/>
                    <a:pt x="373" y="434"/>
                  </a:cubicBezTo>
                  <a:cubicBezTo>
                    <a:pt x="356" y="400"/>
                    <a:pt x="352" y="345"/>
                    <a:pt x="348" y="286"/>
                  </a:cubicBezTo>
                  <a:cubicBezTo>
                    <a:pt x="339" y="160"/>
                    <a:pt x="328" y="17"/>
                    <a:pt x="200" y="17"/>
                  </a:cubicBezTo>
                  <a:cubicBezTo>
                    <a:pt x="145" y="17"/>
                    <a:pt x="102" y="33"/>
                    <a:pt x="71" y="65"/>
                  </a:cubicBezTo>
                  <a:cubicBezTo>
                    <a:pt x="17" y="123"/>
                    <a:pt x="21" y="213"/>
                    <a:pt x="21" y="214"/>
                  </a:cubicBezTo>
                  <a:cubicBezTo>
                    <a:pt x="22" y="219"/>
                    <a:pt x="18" y="223"/>
                    <a:pt x="14" y="223"/>
                  </a:cubicBezTo>
                  <a:cubicBezTo>
                    <a:pt x="9" y="223"/>
                    <a:pt x="5" y="220"/>
                    <a:pt x="5" y="215"/>
                  </a:cubicBezTo>
                  <a:cubicBezTo>
                    <a:pt x="5" y="211"/>
                    <a:pt x="0" y="117"/>
                    <a:pt x="59" y="54"/>
                  </a:cubicBezTo>
                  <a:cubicBezTo>
                    <a:pt x="93" y="18"/>
                    <a:pt x="140" y="0"/>
                    <a:pt x="200" y="0"/>
                  </a:cubicBezTo>
                  <a:cubicBezTo>
                    <a:pt x="343" y="0"/>
                    <a:pt x="355" y="158"/>
                    <a:pt x="365" y="285"/>
                  </a:cubicBezTo>
                  <a:cubicBezTo>
                    <a:pt x="369" y="342"/>
                    <a:pt x="373" y="396"/>
                    <a:pt x="388" y="427"/>
                  </a:cubicBezTo>
                  <a:cubicBezTo>
                    <a:pt x="390" y="431"/>
                    <a:pt x="388" y="436"/>
                    <a:pt x="384" y="438"/>
                  </a:cubicBezTo>
                  <a:cubicBezTo>
                    <a:pt x="383" y="439"/>
                    <a:pt x="381" y="439"/>
                    <a:pt x="380" y="439"/>
                  </a:cubicBezTo>
                  <a:close/>
                </a:path>
              </a:pathLst>
            </a:custGeom>
            <a:solidFill>
              <a:srgbClr val="798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2">
              <a:extLst>
                <a:ext uri="{FF2B5EF4-FFF2-40B4-BE49-F238E27FC236}">
                  <a16:creationId xmlns="" xmlns:a16="http://schemas.microsoft.com/office/drawing/2014/main" id="{518CC962-D092-4E92-B36C-2E233E1EFE8B}"/>
                </a:ext>
              </a:extLst>
            </p:cNvPr>
            <p:cNvSpPr>
              <a:spLocks noChangeArrowheads="1"/>
            </p:cNvSpPr>
            <p:nvPr/>
          </p:nvSpPr>
          <p:spPr bwMode="auto">
            <a:xfrm>
              <a:off x="-4010025" y="3940175"/>
              <a:ext cx="71437" cy="84138"/>
            </a:xfrm>
            <a:prstGeom prst="ellipse">
              <a:avLst/>
            </a:prstGeom>
            <a:solidFill>
              <a:srgbClr val="0F28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3">
              <a:extLst>
                <a:ext uri="{FF2B5EF4-FFF2-40B4-BE49-F238E27FC236}">
                  <a16:creationId xmlns="" xmlns:a16="http://schemas.microsoft.com/office/drawing/2014/main" id="{FCA421B5-83E9-4DD0-9D11-FAA4D775CD26}"/>
                </a:ext>
              </a:extLst>
            </p:cNvPr>
            <p:cNvSpPr>
              <a:spLocks noChangeArrowheads="1"/>
            </p:cNvSpPr>
            <p:nvPr/>
          </p:nvSpPr>
          <p:spPr bwMode="auto">
            <a:xfrm>
              <a:off x="-2805113" y="3573463"/>
              <a:ext cx="173037" cy="211138"/>
            </a:xfrm>
            <a:prstGeom prst="ellipse">
              <a:avLst/>
            </a:prstGeom>
            <a:solidFill>
              <a:srgbClr val="0F28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4">
              <a:extLst>
                <a:ext uri="{FF2B5EF4-FFF2-40B4-BE49-F238E27FC236}">
                  <a16:creationId xmlns="" xmlns:a16="http://schemas.microsoft.com/office/drawing/2014/main" id="{C5F97ABA-1A44-42A7-BE9F-AD03E3BFE654}"/>
                </a:ext>
              </a:extLst>
            </p:cNvPr>
            <p:cNvSpPr>
              <a:spLocks noChangeArrowheads="1"/>
            </p:cNvSpPr>
            <p:nvPr/>
          </p:nvSpPr>
          <p:spPr bwMode="auto">
            <a:xfrm>
              <a:off x="-2762250" y="3621088"/>
              <a:ext cx="90487" cy="112713"/>
            </a:xfrm>
            <a:prstGeom prst="ellipse">
              <a:avLst/>
            </a:prstGeom>
            <a:solidFill>
              <a:srgbClr val="E2E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25">
              <a:extLst>
                <a:ext uri="{FF2B5EF4-FFF2-40B4-BE49-F238E27FC236}">
                  <a16:creationId xmlns="" xmlns:a16="http://schemas.microsoft.com/office/drawing/2014/main" id="{664AD392-76B5-4DBA-B6A6-D2196342A4F4}"/>
                </a:ext>
              </a:extLst>
            </p:cNvPr>
            <p:cNvSpPr>
              <a:spLocks noChangeArrowheads="1"/>
            </p:cNvSpPr>
            <p:nvPr/>
          </p:nvSpPr>
          <p:spPr bwMode="auto">
            <a:xfrm>
              <a:off x="-3709988" y="3981450"/>
              <a:ext cx="68262" cy="84138"/>
            </a:xfrm>
            <a:prstGeom prst="ellipse">
              <a:avLst/>
            </a:prstGeom>
            <a:solidFill>
              <a:srgbClr val="0F28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
              <a:extLst>
                <a:ext uri="{FF2B5EF4-FFF2-40B4-BE49-F238E27FC236}">
                  <a16:creationId xmlns="" xmlns:a16="http://schemas.microsoft.com/office/drawing/2014/main" id="{B5872D9F-07E3-4AB3-848F-977DF5FE931D}"/>
                </a:ext>
              </a:extLst>
            </p:cNvPr>
            <p:cNvSpPr>
              <a:spLocks/>
            </p:cNvSpPr>
            <p:nvPr/>
          </p:nvSpPr>
          <p:spPr bwMode="auto">
            <a:xfrm>
              <a:off x="-3459163" y="2946400"/>
              <a:ext cx="3175" cy="68263"/>
            </a:xfrm>
            <a:custGeom>
              <a:avLst/>
              <a:gdLst>
                <a:gd name="T0" fmla="*/ 1 w 1"/>
                <a:gd name="T1" fmla="*/ 25 h 25"/>
                <a:gd name="T2" fmla="*/ 0 w 1"/>
                <a:gd name="T3" fmla="*/ 0 h 25"/>
                <a:gd name="T4" fmla="*/ 1 w 1"/>
                <a:gd name="T5" fmla="*/ 25 h 25"/>
                <a:gd name="T6" fmla="*/ 1 w 1"/>
                <a:gd name="T7" fmla="*/ 25 h 25"/>
                <a:gd name="T8" fmla="*/ 1 w 1"/>
                <a:gd name="T9" fmla="*/ 25 h 25"/>
                <a:gd name="T10" fmla="*/ 1 w 1"/>
                <a:gd name="T11" fmla="*/ 25 h 25"/>
              </a:gdLst>
              <a:ahLst/>
              <a:cxnLst>
                <a:cxn ang="0">
                  <a:pos x="T0" y="T1"/>
                </a:cxn>
                <a:cxn ang="0">
                  <a:pos x="T2" y="T3"/>
                </a:cxn>
                <a:cxn ang="0">
                  <a:pos x="T4" y="T5"/>
                </a:cxn>
                <a:cxn ang="0">
                  <a:pos x="T6" y="T7"/>
                </a:cxn>
                <a:cxn ang="0">
                  <a:pos x="T8" y="T9"/>
                </a:cxn>
                <a:cxn ang="0">
                  <a:pos x="T10" y="T11"/>
                </a:cxn>
              </a:cxnLst>
              <a:rect l="0" t="0" r="r" b="b"/>
              <a:pathLst>
                <a:path w="1" h="25">
                  <a:moveTo>
                    <a:pt x="1" y="25"/>
                  </a:moveTo>
                  <a:cubicBezTo>
                    <a:pt x="0" y="0"/>
                    <a:pt x="0" y="0"/>
                    <a:pt x="0" y="0"/>
                  </a:cubicBezTo>
                  <a:cubicBezTo>
                    <a:pt x="1" y="25"/>
                    <a:pt x="1" y="25"/>
                    <a:pt x="1" y="25"/>
                  </a:cubicBezTo>
                  <a:cubicBezTo>
                    <a:pt x="1" y="25"/>
                    <a:pt x="1" y="25"/>
                    <a:pt x="1" y="25"/>
                  </a:cubicBezTo>
                  <a:cubicBezTo>
                    <a:pt x="1" y="25"/>
                    <a:pt x="1" y="25"/>
                    <a:pt x="1" y="25"/>
                  </a:cubicBezTo>
                  <a:cubicBezTo>
                    <a:pt x="1" y="25"/>
                    <a:pt x="1" y="25"/>
                    <a:pt x="1" y="25"/>
                  </a:cubicBezTo>
                  <a:close/>
                </a:path>
              </a:pathLst>
            </a:custGeom>
            <a:solidFill>
              <a:srgbClr val="00AE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27">
              <a:extLst>
                <a:ext uri="{FF2B5EF4-FFF2-40B4-BE49-F238E27FC236}">
                  <a16:creationId xmlns="" xmlns:a16="http://schemas.microsoft.com/office/drawing/2014/main" id="{E98C7047-DC9B-4794-9C0B-C8D2C230D901}"/>
                </a:ext>
              </a:extLst>
            </p:cNvPr>
            <p:cNvSpPr>
              <a:spLocks noChangeArrowheads="1"/>
            </p:cNvSpPr>
            <p:nvPr/>
          </p:nvSpPr>
          <p:spPr bwMode="auto">
            <a:xfrm>
              <a:off x="-3455988" y="3014663"/>
              <a:ext cx="1587" cy="1588"/>
            </a:xfrm>
            <a:prstGeom prst="ellipse">
              <a:avLst/>
            </a:pr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8">
              <a:extLst>
                <a:ext uri="{FF2B5EF4-FFF2-40B4-BE49-F238E27FC236}">
                  <a16:creationId xmlns="" xmlns:a16="http://schemas.microsoft.com/office/drawing/2014/main" id="{C140B247-4FB0-42DD-A6FE-C0863DC8D7DB}"/>
                </a:ext>
              </a:extLst>
            </p:cNvPr>
            <p:cNvSpPr>
              <a:spLocks/>
            </p:cNvSpPr>
            <p:nvPr/>
          </p:nvSpPr>
          <p:spPr bwMode="auto">
            <a:xfrm>
              <a:off x="-3370263" y="5253038"/>
              <a:ext cx="295275" cy="357188"/>
            </a:xfrm>
            <a:custGeom>
              <a:avLst/>
              <a:gdLst>
                <a:gd name="T0" fmla="*/ 7 w 186"/>
                <a:gd name="T1" fmla="*/ 184 h 225"/>
                <a:gd name="T2" fmla="*/ 177 w 186"/>
                <a:gd name="T3" fmla="*/ 225 h 225"/>
                <a:gd name="T4" fmla="*/ 186 w 186"/>
                <a:gd name="T5" fmla="*/ 0 h 225"/>
                <a:gd name="T6" fmla="*/ 0 w 186"/>
                <a:gd name="T7" fmla="*/ 0 h 225"/>
                <a:gd name="T8" fmla="*/ 7 w 186"/>
                <a:gd name="T9" fmla="*/ 184 h 225"/>
                <a:gd name="T10" fmla="*/ 7 w 186"/>
                <a:gd name="T11" fmla="*/ 184 h 225"/>
              </a:gdLst>
              <a:ahLst/>
              <a:cxnLst>
                <a:cxn ang="0">
                  <a:pos x="T0" y="T1"/>
                </a:cxn>
                <a:cxn ang="0">
                  <a:pos x="T2" y="T3"/>
                </a:cxn>
                <a:cxn ang="0">
                  <a:pos x="T4" y="T5"/>
                </a:cxn>
                <a:cxn ang="0">
                  <a:pos x="T6" y="T7"/>
                </a:cxn>
                <a:cxn ang="0">
                  <a:pos x="T8" y="T9"/>
                </a:cxn>
                <a:cxn ang="0">
                  <a:pos x="T10" y="T11"/>
                </a:cxn>
              </a:cxnLst>
              <a:rect l="0" t="0" r="r" b="b"/>
              <a:pathLst>
                <a:path w="186" h="225">
                  <a:moveTo>
                    <a:pt x="7" y="184"/>
                  </a:moveTo>
                  <a:lnTo>
                    <a:pt x="177" y="225"/>
                  </a:lnTo>
                  <a:lnTo>
                    <a:pt x="186" y="0"/>
                  </a:lnTo>
                  <a:lnTo>
                    <a:pt x="0" y="0"/>
                  </a:lnTo>
                  <a:lnTo>
                    <a:pt x="7" y="184"/>
                  </a:lnTo>
                  <a:lnTo>
                    <a:pt x="7" y="184"/>
                  </a:lnTo>
                  <a:close/>
                </a:path>
              </a:pathLst>
            </a:custGeom>
            <a:solidFill>
              <a:srgbClr val="000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a:extLst>
                <a:ext uri="{FF2B5EF4-FFF2-40B4-BE49-F238E27FC236}">
                  <a16:creationId xmlns="" xmlns:a16="http://schemas.microsoft.com/office/drawing/2014/main" id="{0EB7B908-098E-4123-AC43-9DC54D6A8F6A}"/>
                </a:ext>
              </a:extLst>
            </p:cNvPr>
            <p:cNvSpPr>
              <a:spLocks/>
            </p:cNvSpPr>
            <p:nvPr/>
          </p:nvSpPr>
          <p:spPr bwMode="auto">
            <a:xfrm>
              <a:off x="-3375025" y="5119688"/>
              <a:ext cx="304800" cy="133350"/>
            </a:xfrm>
            <a:custGeom>
              <a:avLst/>
              <a:gdLst>
                <a:gd name="T0" fmla="*/ 3 w 192"/>
                <a:gd name="T1" fmla="*/ 84 h 84"/>
                <a:gd name="T2" fmla="*/ 189 w 192"/>
                <a:gd name="T3" fmla="*/ 84 h 84"/>
                <a:gd name="T4" fmla="*/ 192 w 192"/>
                <a:gd name="T5" fmla="*/ 0 h 84"/>
                <a:gd name="T6" fmla="*/ 0 w 192"/>
                <a:gd name="T7" fmla="*/ 0 h 84"/>
                <a:gd name="T8" fmla="*/ 3 w 192"/>
                <a:gd name="T9" fmla="*/ 84 h 84"/>
                <a:gd name="T10" fmla="*/ 3 w 192"/>
                <a:gd name="T11" fmla="*/ 84 h 84"/>
              </a:gdLst>
              <a:ahLst/>
              <a:cxnLst>
                <a:cxn ang="0">
                  <a:pos x="T0" y="T1"/>
                </a:cxn>
                <a:cxn ang="0">
                  <a:pos x="T2" y="T3"/>
                </a:cxn>
                <a:cxn ang="0">
                  <a:pos x="T4" y="T5"/>
                </a:cxn>
                <a:cxn ang="0">
                  <a:pos x="T6" y="T7"/>
                </a:cxn>
                <a:cxn ang="0">
                  <a:pos x="T8" y="T9"/>
                </a:cxn>
                <a:cxn ang="0">
                  <a:pos x="T10" y="T11"/>
                </a:cxn>
              </a:cxnLst>
              <a:rect l="0" t="0" r="r" b="b"/>
              <a:pathLst>
                <a:path w="192" h="84">
                  <a:moveTo>
                    <a:pt x="3" y="84"/>
                  </a:moveTo>
                  <a:lnTo>
                    <a:pt x="189" y="84"/>
                  </a:lnTo>
                  <a:lnTo>
                    <a:pt x="192" y="0"/>
                  </a:lnTo>
                  <a:lnTo>
                    <a:pt x="0" y="0"/>
                  </a:lnTo>
                  <a:lnTo>
                    <a:pt x="3" y="84"/>
                  </a:lnTo>
                  <a:lnTo>
                    <a:pt x="3" y="84"/>
                  </a:lnTo>
                  <a:close/>
                </a:path>
              </a:pathLst>
            </a:custGeom>
            <a:solidFill>
              <a:srgbClr val="1A2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a:extLst>
                <a:ext uri="{FF2B5EF4-FFF2-40B4-BE49-F238E27FC236}">
                  <a16:creationId xmlns="" xmlns:a16="http://schemas.microsoft.com/office/drawing/2014/main" id="{D5CBD1C8-17FA-458B-9B36-A923E5D7DA45}"/>
                </a:ext>
              </a:extLst>
            </p:cNvPr>
            <p:cNvSpPr>
              <a:spLocks/>
            </p:cNvSpPr>
            <p:nvPr/>
          </p:nvSpPr>
          <p:spPr bwMode="auto">
            <a:xfrm>
              <a:off x="-3455988" y="3014663"/>
              <a:ext cx="142875" cy="26988"/>
            </a:xfrm>
            <a:custGeom>
              <a:avLst/>
              <a:gdLst>
                <a:gd name="T0" fmla="*/ 0 w 53"/>
                <a:gd name="T1" fmla="*/ 0 h 10"/>
                <a:gd name="T2" fmla="*/ 53 w 53"/>
                <a:gd name="T3" fmla="*/ 10 h 10"/>
                <a:gd name="T4" fmla="*/ 0 w 53"/>
                <a:gd name="T5" fmla="*/ 0 h 10"/>
                <a:gd name="T6" fmla="*/ 0 w 53"/>
                <a:gd name="T7" fmla="*/ 0 h 10"/>
              </a:gdLst>
              <a:ahLst/>
              <a:cxnLst>
                <a:cxn ang="0">
                  <a:pos x="T0" y="T1"/>
                </a:cxn>
                <a:cxn ang="0">
                  <a:pos x="T2" y="T3"/>
                </a:cxn>
                <a:cxn ang="0">
                  <a:pos x="T4" y="T5"/>
                </a:cxn>
                <a:cxn ang="0">
                  <a:pos x="T6" y="T7"/>
                </a:cxn>
              </a:cxnLst>
              <a:rect l="0" t="0" r="r" b="b"/>
              <a:pathLst>
                <a:path w="53" h="10">
                  <a:moveTo>
                    <a:pt x="0" y="0"/>
                  </a:moveTo>
                  <a:cubicBezTo>
                    <a:pt x="18" y="5"/>
                    <a:pt x="36" y="9"/>
                    <a:pt x="53" y="10"/>
                  </a:cubicBezTo>
                  <a:cubicBezTo>
                    <a:pt x="36" y="9"/>
                    <a:pt x="18" y="5"/>
                    <a:pt x="0" y="0"/>
                  </a:cubicBezTo>
                  <a:cubicBezTo>
                    <a:pt x="0" y="0"/>
                    <a:pt x="0" y="0"/>
                    <a:pt x="0" y="0"/>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a:extLst>
                <a:ext uri="{FF2B5EF4-FFF2-40B4-BE49-F238E27FC236}">
                  <a16:creationId xmlns="" xmlns:a16="http://schemas.microsoft.com/office/drawing/2014/main" id="{1F5FC62E-D362-479D-857E-3CB94DE461D2}"/>
                </a:ext>
              </a:extLst>
            </p:cNvPr>
            <p:cNvSpPr>
              <a:spLocks/>
            </p:cNvSpPr>
            <p:nvPr/>
          </p:nvSpPr>
          <p:spPr bwMode="auto">
            <a:xfrm>
              <a:off x="-3222625" y="3044825"/>
              <a:ext cx="57150" cy="3175"/>
            </a:xfrm>
            <a:custGeom>
              <a:avLst/>
              <a:gdLst>
                <a:gd name="T0" fmla="*/ 21 w 21"/>
                <a:gd name="T1" fmla="*/ 0 h 1"/>
                <a:gd name="T2" fmla="*/ 0 w 21"/>
                <a:gd name="T3" fmla="*/ 1 h 1"/>
                <a:gd name="T4" fmla="*/ 21 w 21"/>
                <a:gd name="T5" fmla="*/ 0 h 1"/>
              </a:gdLst>
              <a:ahLst/>
              <a:cxnLst>
                <a:cxn ang="0">
                  <a:pos x="T0" y="T1"/>
                </a:cxn>
                <a:cxn ang="0">
                  <a:pos x="T2" y="T3"/>
                </a:cxn>
                <a:cxn ang="0">
                  <a:pos x="T4" y="T5"/>
                </a:cxn>
              </a:cxnLst>
              <a:rect l="0" t="0" r="r" b="b"/>
              <a:pathLst>
                <a:path w="21" h="1">
                  <a:moveTo>
                    <a:pt x="21" y="0"/>
                  </a:moveTo>
                  <a:cubicBezTo>
                    <a:pt x="14" y="1"/>
                    <a:pt x="7" y="1"/>
                    <a:pt x="0" y="1"/>
                  </a:cubicBezTo>
                  <a:cubicBezTo>
                    <a:pt x="7" y="1"/>
                    <a:pt x="14" y="1"/>
                    <a:pt x="21" y="0"/>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2">
              <a:extLst>
                <a:ext uri="{FF2B5EF4-FFF2-40B4-BE49-F238E27FC236}">
                  <a16:creationId xmlns="" xmlns:a16="http://schemas.microsoft.com/office/drawing/2014/main" id="{5701013E-D137-443D-B037-607092143D79}"/>
                </a:ext>
              </a:extLst>
            </p:cNvPr>
            <p:cNvSpPr>
              <a:spLocks/>
            </p:cNvSpPr>
            <p:nvPr/>
          </p:nvSpPr>
          <p:spPr bwMode="auto">
            <a:xfrm>
              <a:off x="-3048000" y="3014663"/>
              <a:ext cx="57150" cy="14288"/>
            </a:xfrm>
            <a:custGeom>
              <a:avLst/>
              <a:gdLst>
                <a:gd name="T0" fmla="*/ 0 w 21"/>
                <a:gd name="T1" fmla="*/ 5 h 5"/>
                <a:gd name="T2" fmla="*/ 21 w 21"/>
                <a:gd name="T3" fmla="*/ 0 h 5"/>
                <a:gd name="T4" fmla="*/ 21 w 21"/>
                <a:gd name="T5" fmla="*/ 0 h 5"/>
                <a:gd name="T6" fmla="*/ 0 w 21"/>
                <a:gd name="T7" fmla="*/ 5 h 5"/>
              </a:gdLst>
              <a:ahLst/>
              <a:cxnLst>
                <a:cxn ang="0">
                  <a:pos x="T0" y="T1"/>
                </a:cxn>
                <a:cxn ang="0">
                  <a:pos x="T2" y="T3"/>
                </a:cxn>
                <a:cxn ang="0">
                  <a:pos x="T4" y="T5"/>
                </a:cxn>
                <a:cxn ang="0">
                  <a:pos x="T6" y="T7"/>
                </a:cxn>
              </a:cxnLst>
              <a:rect l="0" t="0" r="r" b="b"/>
              <a:pathLst>
                <a:path w="21" h="5">
                  <a:moveTo>
                    <a:pt x="0" y="5"/>
                  </a:moveTo>
                  <a:cubicBezTo>
                    <a:pt x="7" y="4"/>
                    <a:pt x="14" y="2"/>
                    <a:pt x="21" y="0"/>
                  </a:cubicBezTo>
                  <a:cubicBezTo>
                    <a:pt x="21" y="0"/>
                    <a:pt x="21" y="0"/>
                    <a:pt x="21" y="0"/>
                  </a:cubicBezTo>
                  <a:cubicBezTo>
                    <a:pt x="14" y="2"/>
                    <a:pt x="7" y="4"/>
                    <a:pt x="0" y="5"/>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3">
              <a:extLst>
                <a:ext uri="{FF2B5EF4-FFF2-40B4-BE49-F238E27FC236}">
                  <a16:creationId xmlns="" xmlns:a16="http://schemas.microsoft.com/office/drawing/2014/main" id="{5805F897-3BFA-491E-8EB5-B46AF53FBD72}"/>
                </a:ext>
              </a:extLst>
            </p:cNvPr>
            <p:cNvSpPr>
              <a:spLocks/>
            </p:cNvSpPr>
            <p:nvPr/>
          </p:nvSpPr>
          <p:spPr bwMode="auto">
            <a:xfrm>
              <a:off x="-3470275" y="2336800"/>
              <a:ext cx="495300" cy="623888"/>
            </a:xfrm>
            <a:custGeom>
              <a:avLst/>
              <a:gdLst>
                <a:gd name="T0" fmla="*/ 178 w 182"/>
                <a:gd name="T1" fmla="*/ 211 h 229"/>
                <a:gd name="T2" fmla="*/ 182 w 182"/>
                <a:gd name="T3" fmla="*/ 136 h 229"/>
                <a:gd name="T4" fmla="*/ 182 w 182"/>
                <a:gd name="T5" fmla="*/ 59 h 229"/>
                <a:gd name="T6" fmla="*/ 182 w 182"/>
                <a:gd name="T7" fmla="*/ 0 h 229"/>
                <a:gd name="T8" fmla="*/ 91 w 182"/>
                <a:gd name="T9" fmla="*/ 0 h 229"/>
                <a:gd name="T10" fmla="*/ 0 w 182"/>
                <a:gd name="T11" fmla="*/ 0 h 229"/>
                <a:gd name="T12" fmla="*/ 0 w 182"/>
                <a:gd name="T13" fmla="*/ 59 h 229"/>
                <a:gd name="T14" fmla="*/ 0 w 182"/>
                <a:gd name="T15" fmla="*/ 136 h 229"/>
                <a:gd name="T16" fmla="*/ 4 w 182"/>
                <a:gd name="T17" fmla="*/ 212 h 229"/>
                <a:gd name="T18" fmla="*/ 178 w 182"/>
                <a:gd name="T19" fmla="*/ 21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229">
                  <a:moveTo>
                    <a:pt x="178" y="211"/>
                  </a:moveTo>
                  <a:cubicBezTo>
                    <a:pt x="182" y="136"/>
                    <a:pt x="182" y="136"/>
                    <a:pt x="182" y="136"/>
                  </a:cubicBezTo>
                  <a:cubicBezTo>
                    <a:pt x="182" y="59"/>
                    <a:pt x="182" y="59"/>
                    <a:pt x="182" y="59"/>
                  </a:cubicBezTo>
                  <a:cubicBezTo>
                    <a:pt x="182" y="0"/>
                    <a:pt x="182" y="0"/>
                    <a:pt x="182" y="0"/>
                  </a:cubicBezTo>
                  <a:cubicBezTo>
                    <a:pt x="91" y="0"/>
                    <a:pt x="91" y="0"/>
                    <a:pt x="91" y="0"/>
                  </a:cubicBezTo>
                  <a:cubicBezTo>
                    <a:pt x="0" y="0"/>
                    <a:pt x="0" y="0"/>
                    <a:pt x="0" y="0"/>
                  </a:cubicBezTo>
                  <a:cubicBezTo>
                    <a:pt x="0" y="59"/>
                    <a:pt x="0" y="59"/>
                    <a:pt x="0" y="59"/>
                  </a:cubicBezTo>
                  <a:cubicBezTo>
                    <a:pt x="0" y="136"/>
                    <a:pt x="0" y="136"/>
                    <a:pt x="0" y="136"/>
                  </a:cubicBezTo>
                  <a:cubicBezTo>
                    <a:pt x="4" y="212"/>
                    <a:pt x="4" y="212"/>
                    <a:pt x="4" y="212"/>
                  </a:cubicBezTo>
                  <a:cubicBezTo>
                    <a:pt x="61" y="229"/>
                    <a:pt x="121" y="229"/>
                    <a:pt x="178" y="211"/>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4">
              <a:extLst>
                <a:ext uri="{FF2B5EF4-FFF2-40B4-BE49-F238E27FC236}">
                  <a16:creationId xmlns="" xmlns:a16="http://schemas.microsoft.com/office/drawing/2014/main" id="{74718C78-F677-4681-A1D9-0EECAA38158B}"/>
                </a:ext>
              </a:extLst>
            </p:cNvPr>
            <p:cNvSpPr>
              <a:spLocks/>
            </p:cNvSpPr>
            <p:nvPr/>
          </p:nvSpPr>
          <p:spPr bwMode="auto">
            <a:xfrm>
              <a:off x="-3454400" y="3036888"/>
              <a:ext cx="463550" cy="2082800"/>
            </a:xfrm>
            <a:custGeom>
              <a:avLst/>
              <a:gdLst>
                <a:gd name="T0" fmla="*/ 168 w 170"/>
                <a:gd name="T1" fmla="*/ 1 h 765"/>
                <a:gd name="T2" fmla="*/ 112 w 170"/>
                <a:gd name="T3" fmla="*/ 10 h 765"/>
                <a:gd name="T4" fmla="*/ 85 w 170"/>
                <a:gd name="T5" fmla="*/ 11 h 765"/>
                <a:gd name="T6" fmla="*/ 43 w 170"/>
                <a:gd name="T7" fmla="*/ 8 h 765"/>
                <a:gd name="T8" fmla="*/ 0 w 170"/>
                <a:gd name="T9" fmla="*/ 0 h 765"/>
                <a:gd name="T10" fmla="*/ 29 w 170"/>
                <a:gd name="T11" fmla="*/ 765 h 765"/>
                <a:gd name="T12" fmla="*/ 141 w 170"/>
                <a:gd name="T13" fmla="*/ 765 h 765"/>
                <a:gd name="T14" fmla="*/ 169 w 170"/>
                <a:gd name="T15" fmla="*/ 14 h 765"/>
                <a:gd name="T16" fmla="*/ 170 w 170"/>
                <a:gd name="T17" fmla="*/ 1 h 765"/>
                <a:gd name="T18" fmla="*/ 168 w 170"/>
                <a:gd name="T19" fmla="*/ 1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765">
                  <a:moveTo>
                    <a:pt x="168" y="1"/>
                  </a:moveTo>
                  <a:cubicBezTo>
                    <a:pt x="149" y="5"/>
                    <a:pt x="131" y="8"/>
                    <a:pt x="112" y="10"/>
                  </a:cubicBezTo>
                  <a:cubicBezTo>
                    <a:pt x="103" y="10"/>
                    <a:pt x="94" y="11"/>
                    <a:pt x="85" y="11"/>
                  </a:cubicBezTo>
                  <a:cubicBezTo>
                    <a:pt x="71" y="11"/>
                    <a:pt x="57" y="10"/>
                    <a:pt x="43" y="8"/>
                  </a:cubicBezTo>
                  <a:cubicBezTo>
                    <a:pt x="28" y="7"/>
                    <a:pt x="14" y="4"/>
                    <a:pt x="0" y="0"/>
                  </a:cubicBezTo>
                  <a:cubicBezTo>
                    <a:pt x="29" y="765"/>
                    <a:pt x="29" y="765"/>
                    <a:pt x="29" y="765"/>
                  </a:cubicBezTo>
                  <a:cubicBezTo>
                    <a:pt x="141" y="765"/>
                    <a:pt x="141" y="765"/>
                    <a:pt x="141" y="765"/>
                  </a:cubicBezTo>
                  <a:cubicBezTo>
                    <a:pt x="169" y="14"/>
                    <a:pt x="169" y="14"/>
                    <a:pt x="169" y="14"/>
                  </a:cubicBezTo>
                  <a:cubicBezTo>
                    <a:pt x="170" y="1"/>
                    <a:pt x="170" y="1"/>
                    <a:pt x="170" y="1"/>
                  </a:cubicBezTo>
                  <a:cubicBezTo>
                    <a:pt x="169" y="1"/>
                    <a:pt x="168" y="1"/>
                    <a:pt x="168" y="1"/>
                  </a:cubicBezTo>
                  <a:close/>
                </a:path>
              </a:pathLst>
            </a:custGeom>
            <a:solidFill>
              <a:srgbClr val="2C34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5">
              <a:extLst>
                <a:ext uri="{FF2B5EF4-FFF2-40B4-BE49-F238E27FC236}">
                  <a16:creationId xmlns="" xmlns:a16="http://schemas.microsoft.com/office/drawing/2014/main" id="{D06F2691-65FE-45CF-B0E2-ABBFF525DF08}"/>
                </a:ext>
              </a:extLst>
            </p:cNvPr>
            <p:cNvSpPr>
              <a:spLocks/>
            </p:cNvSpPr>
            <p:nvPr/>
          </p:nvSpPr>
          <p:spPr bwMode="auto">
            <a:xfrm>
              <a:off x="-3459163" y="2911475"/>
              <a:ext cx="473075" cy="155575"/>
            </a:xfrm>
            <a:custGeom>
              <a:avLst/>
              <a:gdLst>
                <a:gd name="T0" fmla="*/ 0 w 174"/>
                <a:gd name="T1" fmla="*/ 1 h 57"/>
                <a:gd name="T2" fmla="*/ 2 w 174"/>
                <a:gd name="T3" fmla="*/ 46 h 57"/>
                <a:gd name="T4" fmla="*/ 45 w 174"/>
                <a:gd name="T5" fmla="*/ 54 h 57"/>
                <a:gd name="T6" fmla="*/ 87 w 174"/>
                <a:gd name="T7" fmla="*/ 57 h 57"/>
                <a:gd name="T8" fmla="*/ 114 w 174"/>
                <a:gd name="T9" fmla="*/ 56 h 57"/>
                <a:gd name="T10" fmla="*/ 170 w 174"/>
                <a:gd name="T11" fmla="*/ 47 h 57"/>
                <a:gd name="T12" fmla="*/ 172 w 174"/>
                <a:gd name="T13" fmla="*/ 47 h 57"/>
                <a:gd name="T14" fmla="*/ 174 w 174"/>
                <a:gd name="T15" fmla="*/ 0 h 57"/>
                <a:gd name="T16" fmla="*/ 0 w 174"/>
                <a:gd name="T1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57">
                  <a:moveTo>
                    <a:pt x="0" y="1"/>
                  </a:moveTo>
                  <a:cubicBezTo>
                    <a:pt x="2" y="46"/>
                    <a:pt x="2" y="46"/>
                    <a:pt x="2" y="46"/>
                  </a:cubicBezTo>
                  <a:cubicBezTo>
                    <a:pt x="16" y="50"/>
                    <a:pt x="30" y="53"/>
                    <a:pt x="45" y="54"/>
                  </a:cubicBezTo>
                  <a:cubicBezTo>
                    <a:pt x="59" y="56"/>
                    <a:pt x="73" y="57"/>
                    <a:pt x="87" y="57"/>
                  </a:cubicBezTo>
                  <a:cubicBezTo>
                    <a:pt x="96" y="57"/>
                    <a:pt x="105" y="56"/>
                    <a:pt x="114" y="56"/>
                  </a:cubicBezTo>
                  <a:cubicBezTo>
                    <a:pt x="133" y="54"/>
                    <a:pt x="151" y="51"/>
                    <a:pt x="170" y="47"/>
                  </a:cubicBezTo>
                  <a:cubicBezTo>
                    <a:pt x="170" y="47"/>
                    <a:pt x="171" y="47"/>
                    <a:pt x="172" y="47"/>
                  </a:cubicBezTo>
                  <a:cubicBezTo>
                    <a:pt x="174" y="0"/>
                    <a:pt x="174" y="0"/>
                    <a:pt x="174" y="0"/>
                  </a:cubicBezTo>
                  <a:cubicBezTo>
                    <a:pt x="117" y="18"/>
                    <a:pt x="57" y="18"/>
                    <a:pt x="0" y="1"/>
                  </a:cubicBezTo>
                  <a:close/>
                </a:path>
              </a:pathLst>
            </a:custGeom>
            <a:solidFill>
              <a:srgbClr val="1A2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6">
              <a:extLst>
                <a:ext uri="{FF2B5EF4-FFF2-40B4-BE49-F238E27FC236}">
                  <a16:creationId xmlns="" xmlns:a16="http://schemas.microsoft.com/office/drawing/2014/main" id="{195F5BF9-9FCC-4E65-B465-7DF031F089F7}"/>
                </a:ext>
              </a:extLst>
            </p:cNvPr>
            <p:cNvSpPr>
              <a:spLocks/>
            </p:cNvSpPr>
            <p:nvPr/>
          </p:nvSpPr>
          <p:spPr bwMode="auto">
            <a:xfrm>
              <a:off x="-2697163" y="3368675"/>
              <a:ext cx="296862" cy="463550"/>
            </a:xfrm>
            <a:custGeom>
              <a:avLst/>
              <a:gdLst>
                <a:gd name="T0" fmla="*/ 109 w 109"/>
                <a:gd name="T1" fmla="*/ 170 h 170"/>
                <a:gd name="T2" fmla="*/ 44 w 109"/>
                <a:gd name="T3" fmla="*/ 6 h 170"/>
                <a:gd name="T4" fmla="*/ 0 w 109"/>
                <a:gd name="T5" fmla="*/ 23 h 170"/>
                <a:gd name="T6" fmla="*/ 109 w 109"/>
                <a:gd name="T7" fmla="*/ 170 h 170"/>
              </a:gdLst>
              <a:ahLst/>
              <a:cxnLst>
                <a:cxn ang="0">
                  <a:pos x="T0" y="T1"/>
                </a:cxn>
                <a:cxn ang="0">
                  <a:pos x="T2" y="T3"/>
                </a:cxn>
                <a:cxn ang="0">
                  <a:pos x="T4" y="T5"/>
                </a:cxn>
                <a:cxn ang="0">
                  <a:pos x="T6" y="T7"/>
                </a:cxn>
              </a:cxnLst>
              <a:rect l="0" t="0" r="r" b="b"/>
              <a:pathLst>
                <a:path w="109" h="170">
                  <a:moveTo>
                    <a:pt x="109" y="170"/>
                  </a:moveTo>
                  <a:cubicBezTo>
                    <a:pt x="109" y="170"/>
                    <a:pt x="107" y="17"/>
                    <a:pt x="44" y="6"/>
                  </a:cubicBezTo>
                  <a:cubicBezTo>
                    <a:pt x="4" y="0"/>
                    <a:pt x="0" y="23"/>
                    <a:pt x="0" y="23"/>
                  </a:cubicBezTo>
                  <a:cubicBezTo>
                    <a:pt x="109" y="170"/>
                    <a:pt x="109" y="170"/>
                    <a:pt x="109" y="170"/>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7">
              <a:extLst>
                <a:ext uri="{FF2B5EF4-FFF2-40B4-BE49-F238E27FC236}">
                  <a16:creationId xmlns="" xmlns:a16="http://schemas.microsoft.com/office/drawing/2014/main" id="{83974EF1-6A2C-4ED2-954E-C38325AACA3D}"/>
                </a:ext>
              </a:extLst>
            </p:cNvPr>
            <p:cNvSpPr>
              <a:spLocks/>
            </p:cNvSpPr>
            <p:nvPr/>
          </p:nvSpPr>
          <p:spPr bwMode="auto">
            <a:xfrm>
              <a:off x="-2947988" y="3305175"/>
              <a:ext cx="531812" cy="531813"/>
            </a:xfrm>
            <a:custGeom>
              <a:avLst/>
              <a:gdLst>
                <a:gd name="T0" fmla="*/ 5 w 195"/>
                <a:gd name="T1" fmla="*/ 191 h 195"/>
                <a:gd name="T2" fmla="*/ 4 w 195"/>
                <a:gd name="T3" fmla="*/ 190 h 195"/>
                <a:gd name="T4" fmla="*/ 4 w 195"/>
                <a:gd name="T5" fmla="*/ 175 h 195"/>
                <a:gd name="T6" fmla="*/ 175 w 195"/>
                <a:gd name="T7" fmla="*/ 4 h 195"/>
                <a:gd name="T8" fmla="*/ 189 w 195"/>
                <a:gd name="T9" fmla="*/ 4 h 195"/>
                <a:gd name="T10" fmla="*/ 191 w 195"/>
                <a:gd name="T11" fmla="*/ 5 h 195"/>
                <a:gd name="T12" fmla="*/ 191 w 195"/>
                <a:gd name="T13" fmla="*/ 20 h 195"/>
                <a:gd name="T14" fmla="*/ 20 w 195"/>
                <a:gd name="T15" fmla="*/ 191 h 195"/>
                <a:gd name="T16" fmla="*/ 5 w 195"/>
                <a:gd name="T17" fmla="*/ 19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5">
                  <a:moveTo>
                    <a:pt x="5" y="191"/>
                  </a:moveTo>
                  <a:cubicBezTo>
                    <a:pt x="4" y="190"/>
                    <a:pt x="4" y="190"/>
                    <a:pt x="4" y="190"/>
                  </a:cubicBezTo>
                  <a:cubicBezTo>
                    <a:pt x="0" y="186"/>
                    <a:pt x="0" y="179"/>
                    <a:pt x="4" y="175"/>
                  </a:cubicBezTo>
                  <a:cubicBezTo>
                    <a:pt x="175" y="4"/>
                    <a:pt x="175" y="4"/>
                    <a:pt x="175" y="4"/>
                  </a:cubicBezTo>
                  <a:cubicBezTo>
                    <a:pt x="179" y="0"/>
                    <a:pt x="185" y="0"/>
                    <a:pt x="189" y="4"/>
                  </a:cubicBezTo>
                  <a:cubicBezTo>
                    <a:pt x="191" y="5"/>
                    <a:pt x="191" y="5"/>
                    <a:pt x="191" y="5"/>
                  </a:cubicBezTo>
                  <a:cubicBezTo>
                    <a:pt x="195" y="9"/>
                    <a:pt x="195" y="16"/>
                    <a:pt x="191" y="20"/>
                  </a:cubicBezTo>
                  <a:cubicBezTo>
                    <a:pt x="20" y="191"/>
                    <a:pt x="20" y="191"/>
                    <a:pt x="20" y="191"/>
                  </a:cubicBezTo>
                  <a:cubicBezTo>
                    <a:pt x="16" y="195"/>
                    <a:pt x="9" y="195"/>
                    <a:pt x="5" y="191"/>
                  </a:cubicBezTo>
                  <a:close/>
                </a:path>
              </a:pathLst>
            </a:custGeom>
            <a:solidFill>
              <a:srgbClr val="384F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8">
              <a:extLst>
                <a:ext uri="{FF2B5EF4-FFF2-40B4-BE49-F238E27FC236}">
                  <a16:creationId xmlns="" xmlns:a16="http://schemas.microsoft.com/office/drawing/2014/main" id="{EC1D559A-43DD-42C5-A090-8859016B5E97}"/>
                </a:ext>
              </a:extLst>
            </p:cNvPr>
            <p:cNvSpPr>
              <a:spLocks/>
            </p:cNvSpPr>
            <p:nvPr/>
          </p:nvSpPr>
          <p:spPr bwMode="auto">
            <a:xfrm>
              <a:off x="-2909888" y="3376613"/>
              <a:ext cx="509587" cy="525463"/>
            </a:xfrm>
            <a:custGeom>
              <a:avLst/>
              <a:gdLst>
                <a:gd name="T0" fmla="*/ 151 w 187"/>
                <a:gd name="T1" fmla="*/ 42 h 193"/>
                <a:gd name="T2" fmla="*/ 55 w 187"/>
                <a:gd name="T3" fmla="*/ 19 h 193"/>
                <a:gd name="T4" fmla="*/ 14 w 187"/>
                <a:gd name="T5" fmla="*/ 92 h 193"/>
                <a:gd name="T6" fmla="*/ 50 w 187"/>
                <a:gd name="T7" fmla="*/ 100 h 193"/>
                <a:gd name="T8" fmla="*/ 113 w 187"/>
                <a:gd name="T9" fmla="*/ 193 h 193"/>
                <a:gd name="T10" fmla="*/ 187 w 187"/>
                <a:gd name="T11" fmla="*/ 167 h 193"/>
                <a:gd name="T12" fmla="*/ 151 w 187"/>
                <a:gd name="T13" fmla="*/ 42 h 193"/>
              </a:gdLst>
              <a:ahLst/>
              <a:cxnLst>
                <a:cxn ang="0">
                  <a:pos x="T0" y="T1"/>
                </a:cxn>
                <a:cxn ang="0">
                  <a:pos x="T2" y="T3"/>
                </a:cxn>
                <a:cxn ang="0">
                  <a:pos x="T4" y="T5"/>
                </a:cxn>
                <a:cxn ang="0">
                  <a:pos x="T6" y="T7"/>
                </a:cxn>
                <a:cxn ang="0">
                  <a:pos x="T8" y="T9"/>
                </a:cxn>
                <a:cxn ang="0">
                  <a:pos x="T10" y="T11"/>
                </a:cxn>
                <a:cxn ang="0">
                  <a:pos x="T12" y="T13"/>
                </a:cxn>
              </a:cxnLst>
              <a:rect l="0" t="0" r="r" b="b"/>
              <a:pathLst>
                <a:path w="187" h="193">
                  <a:moveTo>
                    <a:pt x="151" y="42"/>
                  </a:moveTo>
                  <a:cubicBezTo>
                    <a:pt x="138" y="9"/>
                    <a:pt x="78" y="0"/>
                    <a:pt x="55" y="19"/>
                  </a:cubicBezTo>
                  <a:cubicBezTo>
                    <a:pt x="32" y="39"/>
                    <a:pt x="0" y="80"/>
                    <a:pt x="14" y="92"/>
                  </a:cubicBezTo>
                  <a:cubicBezTo>
                    <a:pt x="28" y="105"/>
                    <a:pt x="50" y="100"/>
                    <a:pt x="50" y="100"/>
                  </a:cubicBezTo>
                  <a:cubicBezTo>
                    <a:pt x="50" y="100"/>
                    <a:pt x="58" y="173"/>
                    <a:pt x="113" y="193"/>
                  </a:cubicBezTo>
                  <a:cubicBezTo>
                    <a:pt x="187" y="167"/>
                    <a:pt x="187" y="167"/>
                    <a:pt x="187" y="167"/>
                  </a:cubicBezTo>
                  <a:cubicBezTo>
                    <a:pt x="187" y="167"/>
                    <a:pt x="163" y="75"/>
                    <a:pt x="151" y="42"/>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9">
              <a:extLst>
                <a:ext uri="{FF2B5EF4-FFF2-40B4-BE49-F238E27FC236}">
                  <a16:creationId xmlns="" xmlns:a16="http://schemas.microsoft.com/office/drawing/2014/main" id="{8BBAD073-343D-4A3F-A413-0920163CAEE2}"/>
                </a:ext>
              </a:extLst>
            </p:cNvPr>
            <p:cNvSpPr>
              <a:spLocks/>
            </p:cNvSpPr>
            <p:nvPr/>
          </p:nvSpPr>
          <p:spPr bwMode="auto">
            <a:xfrm>
              <a:off x="-3846513" y="3314700"/>
              <a:ext cx="1198562" cy="1333500"/>
            </a:xfrm>
            <a:custGeom>
              <a:avLst/>
              <a:gdLst>
                <a:gd name="T0" fmla="*/ 429 w 440"/>
                <a:gd name="T1" fmla="*/ 490 h 490"/>
                <a:gd name="T2" fmla="*/ 82 w 440"/>
                <a:gd name="T3" fmla="*/ 490 h 490"/>
                <a:gd name="T4" fmla="*/ 71 w 440"/>
                <a:gd name="T5" fmla="*/ 481 h 490"/>
                <a:gd name="T6" fmla="*/ 1 w 440"/>
                <a:gd name="T7" fmla="*/ 13 h 490"/>
                <a:gd name="T8" fmla="*/ 12 w 440"/>
                <a:gd name="T9" fmla="*/ 0 h 490"/>
                <a:gd name="T10" fmla="*/ 359 w 440"/>
                <a:gd name="T11" fmla="*/ 0 h 490"/>
                <a:gd name="T12" fmla="*/ 370 w 440"/>
                <a:gd name="T13" fmla="*/ 9 h 490"/>
                <a:gd name="T14" fmla="*/ 439 w 440"/>
                <a:gd name="T15" fmla="*/ 477 h 490"/>
                <a:gd name="T16" fmla="*/ 429 w 440"/>
                <a:gd name="T17"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90">
                  <a:moveTo>
                    <a:pt x="429" y="490"/>
                  </a:moveTo>
                  <a:cubicBezTo>
                    <a:pt x="82" y="490"/>
                    <a:pt x="82" y="490"/>
                    <a:pt x="82" y="490"/>
                  </a:cubicBezTo>
                  <a:cubicBezTo>
                    <a:pt x="76" y="490"/>
                    <a:pt x="71" y="486"/>
                    <a:pt x="71" y="481"/>
                  </a:cubicBezTo>
                  <a:cubicBezTo>
                    <a:pt x="1" y="13"/>
                    <a:pt x="1" y="13"/>
                    <a:pt x="1" y="13"/>
                  </a:cubicBezTo>
                  <a:cubicBezTo>
                    <a:pt x="0" y="6"/>
                    <a:pt x="5" y="0"/>
                    <a:pt x="12" y="0"/>
                  </a:cubicBezTo>
                  <a:cubicBezTo>
                    <a:pt x="359" y="0"/>
                    <a:pt x="359" y="0"/>
                    <a:pt x="359" y="0"/>
                  </a:cubicBezTo>
                  <a:cubicBezTo>
                    <a:pt x="364" y="0"/>
                    <a:pt x="369" y="4"/>
                    <a:pt x="370" y="9"/>
                  </a:cubicBezTo>
                  <a:cubicBezTo>
                    <a:pt x="439" y="477"/>
                    <a:pt x="439" y="477"/>
                    <a:pt x="439" y="477"/>
                  </a:cubicBezTo>
                  <a:cubicBezTo>
                    <a:pt x="440" y="484"/>
                    <a:pt x="435" y="490"/>
                    <a:pt x="429" y="490"/>
                  </a:cubicBezTo>
                  <a:close/>
                </a:path>
              </a:pathLst>
            </a:custGeom>
            <a:solidFill>
              <a:srgbClr val="1F2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0">
              <a:extLst>
                <a:ext uri="{FF2B5EF4-FFF2-40B4-BE49-F238E27FC236}">
                  <a16:creationId xmlns="" xmlns:a16="http://schemas.microsoft.com/office/drawing/2014/main" id="{C366E55D-0FDD-43F7-964A-A50A78F4073C}"/>
                </a:ext>
              </a:extLst>
            </p:cNvPr>
            <p:cNvSpPr>
              <a:spLocks/>
            </p:cNvSpPr>
            <p:nvPr/>
          </p:nvSpPr>
          <p:spPr bwMode="auto">
            <a:xfrm>
              <a:off x="-3827463" y="4098925"/>
              <a:ext cx="482600" cy="498475"/>
            </a:xfrm>
            <a:custGeom>
              <a:avLst/>
              <a:gdLst>
                <a:gd name="T0" fmla="*/ 171 w 177"/>
                <a:gd name="T1" fmla="*/ 94 h 183"/>
                <a:gd name="T2" fmla="*/ 73 w 177"/>
                <a:gd name="T3" fmla="*/ 111 h 183"/>
                <a:gd name="T4" fmla="*/ 167 w 177"/>
                <a:gd name="T5" fmla="*/ 54 h 183"/>
                <a:gd name="T6" fmla="*/ 65 w 177"/>
                <a:gd name="T7" fmla="*/ 74 h 183"/>
                <a:gd name="T8" fmla="*/ 141 w 177"/>
                <a:gd name="T9" fmla="*/ 18 h 183"/>
                <a:gd name="T10" fmla="*/ 41 w 177"/>
                <a:gd name="T11" fmla="*/ 44 h 183"/>
                <a:gd name="T12" fmla="*/ 41 w 177"/>
                <a:gd name="T13" fmla="*/ 44 h 183"/>
                <a:gd name="T14" fmla="*/ 34 w 177"/>
                <a:gd name="T15" fmla="*/ 0 h 183"/>
                <a:gd name="T16" fmla="*/ 5 w 177"/>
                <a:gd name="T17" fmla="*/ 60 h 183"/>
                <a:gd name="T18" fmla="*/ 13 w 177"/>
                <a:gd name="T19" fmla="*/ 136 h 183"/>
                <a:gd name="T20" fmla="*/ 13 w 177"/>
                <a:gd name="T21" fmla="*/ 136 h 183"/>
                <a:gd name="T22" fmla="*/ 92 w 177"/>
                <a:gd name="T23" fmla="*/ 172 h 183"/>
                <a:gd name="T24" fmla="*/ 162 w 177"/>
                <a:gd name="T25" fmla="*/ 134 h 183"/>
                <a:gd name="T26" fmla="*/ 85 w 177"/>
                <a:gd name="T27" fmla="*/ 138 h 183"/>
                <a:gd name="T28" fmla="*/ 171 w 177"/>
                <a:gd name="T29" fmla="*/ 9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83">
                  <a:moveTo>
                    <a:pt x="171" y="94"/>
                  </a:moveTo>
                  <a:cubicBezTo>
                    <a:pt x="167" y="73"/>
                    <a:pt x="95" y="102"/>
                    <a:pt x="73" y="111"/>
                  </a:cubicBezTo>
                  <a:cubicBezTo>
                    <a:pt x="98" y="100"/>
                    <a:pt x="177" y="72"/>
                    <a:pt x="167" y="54"/>
                  </a:cubicBezTo>
                  <a:cubicBezTo>
                    <a:pt x="156" y="35"/>
                    <a:pt x="88" y="65"/>
                    <a:pt x="65" y="74"/>
                  </a:cubicBezTo>
                  <a:cubicBezTo>
                    <a:pt x="86" y="64"/>
                    <a:pt x="153" y="34"/>
                    <a:pt x="141" y="18"/>
                  </a:cubicBezTo>
                  <a:cubicBezTo>
                    <a:pt x="131" y="5"/>
                    <a:pt x="80" y="26"/>
                    <a:pt x="41" y="44"/>
                  </a:cubicBezTo>
                  <a:cubicBezTo>
                    <a:pt x="41" y="44"/>
                    <a:pt x="41" y="44"/>
                    <a:pt x="41" y="44"/>
                  </a:cubicBezTo>
                  <a:cubicBezTo>
                    <a:pt x="41" y="44"/>
                    <a:pt x="39" y="2"/>
                    <a:pt x="34" y="0"/>
                  </a:cubicBezTo>
                  <a:cubicBezTo>
                    <a:pt x="16" y="13"/>
                    <a:pt x="8" y="37"/>
                    <a:pt x="5" y="60"/>
                  </a:cubicBezTo>
                  <a:cubicBezTo>
                    <a:pt x="0" y="85"/>
                    <a:pt x="4" y="112"/>
                    <a:pt x="13" y="136"/>
                  </a:cubicBezTo>
                  <a:cubicBezTo>
                    <a:pt x="13" y="136"/>
                    <a:pt x="13" y="136"/>
                    <a:pt x="13" y="136"/>
                  </a:cubicBezTo>
                  <a:cubicBezTo>
                    <a:pt x="26" y="167"/>
                    <a:pt x="60" y="183"/>
                    <a:pt x="92" y="172"/>
                  </a:cubicBezTo>
                  <a:cubicBezTo>
                    <a:pt x="127" y="160"/>
                    <a:pt x="163" y="145"/>
                    <a:pt x="162" y="134"/>
                  </a:cubicBezTo>
                  <a:cubicBezTo>
                    <a:pt x="160" y="115"/>
                    <a:pt x="104" y="134"/>
                    <a:pt x="85" y="138"/>
                  </a:cubicBezTo>
                  <a:cubicBezTo>
                    <a:pt x="109" y="131"/>
                    <a:pt x="173" y="110"/>
                    <a:pt x="171" y="94"/>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1">
              <a:extLst>
                <a:ext uri="{FF2B5EF4-FFF2-40B4-BE49-F238E27FC236}">
                  <a16:creationId xmlns="" xmlns:a16="http://schemas.microsoft.com/office/drawing/2014/main" id="{0E9B051D-50EC-426B-A8C8-450A8B2AFCB2}"/>
                </a:ext>
              </a:extLst>
            </p:cNvPr>
            <p:cNvSpPr>
              <a:spLocks/>
            </p:cNvSpPr>
            <p:nvPr/>
          </p:nvSpPr>
          <p:spPr bwMode="auto">
            <a:xfrm>
              <a:off x="-2843213" y="5199063"/>
              <a:ext cx="369887" cy="288925"/>
            </a:xfrm>
            <a:custGeom>
              <a:avLst/>
              <a:gdLst>
                <a:gd name="T0" fmla="*/ 27 w 233"/>
                <a:gd name="T1" fmla="*/ 0 h 182"/>
                <a:gd name="T2" fmla="*/ 233 w 233"/>
                <a:gd name="T3" fmla="*/ 142 h 182"/>
                <a:gd name="T4" fmla="*/ 204 w 233"/>
                <a:gd name="T5" fmla="*/ 182 h 182"/>
                <a:gd name="T6" fmla="*/ 0 w 233"/>
                <a:gd name="T7" fmla="*/ 37 h 182"/>
                <a:gd name="T8" fmla="*/ 27 w 233"/>
                <a:gd name="T9" fmla="*/ 0 h 182"/>
                <a:gd name="T10" fmla="*/ 27 w 233"/>
                <a:gd name="T11" fmla="*/ 0 h 182"/>
              </a:gdLst>
              <a:ahLst/>
              <a:cxnLst>
                <a:cxn ang="0">
                  <a:pos x="T0" y="T1"/>
                </a:cxn>
                <a:cxn ang="0">
                  <a:pos x="T2" y="T3"/>
                </a:cxn>
                <a:cxn ang="0">
                  <a:pos x="T4" y="T5"/>
                </a:cxn>
                <a:cxn ang="0">
                  <a:pos x="T6" y="T7"/>
                </a:cxn>
                <a:cxn ang="0">
                  <a:pos x="T8" y="T9"/>
                </a:cxn>
                <a:cxn ang="0">
                  <a:pos x="T10" y="T11"/>
                </a:cxn>
              </a:cxnLst>
              <a:rect l="0" t="0" r="r" b="b"/>
              <a:pathLst>
                <a:path w="233" h="182">
                  <a:moveTo>
                    <a:pt x="27" y="0"/>
                  </a:moveTo>
                  <a:lnTo>
                    <a:pt x="233" y="142"/>
                  </a:lnTo>
                  <a:lnTo>
                    <a:pt x="204" y="182"/>
                  </a:lnTo>
                  <a:lnTo>
                    <a:pt x="0" y="37"/>
                  </a:lnTo>
                  <a:lnTo>
                    <a:pt x="27" y="0"/>
                  </a:lnTo>
                  <a:lnTo>
                    <a:pt x="27" y="0"/>
                  </a:lnTo>
                  <a:close/>
                </a:path>
              </a:pathLst>
            </a:custGeom>
            <a:solidFill>
              <a:srgbClr val="8DA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2">
              <a:extLst>
                <a:ext uri="{FF2B5EF4-FFF2-40B4-BE49-F238E27FC236}">
                  <a16:creationId xmlns="" xmlns:a16="http://schemas.microsoft.com/office/drawing/2014/main" id="{6350C11D-AB68-405B-BF9C-B4EAF81C583A}"/>
                </a:ext>
              </a:extLst>
            </p:cNvPr>
            <p:cNvSpPr>
              <a:spLocks/>
            </p:cNvSpPr>
            <p:nvPr/>
          </p:nvSpPr>
          <p:spPr bwMode="auto">
            <a:xfrm>
              <a:off x="-3919538" y="5157788"/>
              <a:ext cx="373062" cy="263525"/>
            </a:xfrm>
            <a:custGeom>
              <a:avLst/>
              <a:gdLst>
                <a:gd name="T0" fmla="*/ 207 w 235"/>
                <a:gd name="T1" fmla="*/ 0 h 166"/>
                <a:gd name="T2" fmla="*/ 0 w 235"/>
                <a:gd name="T3" fmla="*/ 137 h 166"/>
                <a:gd name="T4" fmla="*/ 15 w 235"/>
                <a:gd name="T5" fmla="*/ 161 h 166"/>
                <a:gd name="T6" fmla="*/ 41 w 235"/>
                <a:gd name="T7" fmla="*/ 166 h 166"/>
                <a:gd name="T8" fmla="*/ 235 w 235"/>
                <a:gd name="T9" fmla="*/ 39 h 166"/>
                <a:gd name="T10" fmla="*/ 207 w 235"/>
                <a:gd name="T11" fmla="*/ 0 h 166"/>
                <a:gd name="T12" fmla="*/ 207 w 235"/>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235" h="166">
                  <a:moveTo>
                    <a:pt x="207" y="0"/>
                  </a:moveTo>
                  <a:lnTo>
                    <a:pt x="0" y="137"/>
                  </a:lnTo>
                  <a:lnTo>
                    <a:pt x="15" y="161"/>
                  </a:lnTo>
                  <a:lnTo>
                    <a:pt x="41" y="166"/>
                  </a:lnTo>
                  <a:lnTo>
                    <a:pt x="235" y="39"/>
                  </a:lnTo>
                  <a:lnTo>
                    <a:pt x="207" y="0"/>
                  </a:lnTo>
                  <a:lnTo>
                    <a:pt x="207" y="0"/>
                  </a:lnTo>
                  <a:close/>
                </a:path>
              </a:pathLst>
            </a:custGeom>
            <a:solidFill>
              <a:srgbClr val="8DAB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3">
              <a:extLst>
                <a:ext uri="{FF2B5EF4-FFF2-40B4-BE49-F238E27FC236}">
                  <a16:creationId xmlns="" xmlns:a16="http://schemas.microsoft.com/office/drawing/2014/main" id="{258AD4E9-114F-46C3-8D53-857E4B74A132}"/>
                </a:ext>
              </a:extLst>
            </p:cNvPr>
            <p:cNvSpPr>
              <a:spLocks/>
            </p:cNvSpPr>
            <p:nvPr/>
          </p:nvSpPr>
          <p:spPr bwMode="auto">
            <a:xfrm>
              <a:off x="-3470275" y="2252663"/>
              <a:ext cx="495300" cy="385763"/>
            </a:xfrm>
            <a:custGeom>
              <a:avLst/>
              <a:gdLst>
                <a:gd name="T0" fmla="*/ 0 w 182"/>
                <a:gd name="T1" fmla="*/ 0 h 142"/>
                <a:gd name="T2" fmla="*/ 0 w 182"/>
                <a:gd name="T3" fmla="*/ 99 h 142"/>
                <a:gd name="T4" fmla="*/ 87 w 182"/>
                <a:gd name="T5" fmla="*/ 142 h 142"/>
                <a:gd name="T6" fmla="*/ 182 w 182"/>
                <a:gd name="T7" fmla="*/ 106 h 142"/>
                <a:gd name="T8" fmla="*/ 182 w 182"/>
                <a:gd name="T9" fmla="*/ 0 h 142"/>
                <a:gd name="T10" fmla="*/ 0 w 182"/>
                <a:gd name="T11" fmla="*/ 0 h 142"/>
              </a:gdLst>
              <a:ahLst/>
              <a:cxnLst>
                <a:cxn ang="0">
                  <a:pos x="T0" y="T1"/>
                </a:cxn>
                <a:cxn ang="0">
                  <a:pos x="T2" y="T3"/>
                </a:cxn>
                <a:cxn ang="0">
                  <a:pos x="T4" y="T5"/>
                </a:cxn>
                <a:cxn ang="0">
                  <a:pos x="T6" y="T7"/>
                </a:cxn>
                <a:cxn ang="0">
                  <a:pos x="T8" y="T9"/>
                </a:cxn>
                <a:cxn ang="0">
                  <a:pos x="T10" y="T11"/>
                </a:cxn>
              </a:cxnLst>
              <a:rect l="0" t="0" r="r" b="b"/>
              <a:pathLst>
                <a:path w="182" h="142">
                  <a:moveTo>
                    <a:pt x="0" y="0"/>
                  </a:moveTo>
                  <a:cubicBezTo>
                    <a:pt x="0" y="99"/>
                    <a:pt x="0" y="99"/>
                    <a:pt x="0" y="99"/>
                  </a:cubicBezTo>
                  <a:cubicBezTo>
                    <a:pt x="0" y="99"/>
                    <a:pt x="38" y="142"/>
                    <a:pt x="87" y="142"/>
                  </a:cubicBezTo>
                  <a:cubicBezTo>
                    <a:pt x="136" y="142"/>
                    <a:pt x="182" y="106"/>
                    <a:pt x="182" y="106"/>
                  </a:cubicBezTo>
                  <a:cubicBezTo>
                    <a:pt x="182" y="0"/>
                    <a:pt x="182" y="0"/>
                    <a:pt x="182" y="0"/>
                  </a:cubicBezTo>
                  <a:cubicBezTo>
                    <a:pt x="0" y="0"/>
                    <a:pt x="0" y="0"/>
                    <a:pt x="0" y="0"/>
                  </a:cubicBezTo>
                  <a:close/>
                </a:path>
              </a:pathLst>
            </a:custGeom>
            <a:solidFill>
              <a:srgbClr val="F053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4">
              <a:extLst>
                <a:ext uri="{FF2B5EF4-FFF2-40B4-BE49-F238E27FC236}">
                  <a16:creationId xmlns="" xmlns:a16="http://schemas.microsoft.com/office/drawing/2014/main" id="{90C58245-39D2-439B-AA25-A69AA3C07198}"/>
                </a:ext>
              </a:extLst>
            </p:cNvPr>
            <p:cNvSpPr>
              <a:spLocks/>
            </p:cNvSpPr>
            <p:nvPr/>
          </p:nvSpPr>
          <p:spPr bwMode="auto">
            <a:xfrm>
              <a:off x="-3736975" y="1370013"/>
              <a:ext cx="1028700" cy="1187450"/>
            </a:xfrm>
            <a:custGeom>
              <a:avLst/>
              <a:gdLst>
                <a:gd name="T0" fmla="*/ 11 w 378"/>
                <a:gd name="T1" fmla="*/ 238 h 436"/>
                <a:gd name="T2" fmla="*/ 40 w 378"/>
                <a:gd name="T3" fmla="*/ 224 h 436"/>
                <a:gd name="T4" fmla="*/ 39 w 378"/>
                <a:gd name="T5" fmla="*/ 171 h 436"/>
                <a:gd name="T6" fmla="*/ 172 w 378"/>
                <a:gd name="T7" fmla="*/ 28 h 436"/>
                <a:gd name="T8" fmla="*/ 189 w 378"/>
                <a:gd name="T9" fmla="*/ 30 h 436"/>
                <a:gd name="T10" fmla="*/ 205 w 378"/>
                <a:gd name="T11" fmla="*/ 28 h 436"/>
                <a:gd name="T12" fmla="*/ 338 w 378"/>
                <a:gd name="T13" fmla="*/ 171 h 436"/>
                <a:gd name="T14" fmla="*/ 337 w 378"/>
                <a:gd name="T15" fmla="*/ 224 h 436"/>
                <a:gd name="T16" fmla="*/ 367 w 378"/>
                <a:gd name="T17" fmla="*/ 238 h 436"/>
                <a:gd name="T18" fmla="*/ 320 w 378"/>
                <a:gd name="T19" fmla="*/ 319 h 436"/>
                <a:gd name="T20" fmla="*/ 189 w 378"/>
                <a:gd name="T21" fmla="*/ 436 h 436"/>
                <a:gd name="T22" fmla="*/ 57 w 378"/>
                <a:gd name="T23" fmla="*/ 319 h 436"/>
                <a:gd name="T24" fmla="*/ 11 w 378"/>
                <a:gd name="T25" fmla="*/ 238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8" h="436">
                  <a:moveTo>
                    <a:pt x="11" y="238"/>
                  </a:moveTo>
                  <a:cubicBezTo>
                    <a:pt x="18" y="216"/>
                    <a:pt x="30" y="219"/>
                    <a:pt x="40" y="224"/>
                  </a:cubicBezTo>
                  <a:cubicBezTo>
                    <a:pt x="39" y="207"/>
                    <a:pt x="38" y="190"/>
                    <a:pt x="39" y="171"/>
                  </a:cubicBezTo>
                  <a:cubicBezTo>
                    <a:pt x="48" y="0"/>
                    <a:pt x="172" y="28"/>
                    <a:pt x="172" y="28"/>
                  </a:cubicBezTo>
                  <a:cubicBezTo>
                    <a:pt x="189" y="30"/>
                    <a:pt x="189" y="30"/>
                    <a:pt x="189" y="30"/>
                  </a:cubicBezTo>
                  <a:cubicBezTo>
                    <a:pt x="205" y="28"/>
                    <a:pt x="205" y="28"/>
                    <a:pt x="205" y="28"/>
                  </a:cubicBezTo>
                  <a:cubicBezTo>
                    <a:pt x="205" y="28"/>
                    <a:pt x="329" y="0"/>
                    <a:pt x="338" y="171"/>
                  </a:cubicBezTo>
                  <a:cubicBezTo>
                    <a:pt x="339" y="190"/>
                    <a:pt x="338" y="208"/>
                    <a:pt x="337" y="224"/>
                  </a:cubicBezTo>
                  <a:cubicBezTo>
                    <a:pt x="347" y="219"/>
                    <a:pt x="360" y="216"/>
                    <a:pt x="367" y="238"/>
                  </a:cubicBezTo>
                  <a:cubicBezTo>
                    <a:pt x="378" y="270"/>
                    <a:pt x="352" y="315"/>
                    <a:pt x="320" y="319"/>
                  </a:cubicBezTo>
                  <a:cubicBezTo>
                    <a:pt x="294" y="395"/>
                    <a:pt x="257" y="436"/>
                    <a:pt x="189" y="436"/>
                  </a:cubicBezTo>
                  <a:cubicBezTo>
                    <a:pt x="117" y="436"/>
                    <a:pt x="83" y="395"/>
                    <a:pt x="57" y="319"/>
                  </a:cubicBezTo>
                  <a:cubicBezTo>
                    <a:pt x="25" y="315"/>
                    <a:pt x="0" y="270"/>
                    <a:pt x="11" y="238"/>
                  </a:cubicBezTo>
                  <a:close/>
                </a:path>
              </a:pathLst>
            </a:custGeom>
            <a:solidFill>
              <a:srgbClr val="F38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5">
              <a:extLst>
                <a:ext uri="{FF2B5EF4-FFF2-40B4-BE49-F238E27FC236}">
                  <a16:creationId xmlns="" xmlns:a16="http://schemas.microsoft.com/office/drawing/2014/main" id="{68EDFA87-74AB-40ED-A323-A6E16E11701C}"/>
                </a:ext>
              </a:extLst>
            </p:cNvPr>
            <p:cNvSpPr>
              <a:spLocks/>
            </p:cNvSpPr>
            <p:nvPr/>
          </p:nvSpPr>
          <p:spPr bwMode="auto">
            <a:xfrm>
              <a:off x="-3683000" y="1138238"/>
              <a:ext cx="920750" cy="923925"/>
            </a:xfrm>
            <a:custGeom>
              <a:avLst/>
              <a:gdLst>
                <a:gd name="T0" fmla="*/ 338 w 338"/>
                <a:gd name="T1" fmla="*/ 216 h 339"/>
                <a:gd name="T2" fmla="*/ 0 w 338"/>
                <a:gd name="T3" fmla="*/ 216 h 339"/>
                <a:gd name="T4" fmla="*/ 9 w 338"/>
                <a:gd name="T5" fmla="*/ 305 h 339"/>
                <a:gd name="T6" fmla="*/ 39 w 338"/>
                <a:gd name="T7" fmla="*/ 338 h 339"/>
                <a:gd name="T8" fmla="*/ 45 w 338"/>
                <a:gd name="T9" fmla="*/ 225 h 339"/>
                <a:gd name="T10" fmla="*/ 133 w 338"/>
                <a:gd name="T11" fmla="*/ 146 h 339"/>
                <a:gd name="T12" fmla="*/ 133 w 338"/>
                <a:gd name="T13" fmla="*/ 146 h 339"/>
                <a:gd name="T14" fmla="*/ 268 w 338"/>
                <a:gd name="T15" fmla="*/ 176 h 339"/>
                <a:gd name="T16" fmla="*/ 292 w 338"/>
                <a:gd name="T17" fmla="*/ 225 h 339"/>
                <a:gd name="T18" fmla="*/ 298 w 338"/>
                <a:gd name="T19" fmla="*/ 338 h 339"/>
                <a:gd name="T20" fmla="*/ 328 w 338"/>
                <a:gd name="T21" fmla="*/ 305 h 339"/>
                <a:gd name="T22" fmla="*/ 338 w 338"/>
                <a:gd name="T23" fmla="*/ 216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39">
                  <a:moveTo>
                    <a:pt x="338" y="216"/>
                  </a:moveTo>
                  <a:cubicBezTo>
                    <a:pt x="333" y="0"/>
                    <a:pt x="5" y="0"/>
                    <a:pt x="0" y="216"/>
                  </a:cubicBezTo>
                  <a:cubicBezTo>
                    <a:pt x="0" y="242"/>
                    <a:pt x="2" y="272"/>
                    <a:pt x="9" y="305"/>
                  </a:cubicBezTo>
                  <a:cubicBezTo>
                    <a:pt x="9" y="305"/>
                    <a:pt x="25" y="339"/>
                    <a:pt x="39" y="338"/>
                  </a:cubicBezTo>
                  <a:cubicBezTo>
                    <a:pt x="38" y="297"/>
                    <a:pt x="41" y="256"/>
                    <a:pt x="45" y="225"/>
                  </a:cubicBezTo>
                  <a:cubicBezTo>
                    <a:pt x="45" y="225"/>
                    <a:pt x="56" y="171"/>
                    <a:pt x="133" y="146"/>
                  </a:cubicBezTo>
                  <a:cubicBezTo>
                    <a:pt x="133" y="146"/>
                    <a:pt x="133" y="146"/>
                    <a:pt x="133" y="146"/>
                  </a:cubicBezTo>
                  <a:cubicBezTo>
                    <a:pt x="194" y="209"/>
                    <a:pt x="252" y="185"/>
                    <a:pt x="268" y="176"/>
                  </a:cubicBezTo>
                  <a:cubicBezTo>
                    <a:pt x="279" y="185"/>
                    <a:pt x="288" y="199"/>
                    <a:pt x="292" y="225"/>
                  </a:cubicBezTo>
                  <a:cubicBezTo>
                    <a:pt x="296" y="256"/>
                    <a:pt x="300" y="296"/>
                    <a:pt x="298" y="338"/>
                  </a:cubicBezTo>
                  <a:cubicBezTo>
                    <a:pt x="314" y="339"/>
                    <a:pt x="328" y="305"/>
                    <a:pt x="328" y="305"/>
                  </a:cubicBezTo>
                  <a:cubicBezTo>
                    <a:pt x="335" y="272"/>
                    <a:pt x="338" y="243"/>
                    <a:pt x="338" y="216"/>
                  </a:cubicBezTo>
                  <a:close/>
                </a:path>
              </a:pathLst>
            </a:custGeom>
            <a:solidFill>
              <a:srgbClr val="000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6">
              <a:extLst>
                <a:ext uri="{FF2B5EF4-FFF2-40B4-BE49-F238E27FC236}">
                  <a16:creationId xmlns="" xmlns:a16="http://schemas.microsoft.com/office/drawing/2014/main" id="{ABD3A552-654F-4BBF-973A-4EEA8DCC11AE}"/>
                </a:ext>
              </a:extLst>
            </p:cNvPr>
            <p:cNvSpPr>
              <a:spLocks/>
            </p:cNvSpPr>
            <p:nvPr/>
          </p:nvSpPr>
          <p:spPr bwMode="auto">
            <a:xfrm>
              <a:off x="-2659063" y="3817938"/>
              <a:ext cx="588962" cy="890588"/>
            </a:xfrm>
            <a:custGeom>
              <a:avLst/>
              <a:gdLst>
                <a:gd name="T0" fmla="*/ 216 w 216"/>
                <a:gd name="T1" fmla="*/ 210 h 327"/>
                <a:gd name="T2" fmla="*/ 110 w 216"/>
                <a:gd name="T3" fmla="*/ 0 h 327"/>
                <a:gd name="T4" fmla="*/ 0 w 216"/>
                <a:gd name="T5" fmla="*/ 38 h 327"/>
                <a:gd name="T6" fmla="*/ 102 w 216"/>
                <a:gd name="T7" fmla="*/ 327 h 327"/>
              </a:gdLst>
              <a:ahLst/>
              <a:cxnLst>
                <a:cxn ang="0">
                  <a:pos x="T0" y="T1"/>
                </a:cxn>
                <a:cxn ang="0">
                  <a:pos x="T2" y="T3"/>
                </a:cxn>
                <a:cxn ang="0">
                  <a:pos x="T4" y="T5"/>
                </a:cxn>
                <a:cxn ang="0">
                  <a:pos x="T6" y="T7"/>
                </a:cxn>
              </a:cxnLst>
              <a:rect l="0" t="0" r="r" b="b"/>
              <a:pathLst>
                <a:path w="216" h="327">
                  <a:moveTo>
                    <a:pt x="216" y="210"/>
                  </a:moveTo>
                  <a:cubicBezTo>
                    <a:pt x="110" y="0"/>
                    <a:pt x="110" y="0"/>
                    <a:pt x="110" y="0"/>
                  </a:cubicBezTo>
                  <a:cubicBezTo>
                    <a:pt x="0" y="38"/>
                    <a:pt x="0" y="38"/>
                    <a:pt x="0" y="38"/>
                  </a:cubicBezTo>
                  <a:cubicBezTo>
                    <a:pt x="0" y="38"/>
                    <a:pt x="18" y="216"/>
                    <a:pt x="102" y="327"/>
                  </a:cubicBezTo>
                </a:path>
              </a:pathLst>
            </a:custGeom>
            <a:noFill/>
            <a:ln w="11113" cap="flat">
              <a:solidFill>
                <a:srgbClr val="DBE1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47">
              <a:extLst>
                <a:ext uri="{FF2B5EF4-FFF2-40B4-BE49-F238E27FC236}">
                  <a16:creationId xmlns="" xmlns:a16="http://schemas.microsoft.com/office/drawing/2014/main" id="{2F31D6D2-0100-434B-A864-E6DE8D77F189}"/>
                </a:ext>
              </a:extLst>
            </p:cNvPr>
            <p:cNvSpPr>
              <a:spLocks/>
            </p:cNvSpPr>
            <p:nvPr/>
          </p:nvSpPr>
          <p:spPr bwMode="auto">
            <a:xfrm>
              <a:off x="-4333875" y="4225925"/>
              <a:ext cx="623887" cy="534988"/>
            </a:xfrm>
            <a:custGeom>
              <a:avLst/>
              <a:gdLst>
                <a:gd name="T0" fmla="*/ 0 w 393"/>
                <a:gd name="T1" fmla="*/ 95 h 337"/>
                <a:gd name="T2" fmla="*/ 330 w 393"/>
                <a:gd name="T3" fmla="*/ 0 h 337"/>
                <a:gd name="T4" fmla="*/ 393 w 393"/>
                <a:gd name="T5" fmla="*/ 246 h 337"/>
                <a:gd name="T6" fmla="*/ 184 w 393"/>
                <a:gd name="T7" fmla="*/ 337 h 337"/>
                <a:gd name="T8" fmla="*/ 0 w 393"/>
                <a:gd name="T9" fmla="*/ 95 h 337"/>
              </a:gdLst>
              <a:ahLst/>
              <a:cxnLst>
                <a:cxn ang="0">
                  <a:pos x="T0" y="T1"/>
                </a:cxn>
                <a:cxn ang="0">
                  <a:pos x="T2" y="T3"/>
                </a:cxn>
                <a:cxn ang="0">
                  <a:pos x="T4" y="T5"/>
                </a:cxn>
                <a:cxn ang="0">
                  <a:pos x="T6" y="T7"/>
                </a:cxn>
                <a:cxn ang="0">
                  <a:pos x="T8" y="T9"/>
                </a:cxn>
              </a:cxnLst>
              <a:rect l="0" t="0" r="r" b="b"/>
              <a:pathLst>
                <a:path w="393" h="337">
                  <a:moveTo>
                    <a:pt x="0" y="95"/>
                  </a:moveTo>
                  <a:lnTo>
                    <a:pt x="330" y="0"/>
                  </a:lnTo>
                  <a:lnTo>
                    <a:pt x="393" y="246"/>
                  </a:lnTo>
                  <a:lnTo>
                    <a:pt x="184" y="337"/>
                  </a:lnTo>
                  <a:lnTo>
                    <a:pt x="0" y="95"/>
                  </a:lnTo>
                  <a:close/>
                </a:path>
              </a:pathLst>
            </a:custGeom>
            <a:solidFill>
              <a:srgbClr val="BED9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8">
              <a:extLst>
                <a:ext uri="{FF2B5EF4-FFF2-40B4-BE49-F238E27FC236}">
                  <a16:creationId xmlns="" xmlns:a16="http://schemas.microsoft.com/office/drawing/2014/main" id="{8E26CB5E-5B01-4BB5-96CE-6B3350706C2B}"/>
                </a:ext>
              </a:extLst>
            </p:cNvPr>
            <p:cNvSpPr>
              <a:spLocks/>
            </p:cNvSpPr>
            <p:nvPr/>
          </p:nvSpPr>
          <p:spPr bwMode="auto">
            <a:xfrm>
              <a:off x="-4333875" y="4225925"/>
              <a:ext cx="623887" cy="534988"/>
            </a:xfrm>
            <a:custGeom>
              <a:avLst/>
              <a:gdLst>
                <a:gd name="T0" fmla="*/ 0 w 393"/>
                <a:gd name="T1" fmla="*/ 95 h 337"/>
                <a:gd name="T2" fmla="*/ 330 w 393"/>
                <a:gd name="T3" fmla="*/ 0 h 337"/>
                <a:gd name="T4" fmla="*/ 393 w 393"/>
                <a:gd name="T5" fmla="*/ 246 h 337"/>
                <a:gd name="T6" fmla="*/ 184 w 393"/>
                <a:gd name="T7" fmla="*/ 337 h 337"/>
              </a:gdLst>
              <a:ahLst/>
              <a:cxnLst>
                <a:cxn ang="0">
                  <a:pos x="T0" y="T1"/>
                </a:cxn>
                <a:cxn ang="0">
                  <a:pos x="T2" y="T3"/>
                </a:cxn>
                <a:cxn ang="0">
                  <a:pos x="T4" y="T5"/>
                </a:cxn>
                <a:cxn ang="0">
                  <a:pos x="T6" y="T7"/>
                </a:cxn>
              </a:cxnLst>
              <a:rect l="0" t="0" r="r" b="b"/>
              <a:pathLst>
                <a:path w="393" h="337">
                  <a:moveTo>
                    <a:pt x="0" y="95"/>
                  </a:moveTo>
                  <a:lnTo>
                    <a:pt x="330" y="0"/>
                  </a:lnTo>
                  <a:lnTo>
                    <a:pt x="393" y="246"/>
                  </a:lnTo>
                  <a:lnTo>
                    <a:pt x="184"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9">
              <a:extLst>
                <a:ext uri="{FF2B5EF4-FFF2-40B4-BE49-F238E27FC236}">
                  <a16:creationId xmlns="" xmlns:a16="http://schemas.microsoft.com/office/drawing/2014/main" id="{437F34E9-22BC-48E1-81BE-C513F324AFA8}"/>
                </a:ext>
              </a:extLst>
            </p:cNvPr>
            <p:cNvSpPr>
              <a:spLocks/>
            </p:cNvSpPr>
            <p:nvPr/>
          </p:nvSpPr>
          <p:spPr bwMode="auto">
            <a:xfrm>
              <a:off x="-4333875" y="4225925"/>
              <a:ext cx="623887" cy="534988"/>
            </a:xfrm>
            <a:custGeom>
              <a:avLst/>
              <a:gdLst>
                <a:gd name="T0" fmla="*/ 0 w 393"/>
                <a:gd name="T1" fmla="*/ 95 h 337"/>
                <a:gd name="T2" fmla="*/ 330 w 393"/>
                <a:gd name="T3" fmla="*/ 0 h 337"/>
                <a:gd name="T4" fmla="*/ 393 w 393"/>
                <a:gd name="T5" fmla="*/ 246 h 337"/>
                <a:gd name="T6" fmla="*/ 184 w 393"/>
                <a:gd name="T7" fmla="*/ 337 h 337"/>
              </a:gdLst>
              <a:ahLst/>
              <a:cxnLst>
                <a:cxn ang="0">
                  <a:pos x="T0" y="T1"/>
                </a:cxn>
                <a:cxn ang="0">
                  <a:pos x="T2" y="T3"/>
                </a:cxn>
                <a:cxn ang="0">
                  <a:pos x="T4" y="T5"/>
                </a:cxn>
                <a:cxn ang="0">
                  <a:pos x="T6" y="T7"/>
                </a:cxn>
              </a:cxnLst>
              <a:rect l="0" t="0" r="r" b="b"/>
              <a:pathLst>
                <a:path w="393" h="337">
                  <a:moveTo>
                    <a:pt x="0" y="95"/>
                  </a:moveTo>
                  <a:lnTo>
                    <a:pt x="330" y="0"/>
                  </a:lnTo>
                  <a:lnTo>
                    <a:pt x="393" y="246"/>
                  </a:lnTo>
                  <a:lnTo>
                    <a:pt x="184" y="337"/>
                  </a:lnTo>
                </a:path>
              </a:pathLst>
            </a:custGeom>
            <a:noFill/>
            <a:ln w="11113" cap="flat">
              <a:solidFill>
                <a:srgbClr val="DBE1E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50">
              <a:extLst>
                <a:ext uri="{FF2B5EF4-FFF2-40B4-BE49-F238E27FC236}">
                  <a16:creationId xmlns="" xmlns:a16="http://schemas.microsoft.com/office/drawing/2014/main" id="{E7E2E78C-DD83-4CD0-B8B3-5340A59C48B6}"/>
                </a:ext>
              </a:extLst>
            </p:cNvPr>
            <p:cNvSpPr>
              <a:spLocks/>
            </p:cNvSpPr>
            <p:nvPr/>
          </p:nvSpPr>
          <p:spPr bwMode="auto">
            <a:xfrm>
              <a:off x="-4540250" y="5275263"/>
              <a:ext cx="2273300" cy="936625"/>
            </a:xfrm>
            <a:custGeom>
              <a:avLst/>
              <a:gdLst>
                <a:gd name="T0" fmla="*/ 32 w 835"/>
                <a:gd name="T1" fmla="*/ 0 h 344"/>
                <a:gd name="T2" fmla="*/ 6 w 835"/>
                <a:gd name="T3" fmla="*/ 106 h 344"/>
                <a:gd name="T4" fmla="*/ 40 w 835"/>
                <a:gd name="T5" fmla="*/ 163 h 344"/>
                <a:gd name="T6" fmla="*/ 752 w 835"/>
                <a:gd name="T7" fmla="*/ 338 h 344"/>
                <a:gd name="T8" fmla="*/ 809 w 835"/>
                <a:gd name="T9" fmla="*/ 304 h 344"/>
                <a:gd name="T10" fmla="*/ 835 w 835"/>
                <a:gd name="T11" fmla="*/ 198 h 344"/>
                <a:gd name="T12" fmla="*/ 32 w 835"/>
                <a:gd name="T13" fmla="*/ 0 h 344"/>
              </a:gdLst>
              <a:ahLst/>
              <a:cxnLst>
                <a:cxn ang="0">
                  <a:pos x="T0" y="T1"/>
                </a:cxn>
                <a:cxn ang="0">
                  <a:pos x="T2" y="T3"/>
                </a:cxn>
                <a:cxn ang="0">
                  <a:pos x="T4" y="T5"/>
                </a:cxn>
                <a:cxn ang="0">
                  <a:pos x="T6" y="T7"/>
                </a:cxn>
                <a:cxn ang="0">
                  <a:pos x="T8" y="T9"/>
                </a:cxn>
                <a:cxn ang="0">
                  <a:pos x="T10" y="T11"/>
                </a:cxn>
                <a:cxn ang="0">
                  <a:pos x="T12" y="T13"/>
                </a:cxn>
              </a:cxnLst>
              <a:rect l="0" t="0" r="r" b="b"/>
              <a:pathLst>
                <a:path w="835" h="344">
                  <a:moveTo>
                    <a:pt x="32" y="0"/>
                  </a:moveTo>
                  <a:cubicBezTo>
                    <a:pt x="6" y="106"/>
                    <a:pt x="6" y="106"/>
                    <a:pt x="6" y="106"/>
                  </a:cubicBezTo>
                  <a:cubicBezTo>
                    <a:pt x="0" y="131"/>
                    <a:pt x="15" y="157"/>
                    <a:pt x="40" y="163"/>
                  </a:cubicBezTo>
                  <a:cubicBezTo>
                    <a:pt x="752" y="338"/>
                    <a:pt x="752" y="338"/>
                    <a:pt x="752" y="338"/>
                  </a:cubicBezTo>
                  <a:cubicBezTo>
                    <a:pt x="777" y="344"/>
                    <a:pt x="802" y="329"/>
                    <a:pt x="809" y="304"/>
                  </a:cubicBezTo>
                  <a:cubicBezTo>
                    <a:pt x="835" y="198"/>
                    <a:pt x="835" y="198"/>
                    <a:pt x="835" y="198"/>
                  </a:cubicBezTo>
                  <a:cubicBezTo>
                    <a:pt x="32" y="0"/>
                    <a:pt x="32" y="0"/>
                    <a:pt x="32" y="0"/>
                  </a:cubicBezTo>
                  <a:close/>
                </a:path>
              </a:pathLst>
            </a:custGeom>
            <a:solidFill>
              <a:srgbClr val="000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1">
              <a:extLst>
                <a:ext uri="{FF2B5EF4-FFF2-40B4-BE49-F238E27FC236}">
                  <a16:creationId xmlns="" xmlns:a16="http://schemas.microsoft.com/office/drawing/2014/main" id="{0CEC45DB-A4FB-4619-AF37-116FA6C9FCE3}"/>
                </a:ext>
              </a:extLst>
            </p:cNvPr>
            <p:cNvSpPr>
              <a:spLocks/>
            </p:cNvSpPr>
            <p:nvPr/>
          </p:nvSpPr>
          <p:spPr bwMode="auto">
            <a:xfrm>
              <a:off x="-3554413" y="5595938"/>
              <a:ext cx="290512" cy="288925"/>
            </a:xfrm>
            <a:custGeom>
              <a:avLst/>
              <a:gdLst>
                <a:gd name="T0" fmla="*/ 7 w 107"/>
                <a:gd name="T1" fmla="*/ 41 h 106"/>
                <a:gd name="T2" fmla="*/ 42 w 107"/>
                <a:gd name="T3" fmla="*/ 100 h 106"/>
                <a:gd name="T4" fmla="*/ 100 w 107"/>
                <a:gd name="T5" fmla="*/ 64 h 106"/>
                <a:gd name="T6" fmla="*/ 65 w 107"/>
                <a:gd name="T7" fmla="*/ 6 h 106"/>
                <a:gd name="T8" fmla="*/ 7 w 107"/>
                <a:gd name="T9" fmla="*/ 41 h 106"/>
              </a:gdLst>
              <a:ahLst/>
              <a:cxnLst>
                <a:cxn ang="0">
                  <a:pos x="T0" y="T1"/>
                </a:cxn>
                <a:cxn ang="0">
                  <a:pos x="T2" y="T3"/>
                </a:cxn>
                <a:cxn ang="0">
                  <a:pos x="T4" y="T5"/>
                </a:cxn>
                <a:cxn ang="0">
                  <a:pos x="T6" y="T7"/>
                </a:cxn>
                <a:cxn ang="0">
                  <a:pos x="T8" y="T9"/>
                </a:cxn>
              </a:cxnLst>
              <a:rect l="0" t="0" r="r" b="b"/>
              <a:pathLst>
                <a:path w="107" h="106">
                  <a:moveTo>
                    <a:pt x="7" y="41"/>
                  </a:moveTo>
                  <a:cubicBezTo>
                    <a:pt x="0" y="67"/>
                    <a:pt x="16" y="93"/>
                    <a:pt x="42" y="100"/>
                  </a:cubicBezTo>
                  <a:cubicBezTo>
                    <a:pt x="68" y="106"/>
                    <a:pt x="94" y="90"/>
                    <a:pt x="100" y="64"/>
                  </a:cubicBezTo>
                  <a:cubicBezTo>
                    <a:pt x="107" y="39"/>
                    <a:pt x="91" y="13"/>
                    <a:pt x="65" y="6"/>
                  </a:cubicBezTo>
                  <a:cubicBezTo>
                    <a:pt x="39" y="0"/>
                    <a:pt x="13" y="16"/>
                    <a:pt x="7" y="41"/>
                  </a:cubicBezTo>
                  <a:close/>
                </a:path>
              </a:pathLst>
            </a:custGeom>
            <a:solidFill>
              <a:srgbClr val="1A2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2">
              <a:extLst>
                <a:ext uri="{FF2B5EF4-FFF2-40B4-BE49-F238E27FC236}">
                  <a16:creationId xmlns="" xmlns:a16="http://schemas.microsoft.com/office/drawing/2014/main" id="{52541DF9-E911-4381-AA70-6671F06FB657}"/>
                </a:ext>
              </a:extLst>
            </p:cNvPr>
            <p:cNvSpPr>
              <a:spLocks/>
            </p:cNvSpPr>
            <p:nvPr/>
          </p:nvSpPr>
          <p:spPr bwMode="auto">
            <a:xfrm>
              <a:off x="-1978025" y="2282825"/>
              <a:ext cx="417512" cy="415925"/>
            </a:xfrm>
            <a:custGeom>
              <a:avLst/>
              <a:gdLst>
                <a:gd name="T0" fmla="*/ 0 w 153"/>
                <a:gd name="T1" fmla="*/ 77 h 153"/>
                <a:gd name="T2" fmla="*/ 77 w 153"/>
                <a:gd name="T3" fmla="*/ 153 h 153"/>
                <a:gd name="T4" fmla="*/ 153 w 153"/>
                <a:gd name="T5" fmla="*/ 76 h 153"/>
                <a:gd name="T6" fmla="*/ 76 w 153"/>
                <a:gd name="T7" fmla="*/ 0 h 153"/>
                <a:gd name="T8" fmla="*/ 0 w 153"/>
                <a:gd name="T9" fmla="*/ 77 h 153"/>
              </a:gdLst>
              <a:ahLst/>
              <a:cxnLst>
                <a:cxn ang="0">
                  <a:pos x="T0" y="T1"/>
                </a:cxn>
                <a:cxn ang="0">
                  <a:pos x="T2" y="T3"/>
                </a:cxn>
                <a:cxn ang="0">
                  <a:pos x="T4" y="T5"/>
                </a:cxn>
                <a:cxn ang="0">
                  <a:pos x="T6" y="T7"/>
                </a:cxn>
                <a:cxn ang="0">
                  <a:pos x="T8" y="T9"/>
                </a:cxn>
              </a:cxnLst>
              <a:rect l="0" t="0" r="r" b="b"/>
              <a:pathLst>
                <a:path w="153" h="153">
                  <a:moveTo>
                    <a:pt x="0" y="77"/>
                  </a:moveTo>
                  <a:cubicBezTo>
                    <a:pt x="1" y="119"/>
                    <a:pt x="35" y="153"/>
                    <a:pt x="77" y="153"/>
                  </a:cubicBezTo>
                  <a:cubicBezTo>
                    <a:pt x="119" y="153"/>
                    <a:pt x="153" y="118"/>
                    <a:pt x="153" y="76"/>
                  </a:cubicBezTo>
                  <a:cubicBezTo>
                    <a:pt x="152" y="34"/>
                    <a:pt x="118" y="0"/>
                    <a:pt x="76" y="0"/>
                  </a:cubicBezTo>
                  <a:cubicBezTo>
                    <a:pt x="34" y="1"/>
                    <a:pt x="0" y="35"/>
                    <a:pt x="0"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 xmlns:a16="http://schemas.microsoft.com/office/drawing/2014/main" id="{0C3D6D17-1557-450D-A4A2-96B4B199E7AD}"/>
                </a:ext>
              </a:extLst>
            </p:cNvPr>
            <p:cNvSpPr>
              <a:spLocks/>
            </p:cNvSpPr>
            <p:nvPr/>
          </p:nvSpPr>
          <p:spPr bwMode="auto">
            <a:xfrm>
              <a:off x="-1936750" y="2325688"/>
              <a:ext cx="334962" cy="331788"/>
            </a:xfrm>
            <a:custGeom>
              <a:avLst/>
              <a:gdLst>
                <a:gd name="T0" fmla="*/ 139 w 211"/>
                <a:gd name="T1" fmla="*/ 84 h 209"/>
                <a:gd name="T2" fmla="*/ 156 w 211"/>
                <a:gd name="T3" fmla="*/ 12 h 209"/>
                <a:gd name="T4" fmla="*/ 103 w 211"/>
                <a:gd name="T5" fmla="*/ 0 h 209"/>
                <a:gd name="T6" fmla="*/ 86 w 211"/>
                <a:gd name="T7" fmla="*/ 70 h 209"/>
                <a:gd name="T8" fmla="*/ 14 w 211"/>
                <a:gd name="T9" fmla="*/ 53 h 209"/>
                <a:gd name="T10" fmla="*/ 0 w 211"/>
                <a:gd name="T11" fmla="*/ 106 h 209"/>
                <a:gd name="T12" fmla="*/ 72 w 211"/>
                <a:gd name="T13" fmla="*/ 123 h 209"/>
                <a:gd name="T14" fmla="*/ 55 w 211"/>
                <a:gd name="T15" fmla="*/ 196 h 209"/>
                <a:gd name="T16" fmla="*/ 108 w 211"/>
                <a:gd name="T17" fmla="*/ 209 h 209"/>
                <a:gd name="T18" fmla="*/ 125 w 211"/>
                <a:gd name="T19" fmla="*/ 137 h 209"/>
                <a:gd name="T20" fmla="*/ 197 w 211"/>
                <a:gd name="T21" fmla="*/ 154 h 209"/>
                <a:gd name="T22" fmla="*/ 211 w 211"/>
                <a:gd name="T23" fmla="*/ 101 h 209"/>
                <a:gd name="T24" fmla="*/ 139 w 211"/>
                <a:gd name="T25" fmla="*/ 84 h 209"/>
                <a:gd name="T26" fmla="*/ 139 w 211"/>
                <a:gd name="T27" fmla="*/ 8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09">
                  <a:moveTo>
                    <a:pt x="139" y="84"/>
                  </a:moveTo>
                  <a:lnTo>
                    <a:pt x="156" y="12"/>
                  </a:lnTo>
                  <a:lnTo>
                    <a:pt x="103" y="0"/>
                  </a:lnTo>
                  <a:lnTo>
                    <a:pt x="86" y="70"/>
                  </a:lnTo>
                  <a:lnTo>
                    <a:pt x="14" y="53"/>
                  </a:lnTo>
                  <a:lnTo>
                    <a:pt x="0" y="106"/>
                  </a:lnTo>
                  <a:lnTo>
                    <a:pt x="72" y="123"/>
                  </a:lnTo>
                  <a:lnTo>
                    <a:pt x="55" y="196"/>
                  </a:lnTo>
                  <a:lnTo>
                    <a:pt x="108" y="209"/>
                  </a:lnTo>
                  <a:lnTo>
                    <a:pt x="125" y="137"/>
                  </a:lnTo>
                  <a:lnTo>
                    <a:pt x="197" y="154"/>
                  </a:lnTo>
                  <a:lnTo>
                    <a:pt x="211" y="101"/>
                  </a:lnTo>
                  <a:lnTo>
                    <a:pt x="139" y="84"/>
                  </a:lnTo>
                  <a:lnTo>
                    <a:pt x="139" y="84"/>
                  </a:lnTo>
                  <a:close/>
                </a:path>
              </a:pathLst>
            </a:custGeom>
            <a:solidFill>
              <a:srgbClr val="F053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 xmlns:a16="http://schemas.microsoft.com/office/drawing/2014/main" id="{56DC0671-5E83-405C-801C-5C33C78660D4}"/>
                </a:ext>
              </a:extLst>
            </p:cNvPr>
            <p:cNvSpPr>
              <a:spLocks/>
            </p:cNvSpPr>
            <p:nvPr/>
          </p:nvSpPr>
          <p:spPr bwMode="auto">
            <a:xfrm>
              <a:off x="-5178425" y="2184400"/>
              <a:ext cx="869950" cy="525463"/>
            </a:xfrm>
            <a:custGeom>
              <a:avLst/>
              <a:gdLst>
                <a:gd name="T0" fmla="*/ 247 w 319"/>
                <a:gd name="T1" fmla="*/ 0 h 193"/>
                <a:gd name="T2" fmla="*/ 72 w 319"/>
                <a:gd name="T3" fmla="*/ 0 h 193"/>
                <a:gd name="T4" fmla="*/ 0 w 319"/>
                <a:gd name="T5" fmla="*/ 73 h 193"/>
                <a:gd name="T6" fmla="*/ 72 w 319"/>
                <a:gd name="T7" fmla="*/ 146 h 193"/>
                <a:gd name="T8" fmla="*/ 86 w 319"/>
                <a:gd name="T9" fmla="*/ 146 h 193"/>
                <a:gd name="T10" fmla="*/ 86 w 319"/>
                <a:gd name="T11" fmla="*/ 193 h 193"/>
                <a:gd name="T12" fmla="*/ 133 w 319"/>
                <a:gd name="T13" fmla="*/ 146 h 193"/>
                <a:gd name="T14" fmla="*/ 247 w 319"/>
                <a:gd name="T15" fmla="*/ 146 h 193"/>
                <a:gd name="T16" fmla="*/ 319 w 319"/>
                <a:gd name="T17" fmla="*/ 73 h 193"/>
                <a:gd name="T18" fmla="*/ 247 w 319"/>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193">
                  <a:moveTo>
                    <a:pt x="247" y="0"/>
                  </a:moveTo>
                  <a:cubicBezTo>
                    <a:pt x="72" y="0"/>
                    <a:pt x="72" y="0"/>
                    <a:pt x="72" y="0"/>
                  </a:cubicBezTo>
                  <a:cubicBezTo>
                    <a:pt x="32" y="0"/>
                    <a:pt x="0" y="33"/>
                    <a:pt x="0" y="73"/>
                  </a:cubicBezTo>
                  <a:cubicBezTo>
                    <a:pt x="0" y="113"/>
                    <a:pt x="32" y="146"/>
                    <a:pt x="72" y="146"/>
                  </a:cubicBezTo>
                  <a:cubicBezTo>
                    <a:pt x="86" y="146"/>
                    <a:pt x="86" y="146"/>
                    <a:pt x="86" y="146"/>
                  </a:cubicBezTo>
                  <a:cubicBezTo>
                    <a:pt x="86" y="193"/>
                    <a:pt x="86" y="193"/>
                    <a:pt x="86" y="193"/>
                  </a:cubicBezTo>
                  <a:cubicBezTo>
                    <a:pt x="133" y="146"/>
                    <a:pt x="133" y="146"/>
                    <a:pt x="133" y="146"/>
                  </a:cubicBezTo>
                  <a:cubicBezTo>
                    <a:pt x="247" y="146"/>
                    <a:pt x="247" y="146"/>
                    <a:pt x="247" y="146"/>
                  </a:cubicBezTo>
                  <a:cubicBezTo>
                    <a:pt x="287" y="146"/>
                    <a:pt x="319" y="113"/>
                    <a:pt x="319" y="73"/>
                  </a:cubicBezTo>
                  <a:cubicBezTo>
                    <a:pt x="319" y="33"/>
                    <a:pt x="287" y="0"/>
                    <a:pt x="247" y="0"/>
                  </a:cubicBezTo>
                  <a:close/>
                </a:path>
              </a:pathLst>
            </a:custGeom>
            <a:solidFill>
              <a:srgbClr val="0C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a:extLst>
                <a:ext uri="{FF2B5EF4-FFF2-40B4-BE49-F238E27FC236}">
                  <a16:creationId xmlns="" xmlns:a16="http://schemas.microsoft.com/office/drawing/2014/main" id="{ABA261AD-5D31-461A-A438-2016A972383A}"/>
                </a:ext>
              </a:extLst>
            </p:cNvPr>
            <p:cNvSpPr>
              <a:spLocks/>
            </p:cNvSpPr>
            <p:nvPr/>
          </p:nvSpPr>
          <p:spPr bwMode="auto">
            <a:xfrm>
              <a:off x="-1863725" y="2938463"/>
              <a:ext cx="871537" cy="525463"/>
            </a:xfrm>
            <a:custGeom>
              <a:avLst/>
              <a:gdLst>
                <a:gd name="T0" fmla="*/ 247 w 320"/>
                <a:gd name="T1" fmla="*/ 0 h 193"/>
                <a:gd name="T2" fmla="*/ 73 w 320"/>
                <a:gd name="T3" fmla="*/ 0 h 193"/>
                <a:gd name="T4" fmla="*/ 0 w 320"/>
                <a:gd name="T5" fmla="*/ 73 h 193"/>
                <a:gd name="T6" fmla="*/ 0 w 320"/>
                <a:gd name="T7" fmla="*/ 73 h 193"/>
                <a:gd name="T8" fmla="*/ 73 w 320"/>
                <a:gd name="T9" fmla="*/ 146 h 193"/>
                <a:gd name="T10" fmla="*/ 186 w 320"/>
                <a:gd name="T11" fmla="*/ 146 h 193"/>
                <a:gd name="T12" fmla="*/ 233 w 320"/>
                <a:gd name="T13" fmla="*/ 193 h 193"/>
                <a:gd name="T14" fmla="*/ 233 w 320"/>
                <a:gd name="T15" fmla="*/ 146 h 193"/>
                <a:gd name="T16" fmla="*/ 247 w 320"/>
                <a:gd name="T17" fmla="*/ 146 h 193"/>
                <a:gd name="T18" fmla="*/ 320 w 320"/>
                <a:gd name="T19" fmla="*/ 73 h 193"/>
                <a:gd name="T20" fmla="*/ 320 w 320"/>
                <a:gd name="T21" fmla="*/ 73 h 193"/>
                <a:gd name="T22" fmla="*/ 247 w 320"/>
                <a:gd name="T23"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193">
                  <a:moveTo>
                    <a:pt x="247" y="0"/>
                  </a:moveTo>
                  <a:cubicBezTo>
                    <a:pt x="73" y="0"/>
                    <a:pt x="73" y="0"/>
                    <a:pt x="73" y="0"/>
                  </a:cubicBezTo>
                  <a:cubicBezTo>
                    <a:pt x="33" y="0"/>
                    <a:pt x="0" y="33"/>
                    <a:pt x="0" y="73"/>
                  </a:cubicBezTo>
                  <a:cubicBezTo>
                    <a:pt x="0" y="73"/>
                    <a:pt x="0" y="73"/>
                    <a:pt x="0" y="73"/>
                  </a:cubicBezTo>
                  <a:cubicBezTo>
                    <a:pt x="0" y="113"/>
                    <a:pt x="33" y="146"/>
                    <a:pt x="73" y="146"/>
                  </a:cubicBezTo>
                  <a:cubicBezTo>
                    <a:pt x="186" y="146"/>
                    <a:pt x="186" y="146"/>
                    <a:pt x="186" y="146"/>
                  </a:cubicBezTo>
                  <a:cubicBezTo>
                    <a:pt x="233" y="193"/>
                    <a:pt x="233" y="193"/>
                    <a:pt x="233" y="193"/>
                  </a:cubicBezTo>
                  <a:cubicBezTo>
                    <a:pt x="233" y="146"/>
                    <a:pt x="233" y="146"/>
                    <a:pt x="233" y="146"/>
                  </a:cubicBezTo>
                  <a:cubicBezTo>
                    <a:pt x="247" y="146"/>
                    <a:pt x="247" y="146"/>
                    <a:pt x="247" y="146"/>
                  </a:cubicBezTo>
                  <a:cubicBezTo>
                    <a:pt x="287" y="146"/>
                    <a:pt x="320" y="113"/>
                    <a:pt x="320" y="73"/>
                  </a:cubicBezTo>
                  <a:cubicBezTo>
                    <a:pt x="320" y="73"/>
                    <a:pt x="320" y="73"/>
                    <a:pt x="320" y="73"/>
                  </a:cubicBezTo>
                  <a:cubicBezTo>
                    <a:pt x="320" y="33"/>
                    <a:pt x="287" y="0"/>
                    <a:pt x="247" y="0"/>
                  </a:cubicBezTo>
                  <a:close/>
                </a:path>
              </a:pathLst>
            </a:custGeom>
            <a:solidFill>
              <a:srgbClr val="73D4DB"/>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6">
              <a:extLst>
                <a:ext uri="{FF2B5EF4-FFF2-40B4-BE49-F238E27FC236}">
                  <a16:creationId xmlns="" xmlns:a16="http://schemas.microsoft.com/office/drawing/2014/main" id="{5DE27920-38EA-48B0-906A-D5F98DB4EA1C}"/>
                </a:ext>
              </a:extLst>
            </p:cNvPr>
            <p:cNvSpPr>
              <a:spLocks/>
            </p:cNvSpPr>
            <p:nvPr/>
          </p:nvSpPr>
          <p:spPr bwMode="auto">
            <a:xfrm>
              <a:off x="-4748213" y="1587500"/>
              <a:ext cx="871537" cy="525463"/>
            </a:xfrm>
            <a:custGeom>
              <a:avLst/>
              <a:gdLst>
                <a:gd name="T0" fmla="*/ 247 w 320"/>
                <a:gd name="T1" fmla="*/ 0 h 193"/>
                <a:gd name="T2" fmla="*/ 73 w 320"/>
                <a:gd name="T3" fmla="*/ 0 h 193"/>
                <a:gd name="T4" fmla="*/ 0 w 320"/>
                <a:gd name="T5" fmla="*/ 73 h 193"/>
                <a:gd name="T6" fmla="*/ 73 w 320"/>
                <a:gd name="T7" fmla="*/ 146 h 193"/>
                <a:gd name="T8" fmla="*/ 186 w 320"/>
                <a:gd name="T9" fmla="*/ 146 h 193"/>
                <a:gd name="T10" fmla="*/ 233 w 320"/>
                <a:gd name="T11" fmla="*/ 193 h 193"/>
                <a:gd name="T12" fmla="*/ 233 w 320"/>
                <a:gd name="T13" fmla="*/ 146 h 193"/>
                <a:gd name="T14" fmla="*/ 247 w 320"/>
                <a:gd name="T15" fmla="*/ 146 h 193"/>
                <a:gd name="T16" fmla="*/ 320 w 320"/>
                <a:gd name="T17" fmla="*/ 73 h 193"/>
                <a:gd name="T18" fmla="*/ 247 w 320"/>
                <a:gd name="T1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193">
                  <a:moveTo>
                    <a:pt x="247" y="0"/>
                  </a:moveTo>
                  <a:cubicBezTo>
                    <a:pt x="73" y="0"/>
                    <a:pt x="73" y="0"/>
                    <a:pt x="73" y="0"/>
                  </a:cubicBezTo>
                  <a:cubicBezTo>
                    <a:pt x="33" y="0"/>
                    <a:pt x="0" y="33"/>
                    <a:pt x="0" y="73"/>
                  </a:cubicBezTo>
                  <a:cubicBezTo>
                    <a:pt x="0" y="113"/>
                    <a:pt x="33" y="146"/>
                    <a:pt x="73" y="146"/>
                  </a:cubicBezTo>
                  <a:cubicBezTo>
                    <a:pt x="186" y="146"/>
                    <a:pt x="186" y="146"/>
                    <a:pt x="186" y="146"/>
                  </a:cubicBezTo>
                  <a:cubicBezTo>
                    <a:pt x="233" y="193"/>
                    <a:pt x="233" y="193"/>
                    <a:pt x="233" y="193"/>
                  </a:cubicBezTo>
                  <a:cubicBezTo>
                    <a:pt x="233" y="146"/>
                    <a:pt x="233" y="146"/>
                    <a:pt x="233" y="146"/>
                  </a:cubicBezTo>
                  <a:cubicBezTo>
                    <a:pt x="247" y="146"/>
                    <a:pt x="247" y="146"/>
                    <a:pt x="247" y="146"/>
                  </a:cubicBezTo>
                  <a:cubicBezTo>
                    <a:pt x="287" y="146"/>
                    <a:pt x="320" y="113"/>
                    <a:pt x="320" y="73"/>
                  </a:cubicBezTo>
                  <a:cubicBezTo>
                    <a:pt x="320" y="33"/>
                    <a:pt x="287" y="0"/>
                    <a:pt x="247" y="0"/>
                  </a:cubicBezTo>
                  <a:close/>
                </a:path>
              </a:pathLst>
            </a:custGeom>
            <a:solidFill>
              <a:srgbClr val="0C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57">
              <a:extLst>
                <a:ext uri="{FF2B5EF4-FFF2-40B4-BE49-F238E27FC236}">
                  <a16:creationId xmlns="" xmlns:a16="http://schemas.microsoft.com/office/drawing/2014/main" id="{D901ECCD-6FD4-4925-ABAB-4BCDC7AE3BFA}"/>
                </a:ext>
              </a:extLst>
            </p:cNvPr>
            <p:cNvSpPr>
              <a:spLocks noChangeArrowheads="1"/>
            </p:cNvSpPr>
            <p:nvPr/>
          </p:nvSpPr>
          <p:spPr bwMode="auto">
            <a:xfrm>
              <a:off x="-4505325" y="1758950"/>
              <a:ext cx="79375" cy="76200"/>
            </a:xfrm>
            <a:prstGeom prst="ellipse">
              <a:avLst/>
            </a:prstGeom>
            <a:solidFill>
              <a:srgbClr val="0C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58">
              <a:extLst>
                <a:ext uri="{FF2B5EF4-FFF2-40B4-BE49-F238E27FC236}">
                  <a16:creationId xmlns="" xmlns:a16="http://schemas.microsoft.com/office/drawing/2014/main" id="{161667F4-AB93-4D24-8207-331E452B33C1}"/>
                </a:ext>
              </a:extLst>
            </p:cNvPr>
            <p:cNvSpPr>
              <a:spLocks noChangeArrowheads="1"/>
            </p:cNvSpPr>
            <p:nvPr/>
          </p:nvSpPr>
          <p:spPr bwMode="auto">
            <a:xfrm>
              <a:off x="-4197350" y="1758950"/>
              <a:ext cx="76200" cy="76200"/>
            </a:xfrm>
            <a:prstGeom prst="ellipse">
              <a:avLst/>
            </a:prstGeom>
            <a:solidFill>
              <a:srgbClr val="0C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59">
              <a:extLst>
                <a:ext uri="{FF2B5EF4-FFF2-40B4-BE49-F238E27FC236}">
                  <a16:creationId xmlns="" xmlns:a16="http://schemas.microsoft.com/office/drawing/2014/main" id="{3D727121-312E-466B-8AB0-55794575E377}"/>
                </a:ext>
              </a:extLst>
            </p:cNvPr>
            <p:cNvSpPr>
              <a:spLocks noChangeArrowheads="1"/>
            </p:cNvSpPr>
            <p:nvPr/>
          </p:nvSpPr>
          <p:spPr bwMode="auto">
            <a:xfrm>
              <a:off x="-4352925" y="1758950"/>
              <a:ext cx="79375" cy="76200"/>
            </a:xfrm>
            <a:prstGeom prst="ellipse">
              <a:avLst/>
            </a:prstGeom>
            <a:solidFill>
              <a:srgbClr val="0CB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60">
              <a:extLst>
                <a:ext uri="{FF2B5EF4-FFF2-40B4-BE49-F238E27FC236}">
                  <a16:creationId xmlns="" xmlns:a16="http://schemas.microsoft.com/office/drawing/2014/main" id="{4DB9A971-738F-496D-9F08-C015CE0B4FBF}"/>
                </a:ext>
              </a:extLst>
            </p:cNvPr>
            <p:cNvSpPr>
              <a:spLocks/>
            </p:cNvSpPr>
            <p:nvPr/>
          </p:nvSpPr>
          <p:spPr bwMode="auto">
            <a:xfrm>
              <a:off x="-4824413" y="2851150"/>
              <a:ext cx="325437" cy="327025"/>
            </a:xfrm>
            <a:custGeom>
              <a:avLst/>
              <a:gdLst>
                <a:gd name="T0" fmla="*/ 205 w 205"/>
                <a:gd name="T1" fmla="*/ 69 h 206"/>
                <a:gd name="T2" fmla="*/ 138 w 205"/>
                <a:gd name="T3" fmla="*/ 69 h 206"/>
                <a:gd name="T4" fmla="*/ 138 w 205"/>
                <a:gd name="T5" fmla="*/ 0 h 206"/>
                <a:gd name="T6" fmla="*/ 67 w 205"/>
                <a:gd name="T7" fmla="*/ 0 h 206"/>
                <a:gd name="T8" fmla="*/ 67 w 205"/>
                <a:gd name="T9" fmla="*/ 69 h 206"/>
                <a:gd name="T10" fmla="*/ 0 w 205"/>
                <a:gd name="T11" fmla="*/ 69 h 206"/>
                <a:gd name="T12" fmla="*/ 0 w 205"/>
                <a:gd name="T13" fmla="*/ 139 h 206"/>
                <a:gd name="T14" fmla="*/ 67 w 205"/>
                <a:gd name="T15" fmla="*/ 139 h 206"/>
                <a:gd name="T16" fmla="*/ 67 w 205"/>
                <a:gd name="T17" fmla="*/ 206 h 206"/>
                <a:gd name="T18" fmla="*/ 138 w 205"/>
                <a:gd name="T19" fmla="*/ 206 h 206"/>
                <a:gd name="T20" fmla="*/ 138 w 205"/>
                <a:gd name="T21" fmla="*/ 139 h 206"/>
                <a:gd name="T22" fmla="*/ 205 w 205"/>
                <a:gd name="T23" fmla="*/ 139 h 206"/>
                <a:gd name="T24" fmla="*/ 205 w 205"/>
                <a:gd name="T25" fmla="*/ 69 h 206"/>
                <a:gd name="T26" fmla="*/ 205 w 205"/>
                <a:gd name="T27" fmla="*/ 6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5" h="206">
                  <a:moveTo>
                    <a:pt x="205" y="69"/>
                  </a:moveTo>
                  <a:lnTo>
                    <a:pt x="138" y="69"/>
                  </a:lnTo>
                  <a:lnTo>
                    <a:pt x="138" y="0"/>
                  </a:lnTo>
                  <a:lnTo>
                    <a:pt x="67" y="0"/>
                  </a:lnTo>
                  <a:lnTo>
                    <a:pt x="67" y="69"/>
                  </a:lnTo>
                  <a:lnTo>
                    <a:pt x="0" y="69"/>
                  </a:lnTo>
                  <a:lnTo>
                    <a:pt x="0" y="139"/>
                  </a:lnTo>
                  <a:lnTo>
                    <a:pt x="67" y="139"/>
                  </a:lnTo>
                  <a:lnTo>
                    <a:pt x="67" y="206"/>
                  </a:lnTo>
                  <a:lnTo>
                    <a:pt x="138" y="206"/>
                  </a:lnTo>
                  <a:lnTo>
                    <a:pt x="138" y="139"/>
                  </a:lnTo>
                  <a:lnTo>
                    <a:pt x="205" y="139"/>
                  </a:lnTo>
                  <a:lnTo>
                    <a:pt x="205" y="69"/>
                  </a:lnTo>
                  <a:lnTo>
                    <a:pt x="205" y="69"/>
                  </a:lnTo>
                  <a:close/>
                </a:path>
              </a:pathLst>
            </a:custGeom>
            <a:solidFill>
              <a:srgbClr val="73D4DB"/>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1">
              <a:extLst>
                <a:ext uri="{FF2B5EF4-FFF2-40B4-BE49-F238E27FC236}">
                  <a16:creationId xmlns="" xmlns:a16="http://schemas.microsoft.com/office/drawing/2014/main" id="{2FD862B2-4554-4A91-878D-CA7E33DD6223}"/>
                </a:ext>
              </a:extLst>
            </p:cNvPr>
            <p:cNvSpPr>
              <a:spLocks/>
            </p:cNvSpPr>
            <p:nvPr/>
          </p:nvSpPr>
          <p:spPr bwMode="auto">
            <a:xfrm>
              <a:off x="-2057400" y="5599113"/>
              <a:ext cx="323850" cy="323850"/>
            </a:xfrm>
            <a:custGeom>
              <a:avLst/>
              <a:gdLst>
                <a:gd name="T0" fmla="*/ 204 w 204"/>
                <a:gd name="T1" fmla="*/ 67 h 204"/>
                <a:gd name="T2" fmla="*/ 138 w 204"/>
                <a:gd name="T3" fmla="*/ 67 h 204"/>
                <a:gd name="T4" fmla="*/ 138 w 204"/>
                <a:gd name="T5" fmla="*/ 0 h 204"/>
                <a:gd name="T6" fmla="*/ 67 w 204"/>
                <a:gd name="T7" fmla="*/ 0 h 204"/>
                <a:gd name="T8" fmla="*/ 67 w 204"/>
                <a:gd name="T9" fmla="*/ 67 h 204"/>
                <a:gd name="T10" fmla="*/ 0 w 204"/>
                <a:gd name="T11" fmla="*/ 67 h 204"/>
                <a:gd name="T12" fmla="*/ 0 w 204"/>
                <a:gd name="T13" fmla="*/ 137 h 204"/>
                <a:gd name="T14" fmla="*/ 67 w 204"/>
                <a:gd name="T15" fmla="*/ 137 h 204"/>
                <a:gd name="T16" fmla="*/ 67 w 204"/>
                <a:gd name="T17" fmla="*/ 204 h 204"/>
                <a:gd name="T18" fmla="*/ 138 w 204"/>
                <a:gd name="T19" fmla="*/ 204 h 204"/>
                <a:gd name="T20" fmla="*/ 138 w 204"/>
                <a:gd name="T21" fmla="*/ 137 h 204"/>
                <a:gd name="T22" fmla="*/ 204 w 204"/>
                <a:gd name="T23" fmla="*/ 137 h 204"/>
                <a:gd name="T24" fmla="*/ 204 w 204"/>
                <a:gd name="T25" fmla="*/ 67 h 204"/>
                <a:gd name="T26" fmla="*/ 204 w 204"/>
                <a:gd name="T27" fmla="*/ 6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4" h="204">
                  <a:moveTo>
                    <a:pt x="204" y="67"/>
                  </a:moveTo>
                  <a:lnTo>
                    <a:pt x="138" y="67"/>
                  </a:lnTo>
                  <a:lnTo>
                    <a:pt x="138" y="0"/>
                  </a:lnTo>
                  <a:lnTo>
                    <a:pt x="67" y="0"/>
                  </a:lnTo>
                  <a:lnTo>
                    <a:pt x="67" y="67"/>
                  </a:lnTo>
                  <a:lnTo>
                    <a:pt x="0" y="67"/>
                  </a:lnTo>
                  <a:lnTo>
                    <a:pt x="0" y="137"/>
                  </a:lnTo>
                  <a:lnTo>
                    <a:pt x="67" y="137"/>
                  </a:lnTo>
                  <a:lnTo>
                    <a:pt x="67" y="204"/>
                  </a:lnTo>
                  <a:lnTo>
                    <a:pt x="138" y="204"/>
                  </a:lnTo>
                  <a:lnTo>
                    <a:pt x="138" y="137"/>
                  </a:lnTo>
                  <a:lnTo>
                    <a:pt x="204" y="137"/>
                  </a:lnTo>
                  <a:lnTo>
                    <a:pt x="204" y="67"/>
                  </a:lnTo>
                  <a:lnTo>
                    <a:pt x="204" y="67"/>
                  </a:lnTo>
                  <a:close/>
                </a:path>
              </a:pathLst>
            </a:custGeom>
            <a:solidFill>
              <a:srgbClr val="73D4DB"/>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2">
              <a:extLst>
                <a:ext uri="{FF2B5EF4-FFF2-40B4-BE49-F238E27FC236}">
                  <a16:creationId xmlns="" xmlns:a16="http://schemas.microsoft.com/office/drawing/2014/main" id="{69BE71ED-878C-4C70-9BE7-FBF8469D76DD}"/>
                </a:ext>
              </a:extLst>
            </p:cNvPr>
            <p:cNvSpPr>
              <a:spLocks/>
            </p:cNvSpPr>
            <p:nvPr/>
          </p:nvSpPr>
          <p:spPr bwMode="auto">
            <a:xfrm>
              <a:off x="-4479925" y="2693988"/>
              <a:ext cx="217487" cy="217488"/>
            </a:xfrm>
            <a:custGeom>
              <a:avLst/>
              <a:gdLst>
                <a:gd name="T0" fmla="*/ 137 w 137"/>
                <a:gd name="T1" fmla="*/ 44 h 137"/>
                <a:gd name="T2" fmla="*/ 92 w 137"/>
                <a:gd name="T3" fmla="*/ 44 h 137"/>
                <a:gd name="T4" fmla="*/ 92 w 137"/>
                <a:gd name="T5" fmla="*/ 0 h 137"/>
                <a:gd name="T6" fmla="*/ 46 w 137"/>
                <a:gd name="T7" fmla="*/ 0 h 137"/>
                <a:gd name="T8" fmla="*/ 46 w 137"/>
                <a:gd name="T9" fmla="*/ 44 h 137"/>
                <a:gd name="T10" fmla="*/ 0 w 137"/>
                <a:gd name="T11" fmla="*/ 44 h 137"/>
                <a:gd name="T12" fmla="*/ 0 w 137"/>
                <a:gd name="T13" fmla="*/ 92 h 137"/>
                <a:gd name="T14" fmla="*/ 46 w 137"/>
                <a:gd name="T15" fmla="*/ 92 h 137"/>
                <a:gd name="T16" fmla="*/ 46 w 137"/>
                <a:gd name="T17" fmla="*/ 137 h 137"/>
                <a:gd name="T18" fmla="*/ 92 w 137"/>
                <a:gd name="T19" fmla="*/ 137 h 137"/>
                <a:gd name="T20" fmla="*/ 92 w 137"/>
                <a:gd name="T21" fmla="*/ 92 h 137"/>
                <a:gd name="T22" fmla="*/ 137 w 137"/>
                <a:gd name="T23" fmla="*/ 92 h 137"/>
                <a:gd name="T24" fmla="*/ 137 w 137"/>
                <a:gd name="T25" fmla="*/ 44 h 137"/>
                <a:gd name="T26" fmla="*/ 137 w 137"/>
                <a:gd name="T27" fmla="*/ 4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 h="137">
                  <a:moveTo>
                    <a:pt x="137" y="44"/>
                  </a:moveTo>
                  <a:lnTo>
                    <a:pt x="92" y="44"/>
                  </a:lnTo>
                  <a:lnTo>
                    <a:pt x="92" y="0"/>
                  </a:lnTo>
                  <a:lnTo>
                    <a:pt x="46" y="0"/>
                  </a:lnTo>
                  <a:lnTo>
                    <a:pt x="46" y="44"/>
                  </a:lnTo>
                  <a:lnTo>
                    <a:pt x="0" y="44"/>
                  </a:lnTo>
                  <a:lnTo>
                    <a:pt x="0" y="92"/>
                  </a:lnTo>
                  <a:lnTo>
                    <a:pt x="46" y="92"/>
                  </a:lnTo>
                  <a:lnTo>
                    <a:pt x="46" y="137"/>
                  </a:lnTo>
                  <a:lnTo>
                    <a:pt x="92" y="137"/>
                  </a:lnTo>
                  <a:lnTo>
                    <a:pt x="92" y="92"/>
                  </a:lnTo>
                  <a:lnTo>
                    <a:pt x="137" y="92"/>
                  </a:lnTo>
                  <a:lnTo>
                    <a:pt x="137" y="44"/>
                  </a:lnTo>
                  <a:lnTo>
                    <a:pt x="137" y="44"/>
                  </a:lnTo>
                  <a:close/>
                </a:path>
              </a:pathLst>
            </a:custGeom>
            <a:solidFill>
              <a:srgbClr val="73D4DB"/>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3">
              <a:extLst>
                <a:ext uri="{FF2B5EF4-FFF2-40B4-BE49-F238E27FC236}">
                  <a16:creationId xmlns="" xmlns:a16="http://schemas.microsoft.com/office/drawing/2014/main" id="{72962C8B-1E14-4B52-8C59-62F96BF5D7A3}"/>
                </a:ext>
              </a:extLst>
            </p:cNvPr>
            <p:cNvSpPr>
              <a:spLocks/>
            </p:cNvSpPr>
            <p:nvPr/>
          </p:nvSpPr>
          <p:spPr bwMode="auto">
            <a:xfrm>
              <a:off x="-4852988" y="4833938"/>
              <a:ext cx="219075" cy="217488"/>
            </a:xfrm>
            <a:custGeom>
              <a:avLst/>
              <a:gdLst>
                <a:gd name="T0" fmla="*/ 138 w 138"/>
                <a:gd name="T1" fmla="*/ 46 h 137"/>
                <a:gd name="T2" fmla="*/ 92 w 138"/>
                <a:gd name="T3" fmla="*/ 46 h 137"/>
                <a:gd name="T4" fmla="*/ 92 w 138"/>
                <a:gd name="T5" fmla="*/ 0 h 137"/>
                <a:gd name="T6" fmla="*/ 46 w 138"/>
                <a:gd name="T7" fmla="*/ 0 h 137"/>
                <a:gd name="T8" fmla="*/ 46 w 138"/>
                <a:gd name="T9" fmla="*/ 46 h 137"/>
                <a:gd name="T10" fmla="*/ 0 w 138"/>
                <a:gd name="T11" fmla="*/ 46 h 137"/>
                <a:gd name="T12" fmla="*/ 0 w 138"/>
                <a:gd name="T13" fmla="*/ 92 h 137"/>
                <a:gd name="T14" fmla="*/ 46 w 138"/>
                <a:gd name="T15" fmla="*/ 92 h 137"/>
                <a:gd name="T16" fmla="*/ 46 w 138"/>
                <a:gd name="T17" fmla="*/ 137 h 137"/>
                <a:gd name="T18" fmla="*/ 92 w 138"/>
                <a:gd name="T19" fmla="*/ 137 h 137"/>
                <a:gd name="T20" fmla="*/ 92 w 138"/>
                <a:gd name="T21" fmla="*/ 92 h 137"/>
                <a:gd name="T22" fmla="*/ 138 w 138"/>
                <a:gd name="T23" fmla="*/ 92 h 137"/>
                <a:gd name="T24" fmla="*/ 138 w 138"/>
                <a:gd name="T25" fmla="*/ 46 h 137"/>
                <a:gd name="T26" fmla="*/ 138 w 138"/>
                <a:gd name="T27"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37">
                  <a:moveTo>
                    <a:pt x="138" y="46"/>
                  </a:moveTo>
                  <a:lnTo>
                    <a:pt x="92" y="46"/>
                  </a:lnTo>
                  <a:lnTo>
                    <a:pt x="92" y="0"/>
                  </a:lnTo>
                  <a:lnTo>
                    <a:pt x="46" y="0"/>
                  </a:lnTo>
                  <a:lnTo>
                    <a:pt x="46" y="46"/>
                  </a:lnTo>
                  <a:lnTo>
                    <a:pt x="0" y="46"/>
                  </a:lnTo>
                  <a:lnTo>
                    <a:pt x="0" y="92"/>
                  </a:lnTo>
                  <a:lnTo>
                    <a:pt x="46" y="92"/>
                  </a:lnTo>
                  <a:lnTo>
                    <a:pt x="46" y="137"/>
                  </a:lnTo>
                  <a:lnTo>
                    <a:pt x="92" y="137"/>
                  </a:lnTo>
                  <a:lnTo>
                    <a:pt x="92" y="92"/>
                  </a:lnTo>
                  <a:lnTo>
                    <a:pt x="138" y="92"/>
                  </a:lnTo>
                  <a:lnTo>
                    <a:pt x="138" y="46"/>
                  </a:lnTo>
                  <a:lnTo>
                    <a:pt x="138" y="46"/>
                  </a:lnTo>
                  <a:close/>
                </a:path>
              </a:pathLst>
            </a:custGeom>
            <a:solidFill>
              <a:srgbClr val="73D4DB"/>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4">
              <a:extLst>
                <a:ext uri="{FF2B5EF4-FFF2-40B4-BE49-F238E27FC236}">
                  <a16:creationId xmlns="" xmlns:a16="http://schemas.microsoft.com/office/drawing/2014/main" id="{987550EA-616D-43EC-A197-4A8C5B5AF0AE}"/>
                </a:ext>
              </a:extLst>
            </p:cNvPr>
            <p:cNvSpPr>
              <a:spLocks/>
            </p:cNvSpPr>
            <p:nvPr/>
          </p:nvSpPr>
          <p:spPr bwMode="auto">
            <a:xfrm>
              <a:off x="-1436688" y="3676650"/>
              <a:ext cx="219075" cy="217488"/>
            </a:xfrm>
            <a:custGeom>
              <a:avLst/>
              <a:gdLst>
                <a:gd name="T0" fmla="*/ 138 w 138"/>
                <a:gd name="T1" fmla="*/ 44 h 137"/>
                <a:gd name="T2" fmla="*/ 91 w 138"/>
                <a:gd name="T3" fmla="*/ 44 h 137"/>
                <a:gd name="T4" fmla="*/ 91 w 138"/>
                <a:gd name="T5" fmla="*/ 0 h 137"/>
                <a:gd name="T6" fmla="*/ 45 w 138"/>
                <a:gd name="T7" fmla="*/ 0 h 137"/>
                <a:gd name="T8" fmla="*/ 45 w 138"/>
                <a:gd name="T9" fmla="*/ 44 h 137"/>
                <a:gd name="T10" fmla="*/ 0 w 138"/>
                <a:gd name="T11" fmla="*/ 44 h 137"/>
                <a:gd name="T12" fmla="*/ 0 w 138"/>
                <a:gd name="T13" fmla="*/ 91 h 137"/>
                <a:gd name="T14" fmla="*/ 45 w 138"/>
                <a:gd name="T15" fmla="*/ 91 h 137"/>
                <a:gd name="T16" fmla="*/ 45 w 138"/>
                <a:gd name="T17" fmla="*/ 137 h 137"/>
                <a:gd name="T18" fmla="*/ 91 w 138"/>
                <a:gd name="T19" fmla="*/ 137 h 137"/>
                <a:gd name="T20" fmla="*/ 91 w 138"/>
                <a:gd name="T21" fmla="*/ 91 h 137"/>
                <a:gd name="T22" fmla="*/ 138 w 138"/>
                <a:gd name="T23" fmla="*/ 91 h 137"/>
                <a:gd name="T24" fmla="*/ 138 w 138"/>
                <a:gd name="T25" fmla="*/ 44 h 137"/>
                <a:gd name="T26" fmla="*/ 138 w 138"/>
                <a:gd name="T27" fmla="*/ 4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37">
                  <a:moveTo>
                    <a:pt x="138" y="44"/>
                  </a:moveTo>
                  <a:lnTo>
                    <a:pt x="91" y="44"/>
                  </a:lnTo>
                  <a:lnTo>
                    <a:pt x="91" y="0"/>
                  </a:lnTo>
                  <a:lnTo>
                    <a:pt x="45" y="0"/>
                  </a:lnTo>
                  <a:lnTo>
                    <a:pt x="45" y="44"/>
                  </a:lnTo>
                  <a:lnTo>
                    <a:pt x="0" y="44"/>
                  </a:lnTo>
                  <a:lnTo>
                    <a:pt x="0" y="91"/>
                  </a:lnTo>
                  <a:lnTo>
                    <a:pt x="45" y="91"/>
                  </a:lnTo>
                  <a:lnTo>
                    <a:pt x="45" y="137"/>
                  </a:lnTo>
                  <a:lnTo>
                    <a:pt x="91" y="137"/>
                  </a:lnTo>
                  <a:lnTo>
                    <a:pt x="91" y="91"/>
                  </a:lnTo>
                  <a:lnTo>
                    <a:pt x="138" y="91"/>
                  </a:lnTo>
                  <a:lnTo>
                    <a:pt x="138" y="44"/>
                  </a:lnTo>
                  <a:lnTo>
                    <a:pt x="138" y="44"/>
                  </a:lnTo>
                  <a:close/>
                </a:path>
              </a:pathLst>
            </a:custGeom>
            <a:solidFill>
              <a:srgbClr val="DEF2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4710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3748948" y="-1644951"/>
            <a:ext cx="4694103" cy="10769600"/>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sz="1600">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noAutofit/>
          </a:bodyPr>
          <a:lstStyle/>
          <a:p>
            <a:r>
              <a:rPr lang="en-IN" sz="3000" dirty="0" smtClean="0">
                <a:latin typeface="+mn-lt"/>
              </a:rPr>
              <a:t/>
            </a:r>
            <a:br>
              <a:rPr lang="en-IN" sz="3000" dirty="0" smtClean="0">
                <a:latin typeface="+mn-lt"/>
              </a:rPr>
            </a:br>
            <a:r>
              <a:rPr lang="en-IN" sz="3000" dirty="0">
                <a:latin typeface="+mn-lt"/>
              </a:rPr>
              <a:t/>
            </a:r>
            <a:br>
              <a:rPr lang="en-IN" sz="3000" dirty="0">
                <a:latin typeface="+mn-lt"/>
              </a:rPr>
            </a:br>
            <a:r>
              <a:rPr lang="en-IN" sz="3000" dirty="0" smtClean="0">
                <a:latin typeface="+mn-lt"/>
              </a:rPr>
              <a:t>Project </a:t>
            </a:r>
            <a:r>
              <a:rPr lang="en-IN" sz="3000" dirty="0">
                <a:latin typeface="+mn-lt"/>
              </a:rPr>
              <a:t>Definition</a:t>
            </a:r>
            <a:br>
              <a:rPr lang="en-IN" sz="3000" dirty="0">
                <a:latin typeface="+mn-lt"/>
              </a:rPr>
            </a:br>
            <a:r>
              <a:rPr lang="en-IN" sz="3000" b="0" dirty="0">
                <a:latin typeface="+mn-lt"/>
              </a:rPr>
              <a:t/>
            </a:r>
            <a:br>
              <a:rPr lang="en-IN" sz="3000" b="0" dirty="0">
                <a:latin typeface="+mn-lt"/>
              </a:rPr>
            </a:br>
            <a:endParaRPr lang="en-US" sz="3000" dirty="0">
              <a:latin typeface="+mn-lt"/>
            </a:endParaRPr>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z="1600" smtClean="0">
                <a:latin typeface="+mn-lt"/>
              </a:rPr>
              <a:pPr/>
              <a:t>4</a:t>
            </a:fld>
            <a:endParaRPr lang="en-US" sz="1600" dirty="0">
              <a:latin typeface="+mn-lt"/>
            </a:endParaRPr>
          </a:p>
        </p:txBody>
      </p:sp>
      <p:sp>
        <p:nvSpPr>
          <p:cNvPr id="51" name="Rectangle 50">
            <a:extLst>
              <a:ext uri="{FF2B5EF4-FFF2-40B4-BE49-F238E27FC236}">
                <a16:creationId xmlns="" xmlns:a16="http://schemas.microsoft.com/office/drawing/2014/main" id="{8E5E4887-2CCF-48B6-9611-1F8A10913A7A}"/>
              </a:ext>
            </a:extLst>
          </p:cNvPr>
          <p:cNvSpPr/>
          <p:nvPr/>
        </p:nvSpPr>
        <p:spPr>
          <a:xfrm>
            <a:off x="2769096" y="2635820"/>
            <a:ext cx="7343895" cy="769441"/>
          </a:xfrm>
          <a:prstGeom prst="rect">
            <a:avLst/>
          </a:prstGeom>
        </p:spPr>
        <p:txBody>
          <a:bodyPr wrap="square" lIns="0" tIns="0" rIns="0" bIns="0" anchor="ctr">
            <a:spAutoFit/>
          </a:bodyPr>
          <a:lstStyle/>
          <a:p>
            <a:r>
              <a:rPr lang="en-IN" sz="2500" dirty="0"/>
              <a:t>Predict if a patient with diabetes will be readmitted to the hospital within 30 days.</a:t>
            </a:r>
            <a:endParaRPr lang="en-ID" sz="2500" dirty="0">
              <a:solidFill>
                <a:schemeClr val="tx1">
                  <a:lumMod val="95000"/>
                  <a:lumOff val="5000"/>
                </a:schemeClr>
              </a:solidFill>
            </a:endParaRPr>
          </a:p>
        </p:txBody>
      </p:sp>
    </p:spTree>
    <p:extLst>
      <p:ext uri="{BB962C8B-B14F-4D97-AF65-F5344CB8AC3E}">
        <p14:creationId xmlns:p14="http://schemas.microsoft.com/office/powerpoint/2010/main" val="1735589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4103605" y="-1994548"/>
            <a:ext cx="3984790" cy="11518710"/>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Project </a:t>
            </a:r>
            <a:r>
              <a:rPr lang="en-IN" dirty="0"/>
              <a:t>Definition</a:t>
            </a:r>
            <a:br>
              <a:rPr lang="en-IN" dirty="0"/>
            </a:br>
            <a:r>
              <a:rPr lang="en-IN" b="0" dirty="0"/>
              <a:t/>
            </a:r>
            <a:br>
              <a:rPr lang="en-IN" b="0" dirty="0"/>
            </a:b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5</a:t>
            </a:fld>
            <a:endParaRPr lang="en-US" dirty="0"/>
          </a:p>
        </p:txBody>
      </p:sp>
      <p:sp>
        <p:nvSpPr>
          <p:cNvPr id="51" name="Rectangle 50">
            <a:extLst>
              <a:ext uri="{FF2B5EF4-FFF2-40B4-BE49-F238E27FC236}">
                <a16:creationId xmlns="" xmlns:a16="http://schemas.microsoft.com/office/drawing/2014/main" id="{8E5E4887-2CCF-48B6-9611-1F8A10913A7A}"/>
              </a:ext>
            </a:extLst>
          </p:cNvPr>
          <p:cNvSpPr/>
          <p:nvPr/>
        </p:nvSpPr>
        <p:spPr>
          <a:xfrm>
            <a:off x="711200" y="1746271"/>
            <a:ext cx="10769600" cy="3939540"/>
          </a:xfrm>
          <a:prstGeom prst="rect">
            <a:avLst/>
          </a:prstGeom>
        </p:spPr>
        <p:txBody>
          <a:bodyPr wrap="square" lIns="0" tIns="0" rIns="0" bIns="0" anchor="ctr">
            <a:spAutoFit/>
          </a:bodyPr>
          <a:lstStyle/>
          <a:p>
            <a:r>
              <a:rPr lang="en-IN" sz="1600" b="1" dirty="0" smtClean="0"/>
              <a:t>     Data Exploration: </a:t>
            </a:r>
          </a:p>
          <a:p>
            <a:endParaRPr lang="en-IN" sz="1600" b="1" dirty="0"/>
          </a:p>
          <a:p>
            <a:r>
              <a:rPr lang="en-IN" sz="1600" dirty="0"/>
              <a:t>The data that is used in this project originally comes from the UCI machine learning </a:t>
            </a:r>
            <a:r>
              <a:rPr lang="en-IN" sz="1600" dirty="0" smtClean="0"/>
              <a:t>repository. </a:t>
            </a:r>
            <a:r>
              <a:rPr lang="en-IN" sz="1600" dirty="0"/>
              <a:t>The data consists of over 100000 hospital admissions from patients with diabetes from 130 US hospitals between 1999–2008</a:t>
            </a:r>
            <a:r>
              <a:rPr lang="en-IN" sz="1600" dirty="0" smtClean="0"/>
              <a:t>.</a:t>
            </a:r>
          </a:p>
          <a:p>
            <a:endParaRPr lang="en-IN" sz="1600" dirty="0" smtClean="0"/>
          </a:p>
          <a:p>
            <a:pPr marL="457200" indent="-4572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From briefly, looking through the data columns, we can see there are some identification columns, some numerical columns, and some categorical (free-text) columns.</a:t>
            </a:r>
          </a:p>
          <a:p>
            <a:endParaRPr lang="en-IN"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There is some missing data that are represented with a question mark (?). We will deal with this in the feature engineering section.</a:t>
            </a:r>
          </a:p>
          <a:p>
            <a:endParaRPr lang="en-IN" sz="1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tLang="en-US" sz="1600" dirty="0">
                <a:solidFill>
                  <a:srgbClr val="292929"/>
                </a:solidFill>
                <a:latin typeface="Times New Roman" panose="02020603050405020304" pitchFamily="18" charset="0"/>
                <a:cs typeface="Times New Roman" panose="02020603050405020304" pitchFamily="18" charset="0"/>
              </a:rPr>
              <a:t>The most important column here is </a:t>
            </a:r>
            <a:r>
              <a:rPr lang="en-US" altLang="en-US" sz="1600" b="1" dirty="0">
                <a:solidFill>
                  <a:srgbClr val="292929"/>
                </a:solidFill>
                <a:latin typeface="Times New Roman" panose="02020603050405020304" pitchFamily="18" charset="0"/>
                <a:cs typeface="Times New Roman" panose="02020603050405020304" pitchFamily="18" charset="0"/>
              </a:rPr>
              <a:t>readmitted</a:t>
            </a:r>
            <a:r>
              <a:rPr lang="en-US" altLang="en-US" sz="1600" dirty="0">
                <a:solidFill>
                  <a:srgbClr val="292929"/>
                </a:solidFill>
                <a:latin typeface="Times New Roman" panose="02020603050405020304" pitchFamily="18" charset="0"/>
                <a:cs typeface="Times New Roman" panose="02020603050405020304" pitchFamily="18" charset="0"/>
              </a:rPr>
              <a:t>, which tells us if a patient was hospitalized within 30 days, greater than 30 days or not readmitted</a:t>
            </a:r>
            <a:r>
              <a:rPr lang="en-US" altLang="en-US" sz="1600" dirty="0">
                <a:latin typeface="Times New Roman" panose="02020603050405020304" pitchFamily="18" charset="0"/>
                <a:cs typeface="Times New Roman" panose="02020603050405020304" pitchFamily="18" charset="0"/>
              </a:rPr>
              <a:t>.</a:t>
            </a:r>
          </a:p>
          <a:p>
            <a:endParaRPr lang="en-IN" sz="1600" dirty="0"/>
          </a:p>
          <a:p>
            <a:endParaRPr lang="en-IN" sz="1600" dirty="0"/>
          </a:p>
          <a:p>
            <a:endParaRPr lang="en-ID" sz="1600" dirty="0">
              <a:solidFill>
                <a:schemeClr val="tx1">
                  <a:lumMod val="95000"/>
                  <a:lumOff val="5000"/>
                </a:schemeClr>
              </a:solidFill>
              <a:latin typeface="+mj-lt"/>
            </a:endParaRPr>
          </a:p>
        </p:txBody>
      </p:sp>
    </p:spTree>
    <p:extLst>
      <p:ext uri="{BB962C8B-B14F-4D97-AF65-F5344CB8AC3E}">
        <p14:creationId xmlns:p14="http://schemas.microsoft.com/office/powerpoint/2010/main" val="537393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4286168" y="-2410938"/>
            <a:ext cx="3984790" cy="11518710"/>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endParaRPr lang="en-US" altLang="en-US" sz="2000" dirty="0">
              <a:latin typeface="Arial" panose="020B0604020202020204" pitchFamily="34" charset="0"/>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Feature </a:t>
            </a:r>
            <a:r>
              <a:rPr lang="en-IN" dirty="0"/>
              <a:t>Engineering</a:t>
            </a:r>
            <a:br>
              <a:rPr lang="en-IN" dirty="0"/>
            </a:br>
            <a:r>
              <a:rPr lang="en-IN" dirty="0"/>
              <a:t/>
            </a:r>
            <a:br>
              <a:rPr lang="en-IN" dirty="0"/>
            </a:b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6</a:t>
            </a:fld>
            <a:endParaRPr lang="en-US" dirty="0"/>
          </a:p>
        </p:txBody>
      </p:sp>
      <p:sp>
        <p:nvSpPr>
          <p:cNvPr id="4" name="Rectangle 3"/>
          <p:cNvSpPr/>
          <p:nvPr/>
        </p:nvSpPr>
        <p:spPr>
          <a:xfrm>
            <a:off x="1175982" y="1983463"/>
            <a:ext cx="9840036" cy="33573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endParaRPr lang="en-IN" dirty="0" smtClean="0">
              <a:solidFill>
                <a:schemeClr val="tx1"/>
              </a:solidFill>
            </a:endParaRPr>
          </a:p>
          <a:p>
            <a:pPr marL="342900" indent="-342900" algn="ctr">
              <a:buAutoNum type="arabicPeriod"/>
            </a:pPr>
            <a:endParaRPr lang="en-IN" dirty="0">
              <a:solidFill>
                <a:schemeClr val="tx1"/>
              </a:solidFill>
            </a:endParaRPr>
          </a:p>
          <a:p>
            <a:pPr marL="342900" indent="-342900" algn="ctr">
              <a:buAutoNum type="arabicPeriod"/>
            </a:pPr>
            <a:endParaRPr lang="en-IN" dirty="0" smtClean="0">
              <a:solidFill>
                <a:schemeClr val="tx1"/>
              </a:solidFill>
            </a:endParaRPr>
          </a:p>
          <a:p>
            <a:pPr marL="342900" indent="-342900" algn="ctr">
              <a:buAutoNum type="arabicPeriod"/>
            </a:pPr>
            <a:endParaRPr lang="en-IN" dirty="0" smtClean="0">
              <a:solidFill>
                <a:schemeClr val="tx1"/>
              </a:solidFill>
            </a:endParaRPr>
          </a:p>
          <a:p>
            <a:pPr marL="342900" indent="-342900" algn="ctr">
              <a:buAutoNum type="arabicPeriod"/>
            </a:pPr>
            <a:endParaRPr lang="en-IN" dirty="0">
              <a:solidFill>
                <a:schemeClr val="tx1"/>
              </a:solidFill>
            </a:endParaRPr>
          </a:p>
          <a:p>
            <a:pPr marL="342900" indent="-342900" algn="ctr">
              <a:buAutoNum type="arabicPeriod"/>
            </a:pPr>
            <a:r>
              <a:rPr lang="en-IN" dirty="0">
                <a:solidFill>
                  <a:schemeClr val="tx1"/>
                </a:solidFill>
              </a:rPr>
              <a:t>T</a:t>
            </a:r>
            <a:r>
              <a:rPr lang="en-IN" dirty="0" smtClean="0">
                <a:solidFill>
                  <a:schemeClr val="tx1"/>
                </a:solidFill>
              </a:rPr>
              <a:t>he </a:t>
            </a:r>
            <a:r>
              <a:rPr lang="en-IN" dirty="0">
                <a:solidFill>
                  <a:schemeClr val="tx1"/>
                </a:solidFill>
              </a:rPr>
              <a:t>missing numbers were filled with a question mark. I</a:t>
            </a:r>
            <a:r>
              <a:rPr lang="en-IN" dirty="0" smtClean="0">
                <a:solidFill>
                  <a:schemeClr val="tx1"/>
                </a:solidFill>
              </a:rPr>
              <a:t> replaced </a:t>
            </a:r>
            <a:r>
              <a:rPr lang="en-IN" dirty="0">
                <a:solidFill>
                  <a:schemeClr val="tx1"/>
                </a:solidFill>
              </a:rPr>
              <a:t>it with a nan representation</a:t>
            </a:r>
            <a:r>
              <a:rPr lang="en-IN" dirty="0" smtClean="0">
                <a:solidFill>
                  <a:schemeClr val="tx1"/>
                </a:solidFill>
              </a:rPr>
              <a:t>.</a:t>
            </a:r>
          </a:p>
          <a:p>
            <a:pPr marL="342900" indent="-342900" algn="ctr">
              <a:buAutoNum type="arabicPeriod"/>
            </a:pPr>
            <a:endParaRPr lang="en-IN" dirty="0">
              <a:solidFill>
                <a:schemeClr val="tx1"/>
              </a:solidFill>
            </a:endParaRPr>
          </a:p>
          <a:p>
            <a:pPr algn="ctr"/>
            <a:endParaRPr lang="en-IN" dirty="0" smtClean="0">
              <a:solidFill>
                <a:schemeClr val="tx1"/>
              </a:solidFill>
            </a:endParaRPr>
          </a:p>
          <a:p>
            <a:pPr algn="ctr"/>
            <a:r>
              <a:rPr lang="en-IN" dirty="0" smtClean="0">
                <a:solidFill>
                  <a:schemeClr val="tx1"/>
                </a:solidFill>
              </a:rPr>
              <a:t>2. Categorical data : for modelling we want all numeric data so I used one hot encoding and bucketing for convert categorical into numerical.</a:t>
            </a:r>
          </a:p>
          <a:p>
            <a:pPr algn="ctr"/>
            <a:endParaRPr lang="en-IN" dirty="0">
              <a:solidFill>
                <a:schemeClr val="tx1"/>
              </a:solidFill>
            </a:endParaRPr>
          </a:p>
          <a:p>
            <a:pPr algn="ctr"/>
            <a:endParaRPr lang="en-IN" dirty="0" smtClean="0">
              <a:solidFill>
                <a:schemeClr val="tx1"/>
              </a:solidFill>
            </a:endParaRPr>
          </a:p>
          <a:p>
            <a:pPr algn="ctr"/>
            <a:r>
              <a:rPr lang="en-IN" dirty="0" smtClean="0">
                <a:solidFill>
                  <a:schemeClr val="tx1"/>
                </a:solidFill>
              </a:rPr>
              <a:t>3. After feature engineering I got 8 numerical feature , 133 categorical and 2 extra feature.</a:t>
            </a:r>
          </a:p>
          <a:p>
            <a:pPr algn="ctr"/>
            <a:endParaRPr lang="en-IN" dirty="0">
              <a:solidFill>
                <a:schemeClr val="tx1"/>
              </a:solidFill>
            </a:endParaRPr>
          </a:p>
          <a:p>
            <a:pPr algn="ctr"/>
            <a:r>
              <a:rPr lang="en-IN" dirty="0" smtClean="0">
                <a:solidFill>
                  <a:schemeClr val="tx1"/>
                </a:solidFill>
              </a:rPr>
              <a:t>Used Pandas for feature engineering.</a:t>
            </a:r>
          </a:p>
          <a:p>
            <a:pPr algn="ctr"/>
            <a:endParaRPr lang="en-IN" dirty="0">
              <a:solidFill>
                <a:schemeClr val="tx1"/>
              </a:solidFill>
            </a:endParaRPr>
          </a:p>
          <a:p>
            <a:pPr algn="ctr"/>
            <a:endParaRPr lang="en-IN" dirty="0">
              <a:solidFill>
                <a:schemeClr val="tx1"/>
              </a:solidFill>
            </a:endParaRPr>
          </a:p>
          <a:p>
            <a:pPr marL="342900" indent="-342900" algn="ctr">
              <a:buAutoNum type="arabicPeriod"/>
            </a:pPr>
            <a:endParaRPr lang="en-IN" dirty="0" smtClean="0">
              <a:solidFill>
                <a:schemeClr val="tx1"/>
              </a:solidFill>
            </a:endParaRPr>
          </a:p>
          <a:p>
            <a:pPr marL="342900" indent="-342900" algn="ctr">
              <a:buAutoNum type="arabicPeriod"/>
            </a:pPr>
            <a:endParaRPr lang="en-IN" dirty="0">
              <a:solidFill>
                <a:schemeClr val="tx1"/>
              </a:solidFill>
            </a:endParaRPr>
          </a:p>
          <a:p>
            <a:pPr marL="342900" indent="-342900" algn="ctr">
              <a:buAutoNum type="arabicPeriod"/>
            </a:pPr>
            <a:endParaRPr lang="en-IN" dirty="0">
              <a:solidFill>
                <a:schemeClr val="tx1"/>
              </a:solidFill>
            </a:endParaRPr>
          </a:p>
        </p:txBody>
      </p:sp>
    </p:spTree>
    <p:extLst>
      <p:ext uri="{BB962C8B-B14F-4D97-AF65-F5344CB8AC3E}">
        <p14:creationId xmlns:p14="http://schemas.microsoft.com/office/powerpoint/2010/main" val="552830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3702956" y="-2413394"/>
            <a:ext cx="4804284" cy="11536907"/>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a:xfrm>
            <a:off x="711200" y="69474"/>
            <a:ext cx="10769600" cy="883444"/>
          </a:xfrm>
        </p:spPr>
        <p:txBody>
          <a:bodyPr>
            <a:normAutofit fontScale="90000"/>
          </a:bodyPr>
          <a:lstStyle/>
          <a:p>
            <a:r>
              <a:rPr lang="en-IN" dirty="0" smtClean="0"/>
              <a:t/>
            </a:r>
            <a:br>
              <a:rPr lang="en-IN" dirty="0" smtClean="0"/>
            </a:br>
            <a:r>
              <a:rPr lang="en-IN" dirty="0"/>
              <a:t/>
            </a:r>
            <a:br>
              <a:rPr lang="en-IN" dirty="0"/>
            </a:br>
            <a:r>
              <a:rPr lang="en-IN" dirty="0" smtClean="0"/>
              <a:t>Building Training/Test </a:t>
            </a:r>
            <a:r>
              <a:rPr lang="en-IN" dirty="0"/>
              <a:t>Samples</a:t>
            </a:r>
            <a:br>
              <a:rPr lang="en-IN" dirty="0"/>
            </a:br>
            <a:r>
              <a:rPr lang="en-IN" dirty="0"/>
              <a:t/>
            </a:r>
            <a:br>
              <a:rPr lang="en-IN" dirty="0"/>
            </a:b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7</a:t>
            </a:fld>
            <a:endParaRPr lang="en-US" dirty="0"/>
          </a:p>
        </p:txBody>
      </p:sp>
      <p:sp>
        <p:nvSpPr>
          <p:cNvPr id="51" name="Rectangle 50">
            <a:extLst>
              <a:ext uri="{FF2B5EF4-FFF2-40B4-BE49-F238E27FC236}">
                <a16:creationId xmlns="" xmlns:a16="http://schemas.microsoft.com/office/drawing/2014/main" id="{8E5E4887-2CCF-48B6-9611-1F8A10913A7A}"/>
              </a:ext>
            </a:extLst>
          </p:cNvPr>
          <p:cNvSpPr/>
          <p:nvPr/>
        </p:nvSpPr>
        <p:spPr>
          <a:xfrm>
            <a:off x="711200" y="952918"/>
            <a:ext cx="10769600" cy="6155531"/>
          </a:xfrm>
          <a:prstGeom prst="rect">
            <a:avLst/>
          </a:prstGeom>
        </p:spPr>
        <p:txBody>
          <a:bodyPr wrap="square" lIns="0" tIns="0" rIns="0" bIns="0" anchor="ctr">
            <a:spAutoFit/>
          </a:bodyPr>
          <a:lstStyle/>
          <a:p>
            <a:r>
              <a:rPr lang="en-IN" sz="2000" dirty="0"/>
              <a:t>We split into three parts</a:t>
            </a:r>
            <a:r>
              <a:rPr lang="en-IN" sz="2000" dirty="0" smtClean="0"/>
              <a:t>:</a:t>
            </a:r>
          </a:p>
          <a:p>
            <a:pPr marL="342900" indent="-342900">
              <a:buFont typeface="Arial" panose="020B0604020202020204" pitchFamily="34" charset="0"/>
              <a:buChar char="•"/>
            </a:pPr>
            <a:r>
              <a:rPr lang="en-IN" sz="2000" dirty="0" smtClean="0"/>
              <a:t>Training samples: these samples are used to train the model.</a:t>
            </a:r>
            <a:br>
              <a:rPr lang="en-IN" sz="2000" dirty="0" smtClean="0"/>
            </a:br>
            <a:endParaRPr lang="en-IN" sz="2000" dirty="0" smtClean="0"/>
          </a:p>
          <a:p>
            <a:pPr marL="514350" indent="-514350">
              <a:buFont typeface="Arial" panose="020B0604020202020204" pitchFamily="34" charset="0"/>
              <a:buChar char="•"/>
            </a:pPr>
            <a:r>
              <a:rPr lang="en-IN" sz="2000" dirty="0" smtClean="0"/>
              <a:t>Test </a:t>
            </a:r>
            <a:r>
              <a:rPr lang="en-IN" sz="2000" dirty="0"/>
              <a:t>samples: these samples are held out from all decisions and are used to measure the generalized performance of the </a:t>
            </a:r>
            <a:r>
              <a:rPr lang="en-IN" sz="2000" dirty="0" smtClean="0"/>
              <a:t>model.</a:t>
            </a:r>
          </a:p>
          <a:p>
            <a:pPr marL="514350" indent="-514350">
              <a:buFont typeface="Arial" panose="020B0604020202020204" pitchFamily="34" charset="0"/>
              <a:buChar char="•"/>
            </a:pPr>
            <a:endParaRPr lang="en-IN" sz="2000" dirty="0"/>
          </a:p>
          <a:p>
            <a:pPr marL="514350" indent="-514350">
              <a:buFont typeface="Arial" panose="020B0604020202020204" pitchFamily="34" charset="0"/>
              <a:buChar char="•"/>
            </a:pPr>
            <a:r>
              <a:rPr lang="en-IN" sz="2000" dirty="0" smtClean="0"/>
              <a:t>In </a:t>
            </a:r>
            <a:r>
              <a:rPr lang="en-IN" sz="2000" dirty="0"/>
              <a:t>this project, we will split into 70% </a:t>
            </a:r>
            <a:r>
              <a:rPr lang="en-IN" sz="2000" dirty="0" smtClean="0"/>
              <a:t>train and 30% </a:t>
            </a:r>
            <a:r>
              <a:rPr lang="en-IN" sz="2000" dirty="0"/>
              <a:t>test</a:t>
            </a:r>
            <a:r>
              <a:rPr lang="en-IN" sz="2000" dirty="0" smtClean="0"/>
              <a:t>.</a:t>
            </a:r>
          </a:p>
          <a:p>
            <a:pPr marL="514350" indent="-514350">
              <a:buFont typeface="Arial" panose="020B0604020202020204" pitchFamily="34" charset="0"/>
              <a:buChar char="•"/>
            </a:pPr>
            <a:endParaRPr lang="en-IN" sz="2000" dirty="0"/>
          </a:p>
          <a:p>
            <a:pPr marL="514350" indent="-514350">
              <a:buFont typeface="Arial" panose="020B0604020202020204" pitchFamily="34" charset="0"/>
              <a:buChar char="•"/>
            </a:pPr>
            <a:r>
              <a:rPr lang="en-IN" sz="2000" dirty="0"/>
              <a:t>What is happening is that we have an imbalanced dataset where there are much more negatives than positives, so the model might just assign all samples as negative</a:t>
            </a:r>
            <a:r>
              <a:rPr lang="en-IN" sz="2000" dirty="0" smtClean="0"/>
              <a:t>.</a:t>
            </a:r>
          </a:p>
          <a:p>
            <a:pPr marL="514350" indent="-514350">
              <a:buFont typeface="Arial" panose="020B0604020202020204" pitchFamily="34" charset="0"/>
              <a:buChar char="•"/>
            </a:pPr>
            <a:endParaRPr lang="en-IN" sz="2000" dirty="0"/>
          </a:p>
          <a:p>
            <a:pPr marL="514350" indent="-514350">
              <a:buFont typeface="Arial" panose="020B0604020202020204" pitchFamily="34" charset="0"/>
              <a:buChar char="•"/>
            </a:pPr>
            <a:r>
              <a:rPr lang="en-IN" sz="2000" dirty="0" smtClean="0"/>
              <a:t>I used over-sample </a:t>
            </a:r>
            <a:r>
              <a:rPr lang="en-IN" sz="2000" dirty="0"/>
              <a:t>the imbalanced class: use the same positive samples multiple </a:t>
            </a:r>
            <a:r>
              <a:rPr lang="en-IN" sz="2000" dirty="0" smtClean="0"/>
              <a:t>times.</a:t>
            </a:r>
          </a:p>
          <a:p>
            <a:pPr marL="514350" indent="-514350">
              <a:buFont typeface="Arial" panose="020B0604020202020204" pitchFamily="34" charset="0"/>
              <a:buChar char="•"/>
            </a:pPr>
            <a:endParaRPr lang="en-IN" sz="2000" dirty="0" smtClean="0"/>
          </a:p>
          <a:p>
            <a:pPr marL="514350" indent="-514350">
              <a:buFont typeface="Arial" panose="020B0604020202020204" pitchFamily="34" charset="0"/>
              <a:buChar char="•"/>
            </a:pPr>
            <a:r>
              <a:rPr lang="en-IN" sz="2000" dirty="0" smtClean="0"/>
              <a:t>After balancing data I got 50% positive data and 50%negative data for training.</a:t>
            </a:r>
          </a:p>
          <a:p>
            <a:pPr marL="514350" indent="-514350">
              <a:buFont typeface="Arial" panose="020B0604020202020204" pitchFamily="34" charset="0"/>
              <a:buChar char="•"/>
            </a:pPr>
            <a:endParaRPr lang="en-IN" sz="2000" dirty="0"/>
          </a:p>
          <a:p>
            <a:pPr marL="514350" indent="-514350">
              <a:buFont typeface="Arial" panose="020B0604020202020204" pitchFamily="34" charset="0"/>
              <a:buChar char="•"/>
            </a:pPr>
            <a:endParaRPr lang="en-IN" sz="2000" dirty="0"/>
          </a:p>
          <a:p>
            <a:r>
              <a:rPr lang="en-IN" sz="2000" dirty="0"/>
              <a:t/>
            </a:r>
            <a:br>
              <a:rPr lang="en-IN" sz="2000" dirty="0"/>
            </a:br>
            <a:endParaRPr lang="en-IN" sz="2000" dirty="0" smtClean="0"/>
          </a:p>
          <a:p>
            <a:endParaRPr lang="en-IN" sz="2000" dirty="0">
              <a:solidFill>
                <a:schemeClr val="tx1">
                  <a:lumMod val="95000"/>
                  <a:lumOff val="5000"/>
                </a:schemeClr>
              </a:solidFill>
              <a:latin typeface="+mj-lt"/>
            </a:endParaRPr>
          </a:p>
          <a:p>
            <a:endParaRPr lang="en-ID" sz="2000" dirty="0">
              <a:solidFill>
                <a:schemeClr val="tx1">
                  <a:lumMod val="95000"/>
                  <a:lumOff val="5000"/>
                </a:schemeClr>
              </a:solidFill>
              <a:latin typeface="+mj-lt"/>
            </a:endParaRPr>
          </a:p>
        </p:txBody>
      </p:sp>
    </p:spTree>
    <p:extLst>
      <p:ext uri="{BB962C8B-B14F-4D97-AF65-F5344CB8AC3E}">
        <p14:creationId xmlns:p14="http://schemas.microsoft.com/office/powerpoint/2010/main" val="517515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3563582" y="-2103270"/>
            <a:ext cx="4749423" cy="11085016"/>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Model </a:t>
            </a:r>
            <a:r>
              <a:rPr lang="en-IN" dirty="0"/>
              <a:t>Selection</a:t>
            </a:r>
            <a:br>
              <a:rPr lang="en-IN" dirty="0"/>
            </a:br>
            <a:r>
              <a:rPr lang="en-IN" dirty="0"/>
              <a:t/>
            </a:r>
            <a:br>
              <a:rPr lang="en-IN" dirty="0"/>
            </a:b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8</a:t>
            </a:fld>
            <a:endParaRPr lang="en-US" dirty="0"/>
          </a:p>
        </p:txBody>
      </p:sp>
      <p:sp>
        <p:nvSpPr>
          <p:cNvPr id="51" name="Rectangle 50">
            <a:extLst>
              <a:ext uri="{FF2B5EF4-FFF2-40B4-BE49-F238E27FC236}">
                <a16:creationId xmlns="" xmlns:a16="http://schemas.microsoft.com/office/drawing/2014/main" id="{8E5E4887-2CCF-48B6-9611-1F8A10913A7A}"/>
              </a:ext>
            </a:extLst>
          </p:cNvPr>
          <p:cNvSpPr/>
          <p:nvPr/>
        </p:nvSpPr>
        <p:spPr>
          <a:xfrm>
            <a:off x="711200" y="1253831"/>
            <a:ext cx="10769600" cy="4924425"/>
          </a:xfrm>
          <a:prstGeom prst="rect">
            <a:avLst/>
          </a:prstGeom>
        </p:spPr>
        <p:txBody>
          <a:bodyPr wrap="square" lIns="0" tIns="0" rIns="0" bIns="0" anchor="ctr">
            <a:spAutoFit/>
          </a:bodyPr>
          <a:lstStyle/>
          <a:p>
            <a:pPr marL="457200" indent="-457200">
              <a:buFont typeface="Arial" panose="020B0604020202020204" pitchFamily="34" charset="0"/>
              <a:buChar char="•"/>
            </a:pPr>
            <a:r>
              <a:rPr lang="en-IN" sz="2000" dirty="0"/>
              <a:t>I</a:t>
            </a:r>
            <a:r>
              <a:rPr lang="en-IN" sz="2000" dirty="0" smtClean="0"/>
              <a:t>n </a:t>
            </a:r>
            <a:r>
              <a:rPr lang="en-IN" sz="2000" dirty="0"/>
              <a:t>this section, we train a few machine learning models and use a few techniques for optimizing them. We will then select the best model based on performance on the validation set</a:t>
            </a:r>
            <a:r>
              <a:rPr lang="en-IN" sz="2000" dirty="0" smtClean="0"/>
              <a:t>.</a:t>
            </a:r>
          </a:p>
          <a:p>
            <a:endParaRPr lang="en-IN" sz="2000" dirty="0" smtClean="0"/>
          </a:p>
          <a:p>
            <a:r>
              <a:rPr lang="en-IN" sz="2000" b="1" dirty="0"/>
              <a:t>Model Selection: Baseline </a:t>
            </a:r>
            <a:r>
              <a:rPr lang="en-IN" sz="2000" b="1" dirty="0" smtClean="0"/>
              <a:t>models</a:t>
            </a:r>
          </a:p>
          <a:p>
            <a:endParaRPr lang="en-IN" sz="2000" b="1" dirty="0"/>
          </a:p>
          <a:p>
            <a:r>
              <a:rPr lang="en-IN" sz="2000" dirty="0"/>
              <a:t>In this section, we will first compare the performance of the following 7 machine learning models using default </a:t>
            </a:r>
            <a:r>
              <a:rPr lang="en-IN" sz="2000" dirty="0" smtClean="0"/>
              <a:t>hyper parameters:</a:t>
            </a:r>
            <a:endParaRPr lang="en-IN" sz="2000" dirty="0"/>
          </a:p>
          <a:p>
            <a:pPr marL="514350" indent="-514350">
              <a:buFont typeface="Wingdings" panose="05000000000000000000" pitchFamily="2" charset="2"/>
              <a:buChar char="§"/>
            </a:pPr>
            <a:r>
              <a:rPr lang="en-IN" sz="2000" dirty="0" smtClean="0"/>
              <a:t>K-nearest neighbours </a:t>
            </a:r>
          </a:p>
          <a:p>
            <a:pPr marL="514350" indent="-514350">
              <a:buFont typeface="Wingdings" panose="05000000000000000000" pitchFamily="2" charset="2"/>
              <a:buChar char="§"/>
            </a:pPr>
            <a:r>
              <a:rPr lang="en-IN" sz="2000" dirty="0" smtClean="0"/>
              <a:t>Logistic regression</a:t>
            </a:r>
          </a:p>
          <a:p>
            <a:pPr marL="514350" indent="-514350">
              <a:buFont typeface="Wingdings" panose="05000000000000000000" pitchFamily="2" charset="2"/>
              <a:buChar char="§"/>
            </a:pPr>
            <a:r>
              <a:rPr lang="en-IN" sz="2000" dirty="0" smtClean="0"/>
              <a:t>Stochastic </a:t>
            </a:r>
            <a:r>
              <a:rPr lang="en-IN" sz="2000" dirty="0"/>
              <a:t>gradient </a:t>
            </a:r>
            <a:r>
              <a:rPr lang="en-IN" sz="2000" dirty="0" smtClean="0"/>
              <a:t>descent</a:t>
            </a:r>
          </a:p>
          <a:p>
            <a:pPr marL="514350" indent="-514350">
              <a:buFont typeface="Wingdings" panose="05000000000000000000" pitchFamily="2" charset="2"/>
              <a:buChar char="§"/>
            </a:pPr>
            <a:r>
              <a:rPr lang="en-IN" sz="2000" dirty="0" smtClean="0"/>
              <a:t>Naive Bayes</a:t>
            </a:r>
          </a:p>
          <a:p>
            <a:pPr marL="514350" indent="-514350">
              <a:buFont typeface="Wingdings" panose="05000000000000000000" pitchFamily="2" charset="2"/>
              <a:buChar char="§"/>
            </a:pPr>
            <a:r>
              <a:rPr lang="en-IN" sz="2000" dirty="0" smtClean="0"/>
              <a:t>Decision tree</a:t>
            </a:r>
          </a:p>
          <a:p>
            <a:pPr marL="514350" indent="-514350">
              <a:buFont typeface="Wingdings" panose="05000000000000000000" pitchFamily="2" charset="2"/>
              <a:buChar char="§"/>
            </a:pPr>
            <a:r>
              <a:rPr lang="en-IN" sz="2000" dirty="0" smtClean="0"/>
              <a:t>Random forest</a:t>
            </a:r>
          </a:p>
          <a:p>
            <a:pPr marL="514350" indent="-514350">
              <a:buFont typeface="Wingdings" panose="05000000000000000000" pitchFamily="2" charset="2"/>
              <a:buChar char="§"/>
            </a:pPr>
            <a:r>
              <a:rPr lang="en-IN" sz="2000" dirty="0" smtClean="0"/>
              <a:t>Gradient </a:t>
            </a:r>
            <a:r>
              <a:rPr lang="en-IN" sz="2000" dirty="0"/>
              <a:t>boosting classifier</a:t>
            </a:r>
          </a:p>
          <a:p>
            <a:r>
              <a:rPr lang="en-IN" sz="2000" dirty="0"/>
              <a:t/>
            </a:r>
            <a:br>
              <a:rPr lang="en-IN" sz="2000" dirty="0"/>
            </a:br>
            <a:endParaRPr lang="en-ID" sz="2000" dirty="0">
              <a:solidFill>
                <a:schemeClr val="tx1">
                  <a:lumMod val="95000"/>
                  <a:lumOff val="5000"/>
                </a:schemeClr>
              </a:solidFill>
              <a:latin typeface="+mj-lt"/>
            </a:endParaRPr>
          </a:p>
        </p:txBody>
      </p:sp>
    </p:spTree>
    <p:extLst>
      <p:ext uri="{BB962C8B-B14F-4D97-AF65-F5344CB8AC3E}">
        <p14:creationId xmlns:p14="http://schemas.microsoft.com/office/powerpoint/2010/main" val="3089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 xmlns:a16="http://schemas.microsoft.com/office/drawing/2014/main" id="{C90C7C50-13BF-482A-8881-703BD45BE306}"/>
              </a:ext>
            </a:extLst>
          </p:cNvPr>
          <p:cNvSpPr/>
          <p:nvPr/>
        </p:nvSpPr>
        <p:spPr>
          <a:xfrm rot="5400000">
            <a:off x="4227508" y="-2036422"/>
            <a:ext cx="3984790" cy="11518710"/>
          </a:xfrm>
          <a:prstGeom prst="round2SameRect">
            <a:avLst>
              <a:gd name="adj1" fmla="val 11055"/>
              <a:gd name="adj2" fmla="val 0"/>
            </a:avLst>
          </a:prstGeom>
          <a:solidFill>
            <a:srgbClr val="BAF7FC">
              <a:alpha val="50000"/>
            </a:srgbClr>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 xmlns:a16="http://schemas.microsoft.com/office/drawing/2014/main" id="{E3FEE114-AD81-435F-96FB-24F2F92CD77E}"/>
              </a:ext>
            </a:extLst>
          </p:cNvPr>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Project </a:t>
            </a:r>
            <a:r>
              <a:rPr lang="en-IN" dirty="0"/>
              <a:t>Definition</a:t>
            </a:r>
            <a:br>
              <a:rPr lang="en-IN" dirty="0"/>
            </a:br>
            <a:r>
              <a:rPr lang="en-IN" b="0" dirty="0"/>
              <a:t/>
            </a:r>
            <a:br>
              <a:rPr lang="en-IN" b="0" dirty="0"/>
            </a:br>
            <a:endParaRPr lang="en-US" dirty="0"/>
          </a:p>
        </p:txBody>
      </p:sp>
      <p:sp>
        <p:nvSpPr>
          <p:cNvPr id="76" name="Slide Number Placeholder 75">
            <a:extLst>
              <a:ext uri="{FF2B5EF4-FFF2-40B4-BE49-F238E27FC236}">
                <a16:creationId xmlns="" xmlns:a16="http://schemas.microsoft.com/office/drawing/2014/main" id="{24765339-8CFC-43E3-8ACF-BFF3197690BC}"/>
              </a:ext>
            </a:extLst>
          </p:cNvPr>
          <p:cNvSpPr>
            <a:spLocks noGrp="1"/>
          </p:cNvSpPr>
          <p:nvPr>
            <p:ph type="sldNum" sz="quarter" idx="12"/>
          </p:nvPr>
        </p:nvSpPr>
        <p:spPr/>
        <p:txBody>
          <a:bodyPr/>
          <a:lstStyle/>
          <a:p>
            <a:fld id="{2D66BC7C-76D0-4186-9E2D-E8B1A36CCEDA}" type="slidenum">
              <a:rPr lang="en-US" smtClean="0"/>
              <a:pPr/>
              <a:t>9</a:t>
            </a:fld>
            <a:endParaRPr lang="en-US" dirty="0"/>
          </a:p>
        </p:txBody>
      </p:sp>
      <p:sp>
        <p:nvSpPr>
          <p:cNvPr id="51" name="Rectangle 50">
            <a:extLst>
              <a:ext uri="{FF2B5EF4-FFF2-40B4-BE49-F238E27FC236}">
                <a16:creationId xmlns="" xmlns:a16="http://schemas.microsoft.com/office/drawing/2014/main" id="{8E5E4887-2CCF-48B6-9611-1F8A10913A7A}"/>
              </a:ext>
            </a:extLst>
          </p:cNvPr>
          <p:cNvSpPr/>
          <p:nvPr/>
        </p:nvSpPr>
        <p:spPr>
          <a:xfrm>
            <a:off x="3618173" y="6678783"/>
            <a:ext cx="71176138" cy="3670950"/>
          </a:xfrm>
          <a:prstGeom prst="rect">
            <a:avLst/>
          </a:prstGeom>
        </p:spPr>
        <p:txBody>
          <a:bodyPr wrap="square" lIns="0" tIns="0" rIns="0" bIns="0" anchor="ctr">
            <a:spAutoFit/>
          </a:bodyPr>
          <a:lstStyle/>
          <a:p>
            <a:endParaRPr lang="en-ID" sz="3000" dirty="0">
              <a:solidFill>
                <a:schemeClr val="tx1">
                  <a:lumMod val="95000"/>
                  <a:lumOff val="5000"/>
                </a:schemeClr>
              </a:solidFill>
              <a:latin typeface="+mj-lt"/>
            </a:endParaRPr>
          </a:p>
        </p:txBody>
      </p:sp>
      <p:sp>
        <p:nvSpPr>
          <p:cNvPr id="52" name="Freeform 173">
            <a:extLst>
              <a:ext uri="{FF2B5EF4-FFF2-40B4-BE49-F238E27FC236}">
                <a16:creationId xmlns="" xmlns:a16="http://schemas.microsoft.com/office/drawing/2014/main" id="{7E829428-A254-4269-8EA9-61A952B4F41D}"/>
              </a:ext>
            </a:extLst>
          </p:cNvPr>
          <p:cNvSpPr>
            <a:spLocks noEditPoints="1"/>
          </p:cNvSpPr>
          <p:nvPr/>
        </p:nvSpPr>
        <p:spPr bwMode="auto">
          <a:xfrm>
            <a:off x="549314" y="1927653"/>
            <a:ext cx="542135" cy="50323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33C0C9"/>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73">
            <a:extLst>
              <a:ext uri="{FF2B5EF4-FFF2-40B4-BE49-F238E27FC236}">
                <a16:creationId xmlns="" xmlns:a16="http://schemas.microsoft.com/office/drawing/2014/main" id="{1199A8EB-659D-4DD3-99C6-83CC3B952A52}"/>
              </a:ext>
            </a:extLst>
          </p:cNvPr>
          <p:cNvSpPr>
            <a:spLocks noEditPoints="1"/>
          </p:cNvSpPr>
          <p:nvPr/>
        </p:nvSpPr>
        <p:spPr bwMode="auto">
          <a:xfrm flipH="1">
            <a:off x="5824932" y="4069489"/>
            <a:ext cx="542135" cy="50323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33C0C9"/>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png;base64,iVBORw0KGgoAAAANSUhEUgAAAtUAAAG+CAYAAABcaPhvAAAAOXRFWHRTb2Z0d2FyZQBNYXRwbG90bGliIHZlcnNpb24zLjUuMiwgaHR0cHM6Ly9tYXRwbG90bGliLm9yZy8qNh9FAAAACXBIWXMAAA9hAAAPYQGoP6dpAABSk0lEQVR4nO3deVhUdf/H/9cMCIgI7htCZubSorlgkpUpZEqumWmKWbZ6C3VbVmqaaZotdvs1qfxp3rmRmqKZhpmWZLlNaKV1a4uKCybuAoIsM/P7wx/8IhgEzgADPB/XdV/X3Vk+8z5vZvDFmc85x2S32+0CAAAAUGLm8i4AAAAAqOgI1QAAAIBBhGoAAADAIEI1AAAAYBChGgAAADCIUA0AAAAYRKgGAAAADCJUAwAAAAa5l3cBAAAAlVFWVpasVmt5l4ESMJvNqlatmkwmU5H3IVSXgN1ul83GgygBAKgozGZTsQKSEcnJyTpz5qyuXLlSJq+H0uHu7qYaNWqoQYMG8vDwuOb2Jh5TXnxWq03nz18u7zIAAEAR1alTQ25upT/rNTk5WSdOnFC1al6qUcNHbm6cv6yIbDabMjMzlJaWKrNZCggIkLe3d6H78JMGAABwkjNnzqpaNS/VrdugzM6Mo3R4eVWXj09NnT2bpDNnzui6664rdHsuVAQAAHCCrKwsXblyRTVq+BCoKwmz2U01avgqNfWysrOzC9+2jGoCAACo1HIuSmTKR+VSrVo1SSJUAwAAAKWNUA0AAAAYxPcTAAAAZcRkMslsdv351jabXdwgrngI1QAAAGXAZDKpZk2vMrm1n1FWq00pKVecEqwTE0/op59+1P3393VCZf+/PXviNWbMU7rvvt6aOnWGU8cuCUI1AABAGTCbTXJzM+v95duVePpSeZfjkH8DP415uKvMZpOsVmOh+o8/ftfjjz+i7t1DnB6qGzduoscff0otWtzo1HFLilANAABQhhJPX1JC4oXyLqNMJCcnKzMzs1TGbtKkiZ588plSGbskXP/7BwAAAMDFEaoBAADgdNOmTdGYMU9JkjZt2qguXTpow4bPNWDA/Ro2bLC2bftWAwbcr27dgjV69BO5++3Z84NefvkF9enTU3fe2VkhIXfriSdGasOGdXnG37MnXl26dNCUKa/kec0uXTrozJkzev/99zRgQJjuuut2PfhgP/33vwuuea9pI5j+AQAAAKfr1u0eSVJs7HrdcEML3XNPD7Vs2UqSdObMaU2ePEH33NNdNWv6ys/PT5K0fv1neuON11WnTl3dfXc3+fjUVGLiCW3bFqfp06cqPT1dgwcPveZrv/zy8/rrr5Pq1q27PDw8tXnzJs2f/6HS09M1ZsyzpXK8hGoAAAA4Xbdu3eXjU1OxsevVosWNeeY/p6SkaOTIxzR6dGTusuzsLM2dO0e1a9fRsmUrVbt27dx1O3du19ixkYqN3VCkUJ2SkqIVK9bkhvWHHhqqIUMG6bPPYvT006Pl7l7NiUd6FaEaAAAAZS4kpGee/87Otmr8+FdUo0aNPIFakjp16ixJunChaBd4Dhz4YG6glqSmTQN0/fXX688//9DFixdVr159g9XnR6gGgArIbC77B0jYbHbZbDwMAoBz+Pv75/lvLy8v9egRKkn666+TOnLksE6eTNTRo0f166/7JUk2m61IYwcGBuZbVrNmTUlSVlaWkbIdIlQDQAVjNptUq5Z3mT9Awmq16eLFNII1AKfw9PTKt2z//p81d+4c7dv3kyTJbDYrICBQHTp01P/+92uRH0bj4eFZwNKrJyJK60GRhGoAqGDK4wESf38YBKEaQGlISjql554bI5vNpmeffV5BQZ0VEBAoLy8vZWRkaO3amPIusVCEagCooKrSAyQAVEwmU9GnqcXFfaO0tDQ9/viTGjYsPM+6I0cO/X//z3X/qOc+1QAAACgV7u5Xz98W5f7Qnp5Xp2ycP38+z/Lk5GS9++7bRR6nvHCmGgAAAKWiYcOGkqSdO3do7tzZuuuubg63vfPOu+Xn977Wro1RUlKSWrS4UefPn9N3323TlSvpqlHDR6mpqcrOzs4N667E9SoCAACoxPwb+F17o3LkzPoaNmykf/3rWS1fvkyrVq2Ul1f+ixNz1KtXX++///9o3rz39euvv2jv3ng1aNBQwcF3aOTIUfrkk2Vav/4zWSy7dccdXZ1Wo7OY7EW9jBK5rFabzp+/XN5lAKii3N3Nql27hibOiS2zOdXN/GvrjefCdOHCZWVnF+2WVoArqVOnRqnfMefKlSs6dOiw6tVrVODdJ0wmk2rW9CrzO/eUhNVqU0rKlSLfbaMyy8zM0Nmzp3TDDc0L/aOAM9UAAABlwG63KyXlSpnfY74kbDY7gbqYCNUAAABlxG63y2olrFZGrv/9AwAAAODiXPZMdUxMjJYtW6aEhAR5eXmpa9euGjt2bL5HWv7T+PHjtXbt2muO/9tvvzmrVAAAAFRxLhmqZ82apQULFqhFixYaNmyY/vrrL8XGxur777/XqlWrFBAQ4HDf0NBQh8F7586d2rNnj26//fbSKh0AAABVkMuF6gMHDmjBggXq2LGjFi1aJA8PD0lSWFiYxowZoxkzZmjevHkO9w8NDVVoaGi+5cePH9eiRYvUoEED/d///V9plQ8AAIAqyOXmVEdHR0uSIiIicgO1dDUsd+7cWXFxcUpKSirWmHa7XS+++KJSU1M1bdo01alTx6k1AwAAoGpzuVAdHx8vd3d3derUKd+64OBg2e127dq1q1hjfv755/rxxx8VEhKi7t27O6tUAAAAQJKLhWqr1aqEhAQ1atQoz1nqHIGBgZKkw4cPF3nMzMxMvfvuuzKbzRo3bpzTagUAAAByuNSc6tTUVNntdvn5Ffx4zJo1a0qSUlJSijzmunXrlJSUpPvuu0/Nmzd3Sp3S1SeaAUB5KM+nsVWEJ8EBQHlwqVCdlpYmSQWepf778oyMjCKPuWTJEknSk08+abC6/5/ZbFLt2jWcNh4AVBS+vtXLuwQAcEkuFao9PT0lSVlZWQWuz8zMlCR5e3sXabyff/5Zv//+u2655RbdeuutzilSVx/dmZyc5rTxAKA43NzM5RZuk5PTZbXayuW1ASN8favzTQtKlUuFah8fH5nNZofTO3KW50wDuZavvvpK0tXb8Tlbdjb/qACoeqxWm8v//jObTTKbTWX2ejabXTYbj50GqjqXCtUeHh4KDAxUYmKisrKyVK1atTzrjx07Jklq0aJFkcb75ptvJEm9e/d2bqEAAJdkNptUq5Z3mZ6RtFptungxjWCNIjGZyvaPvpKy2eyy23lPF4dLhWpJCgoKUkJCgvbu3ZvvyYc7d+6UyWRShw4drjnOpUuXdPjwYQUEBKhJkyalVS4AwIWYzSa5uZn1/vLtSjx9qdRfz7+Bn8Y83FVms4lQjWsymUzy9fWU2exW3qVck81mVXJyhssF62nTpig2dr3ee+9Dde58NScOGHC/Tp36S99/b5G7e+HRdsOGzzV9+mt69NHH9cwzY5xam8uF6kGDBmnVqlWaPXu2Fi1aJC8vL0nSli1bZLFYFBISokaNGl1znF9++UWS1K5du1KtFwDgehJPX1JC4oXyLgPI4+rUJDcd2bBA6ef+Ku9yHKpet7Gu7/OkzGaTrFbXCtUFGTp0mFJSUmQ2l++ceZcL1e3bt9fw4cMVHR2t/v37KyQkRElJSdq4caPq1aunCRMm5G67e/duWSwWtWnTJt+jyY8ePSpJuv7668u0fgAAgMKkn/tL6UnHyruMSmPo0OHlXYIkF3v4S47Jkydr8uTJ8vDw0NKlS2WxWBQWFqYVK1YoICAgdzuLxaKoqCht2bIl3xjnz5+XpCKd1QYAAACMcLkz1dLVOUfh4eEKDw8vdLvIyEhFRkYWuC4iIkIRERGlUR4AAAAKMWfOf7R8+TJNmvSa+vTpl2ed3W7XwIF9lJycrNjYzTKZTIqJWaVvvtmshIQjunLlivz8aum229rrsceeUIsWNxb6Wo7mVK9du1pr1qzWsWPHVKtWLfXrN0B169YrleOVXDRUAwAAoOK6//6+Wr58mb766st8ofqnn/bq1Km/1LfvAHl4eCgy8hnt2ROvtm1vU9++A2SzWbVv38/6+uvN2rlzh1auXKP69esX6/XfeWemYmJWqWHDRurbt5+Sk1O0ZMnHRb4tc0kQqlFmuHcsAABVQ4sWN6pVq9bas+cHnTt3TnXr1s1d9+WXsZKk++/vo7i4rdqzJ159+vTTpEmv5Rlj0qTx2rLlK3377Td68MEhRX7tn376UTExq9SqVWvNnTtPvr6+kqSDB/+n0aOd94TtfyJUo0xw79jC8QcHAKCyCQvrq9mz39GWLV9pyJCHJV19avbWrV/L37+p2rVrr+PHj2vSpCkKCro93/6dOgVpy5avdOFC8e7ks2nT1dD+xBNP5wZqSWrd+iYNHPigPvlkqYGjcoxQjTLBvWMd4w8OAEBl1KtXb0VF/Z+++mpjbqj+/vttSk5O1pAhw2QymRQYGKjAwEBlZ2fpt98O6tixo/rrr5M6dOhP7dnzgyTJZiveU1x/++2gJOnmm2/Nt+6229oTqlE5cO/Y/PiDAwBQGfn51dIdd9ypb7/dqhMnjqtp0wB9+WWsTCaTeve+X9LVixY/+WSZoqOX6Pz5c5Kk6tWrq1Wr1rrxxlY6e/ZssR9Ak5KSIkny8fHJt87X18/gUTlGqAZcBH9wAAAqm/vv76tvv92qzZs36cEHh2jnzu267bYOatLEX5K0cuUnmjt3tlq1aq2XX56oG29spcaNG8tkMmnNmtXauXN7sV/Tz89Px49fDdd/n8stSenpaU45roK45H2qAQAAUPHdccedql27jr79dqvi4r5WZmam7r+/T+762NgNkqSZM99Rt27d1aRJE5lMV68xOnz4kCQV+0x1mzY3S5J+/vnHfOt++WV/iY6jKAjVAAAAKBXu7u66775eOnjwgFat+lReXl7q0ePe3PWenp6SlDv1I8fevXu0fv1nkqTs7OxivWbfvv1lNps1f/6HOnfubO7yo0cTtHr1pyU8kmtj+gcAAEAZql63cXmXUChn1xcW1lcrVnyi338/qN6975e3t3fuuvvv76f9+/dp7NhIhYTcq5o1ffXHH7/rhx92y8+vljIyMpScXLzrjVq2bKUnnnha8+d/qBEjHla3bvcoMzNTW7d+o7p16+rSpYtOPb4chGpUamV5R42Kdps6egMAZevq70Krru9TevdKdhabzeq039stW7bSjTe21B9//K6wsD551g0Y8IDc3Mz69NMV2rRpozw8PNW4cWM9/vjTGjx4iPr166WdO7fLarXKzc2tyK85atSTCggI1PLl0dq48Qt5e9dQ//4D1bnz7Ro7tuCncRtFqEal5FfTS3abTb6+1cvsNW02qy5cSHf58EhvAKB82O12JSdnlOlzCUrKZrMXey5zYZYuXeFwXd++A9S374AC123dmvdCxVdfnapXX52aZ9lnn31R4L733nuf7r33vnzLd+3ae41qS4ZQjUqphpeHTGazjmxYoPRzf5X661Wv21jX93myQtymjt4AzleW3/xIfPtTkdntdlmt/OwqI0I1KrX0c38pPelYeZfhkugNYFx5fPMj8e0P4IoI1QAAlFBZf/Mj8e0P4KoI1QAAGMQ3PwAI1U5mNpvK9AIE5tUBAACUP0K1E5nNJtWq5V2mF6xYrTZdvJhGsAYAAChHhGonMptNcnMz6/3l25V4ung3Ki8J/wZ+GvNwV+bVAQAAlDNCdSlIPH1JCYkXyrsMAAAAlJGyvbEmAABAJZXzxD+rNbucK4EzZWVlSZLc3Qs/F82ZagAAqoiyvpi+PJTnBfzVqlWTl5eXLl9OlZeXt0ymyt3rqsBms+ry5WT5+NQgVAMAgPK5mN5us8lkLuunTZbvg3Hq16+nEydO6Ny50/L29rlmEINrstlsysy8orS0yzKbpQYNGlxzH37SAABUAWV9MX27Vk00pNdtVe7BOL6+vmratKnOnj2rixfPlksNcA53dzfVrFlDDRo0kIeHx7W3L4OaAACAiyiri+mb1PeVVDUfjOPr6ytfX19lZWXJarWWdzkoAbPZrGrVqhVrCg+hGgAAoBRUq1ZN1apVK+8yUEa4+wcAAABgEKEaAAAAMIjpHwCAIivLO0eU563RAKC4CNWVQFn+IyfxDx1QFfnV9JLdZpOvb/Uye83yvjUaABQHoboCK49/5CT+oQOqohpeHjKZzWV2ezRXuDUaABQHoboCK+t/5CT+oQOquqp4ezQAKApCdSXAP3IAAADly2VDdUxMjJYtW6aEhAR5eXmpa9euGjt2rPz9/Yu0f1JSkt5//33FxcXp4sWLaty4sUJDQ/X000/L19e3lKsHAABAVeKSt9SbNWuWJk6cqMzMTA0bNkzBwcGKjY3VoEGDdPz48Wvun5CQoAceeECrV69Wu3btNHz4cPn5+emjjz7SY489poyMjDI4CgAAAFQVLnem+sCBA1qwYIE6duyoRYsW5T5rPSwsTGPGjNGMGTM0b968QscYP368zp8/r6ioKIWEhEiS7Ha7Jk6cqDVr1mjt2rUaOnRoqR8LAAAAqgaXC9XR0dGSpIiIiNxALUmhoaHq3Lmz4uLilJSUpIYNGxa4/48//qgff/xRDz74YG6gliSTyaRnnnlGNptN3t7epXsQAAAAqFJcbvpHfHy83N3d1alTp3zrgoODZbfbtWvXLof7x8XFSZJ69+6db911112nt956S/369XNavQAAAIBLhWqr1aqEhAQ1atQoz1nqHIGBgZKkw4cPOxzj4MGDkqQbbrhBS5cuVd++fXXrrbfqnnvu0axZs5Senl46xQMAAKDKcqnpH6mpqbLb7fLz8ytwfc2aNSVJKSkpDsdISkqSJE2fPl3btm3Tvffeqy5dumj79u1asGCB4uPjtWTJkgJDe3G4u+f/e6Ssn2xYnop7rFWlNyU5TnqD4qpKveR3jWP0xrGqdKxwHS4VqtPS0iTJYeDNWV7Y3Ttyxvj++++1YsUK3XzzzZKkzMxMPfvss9q6dav++9//6plnnilxnWazSbVr1yjx/pVBWT/FsaKgL47RG5QE7xvH6I1j9AblwaVCtaenpyQpKyurwPWZmZmSVOiFhmbz1b9Ohw8fnhuopauBfOLEidq6das2bNhgKFTbbHYlJ6flW+7mZq4yH+Tk5HRZrbYib19VelPcvkj0BsVXVd4zEr9rCkNvHCuoN76+1TmDjVLlUqHax8dHZrPZ4fSOnOU500AKkrPu1ltvzbcuMDBQvr6+OnbM+NMHs7OrdjiwWm1VvgcFoS+O0RuUBO8bx+iNY/QG5cGl/mTz8PBQYGCgTp48WeDZ6pww3KJFC4djXH/99ZIcn+3Ozs5W9epV4y91AAAAlA2XCtWSFBQUpKysLO3duzffup07d8pkMqlDhw4O9+/cubMkaceOHfnW/f7770pLS1OrVq2cVzAAAACqPJcL1YMGDZIkzZ49W1euXMldvmXLFlksFvXo0UONGjVyuH+vXr1Ut25dff7553nuZ52RkaGZM2dKkh566KFSqh4AAABVkUvNqZak9u3ba/jw4YqOjlb//v0VEhKipKQkbdy4UfXq1dOECRNyt929e7csFovatGmj0NBQSVfnZb/11lsaM2aMnnjiCYWGhqpBgwb67rvvdPjwYfXq1Ut9+vQpr8MDAABAJeRyZ6olafLkyZo8ebI8PDy0dOlSWSwWhYWFacWKFQoICMjdzmKxKCoqSlu2bMmz/1133aVVq1YpJCREu3bt0ooVK+Tm5qYJEyZo9uzZZX04AAAAqORc7ky1JJlMJoWHhys8PLzQ7SIjIxUZGVngulatWmnOnDmlUR4AAACQh0ueqQYAAAAqEkI1AAAAYBChGgAAADCIUA0AAAAYRKgGAAAADCJUAwAAAAYRqgEAAACDCNUAAACAQYRqAAAAwCBCNQAAAGAQoRoAAAAwiFANAAAAGESoBgAAAAwiVAMAAAAGEaoBAAAAgwjVAAAAgEGEagAAAMAgQjUAAABgEKEaAAAAMIhQDQAAABhEqAYAAAAMIlQDAAAABhGqAQAAAIMI1QAAAIBBhGoAAADAIEI1AAAAYBChGgAAADCIUA0AAAAYRKgGAAAADCJUAwAAAAYRqgEAAACDCNUAAACAQe7lXYAjMTExWrZsmRISEuTl5aWuXbtq7Nix8vf3v+a+CQkJuu+++xyunzNnjnr16uXMcgEAAFCFuWSonjVrlhYsWKAWLVpo2LBh+uuvvxQbG6vvv/9eq1atUkBAQKH7HzhwQJIUEhKiNm3a5FvfokWLUqkbAAAAVZPLheoDBw5owYIF6tixoxYtWiQPDw9JUlhYmMaMGaMZM2Zo3rx5hY5x8OBBSdKoUaPUqVOnUq8ZQOkwm00ym01l+po2m102m71MXxMAUPG5XKiOjo6WJEVEROQGakkKDQ1V586dFRcXp6SkJDVs2NDhGAcOHJDJZFLr1q1LvV4ApcNsNqlWLW+5uZXtpR9Wq00XL6YRrAEAxeJyoTo+Pl7u7u4FnmEODg6WxWLRrl271L9/f4djHDhwQE2bNpWPj09plgqgFJnNJrm5mfX+8u1KPH2pTF7Tv4GfxjzcVdWquclqtZXJa3JmHAAqB5cK1VarVQkJCfL3989zljpHYGCgJOnw4cMOxzh//rxOnz6tjh076s0339TXX3+tU6dOqUmTJurbt6+eeuqpAscG4JoST19SQuKFMnktv5pestts8vWtXiavJ0k2m1UXLqQTrAGggnOpUJ2amiq73S4/P78C19esWVOSlJKS4nCM//3vf5KkPXv26Pz58+rRo4fS09P13Xffae7cudq5c6c+/vhjw8Ha3T3/V9Jl/TV1eSrusVaV3pTkOOmNc7Z3hhpeHjKZzTqyYYHSz/1V6q9XvW5jXd/nyWKfGa8q7xmpYrxvygu9cawqHStch0uF6rS0NElyGHhzlmdkZDgcIzU1Vc2aNVOXLl00efJkubu75449ZswY7dixQ/Pnz1dERESJ6zSbTapdu0aJ968MyvJMXkVCXxyrSL1JP/eX0pOOldnrVaTelDV64xi9cYzeoDy4VKj29PSUJGVlZRW4PjMzU5Lk7e3tcIxevXoVeA9qb29vTZkyRffdd5/Wr19vKFTbbHYlJ6flW+7mZq4yH+Tk5PRin1mrCr0pbl8keuNIVemLRG8KQ28cozeOFdQbX9/qnMFGqXKpUO3j4yOz2exwekfO8pxpIMXVrFkz+fr66vjx4yWuMUd2dtlcxOSqrFZble9BQeiLY/TGMXrjGL1xjN44Rm9QHlzqTzYPDw8FBgbq5MmTBZ6tPnbs6texhT285ciRI9q5c6cuX76cb53NZlNGRkbuGXEAAADAGVwqVEtSUFCQsrKytHfv3nzrdu7cKZPJpA4dOjjc/6233tKjjz6qb7/9Nt+6ffv2KSMjQ23btnVqzQAAAKjaXC5UDxo0SJI0e/ZsXblyJXf5li1bZLFY1KNHDzVq1Mjh/vfff78kKSoqSqmpqbnLL1y4oGnTpkmSRo4cWRqlAwAAoIpyqTnVktS+fXsNHz5c0dHR6t+/v0JCQpSUlKSNGzeqXr16mjBhQu62u3fvlsViUZs2bRQaGipJ6tOnj7766it99dVX6t27t+69915lZmYqLi5OZ86c0aOPPqoePXqU1+EBAACgEnK5UC1JkydPVvPmzbVy5UotXbpUtWrVUlhYmJ577jkFBATkbmexWBQVFaWBAwfmhmqTyaQ5c+Zo+fLlWr16tVavXi03Nze1bt1aEyZMyD2TDQAAADiLS4Zqk8mk8PBwhYeHF7pdZGSkIiMj8y03m80aPny4hg8fXlolAgAAALlcbk41AAAAUNEQqgEAAACDCNUAAACAQYRqAAAAwCBCNQAAAGAQoRoAAAAwiFANAAAAGESoBgAAAAwiVAMAAAAGEaoBAAAAgwjVAAAAgEGEagAAAMAgQjUAAABgEKEaAAAAMIhQDQAAABhEqAYAAAAMIlQDAAAABhGqAQAAAIMI1QAAAIBBhGoAAADAIEI1AAAAYBChGgAAADCIUA0AAAAYRKgGAAAADCJUAwAAAAYRqgEAAACDihWq09LS9N///leHDh0qcH3fvn319ttv68KFC04pDgAAAKgI3Iu64bFjx/TII48oKSlJ7u7uuuGGG/KsP3TokP744w/9+eef2rBhg+bPn6/WrVs7vWAAAADA1RTpTHVycrJGjBihU6dOKTQ0VF26dMm3zQ033KBly5apR48eOn36tJ5++mmlpqY6vWAAAADA1RQpVC9atEhJSUkaO3as5s6dq5YtWxa4XadOnfT+++/rscceU1JSkpYsWeLUYgEAAABXVKRQ/c0336hFixZ6+umnizTo2LFj1aRJE23ZssVQcQAAAEBFUKRQffToUQUFBRV5UA8PD91+++06cuRIiQsDAAAAKooihWqTyaTq1asXa+C6deuWqKAcMTExGjhwoNq3b6/g4GCNGzdOiYmJJRorIyNDvXv3VqtWrZSdnW2oLgAAAOCfihSqGzdurGPHjhVr4GPHjqlhw4YlKmrWrFmaOHGiMjMzNWzYMAUHBys2NlaDBg3S8ePHiz3eu+++q8OHD5eoFgAAAOBaihSqg4KC9N133+ns2bNFGvT8+fOKi4sr0S31Dhw4oAULFqhjx45au3atXnzxRf3nP//Re++9pwsXLmjGjBnFGs9isXDBJAAAAEpVkUL1Qw89pMzMTI0bN06ZmZmFbpuVlaWxY8cqKytLDz30ULELio6OliRFRETIw8Mjd3loaKg6d+6suLg4JSUlFWms1NRUjR8/XjfddFOJz5oDAAAA11KkUH3TTTfp0Ucf1a5du9SvXz+tWbMm31nr06dPKyYmRvfff792796tvn376o477ih2QfHx8XJ3d1enTp3yrQsODpbdbteuXbuKNNYbb7yhM2fO6M0335S7e5GfcwMAAAAUS5GT5gsvvKCsrCwtW7ZMr7zyiiTJx8dH3t7eSk5O1pUrV3K3feihhzR58uRiF2O1WpWQkCB/f/88Z6lzBAYGSlKR5kdv3bpVMTExeuGFFxzeVxsAAABwhiKHand3d02aNElhYWH69NNP9e233+rChQtKSUmRyWRSo0aN1K1bNz344IO65ZZbSlRMamqq7Ha7/Pz8Clxfs2ZNSVJKSkqh41y4cEGTJ09Wu3bt9Pjjj5eolmtxd89/kt/NrUgn/iuF4h5rVelNSY6T3jhn+4qM3jhGbxyjN45VpWOF6yj2nIgOHTqoQ4cOkqTMzExdunRJtWvXdsr0irS0NEkq8Cz135dnZGQUOs5rr72m5ORkLVmyRG5ubobr+iez2aTatWs4fdyKxNe3eLdYrCroi2P0xjF64xi9cYzeOEZvUB4MJWEPDw/Vr1/fWbXI09NT0tWLHQuSc5Gkt7e3wzE2bNigL7/8UuPHj1fz5s2dVtvf2Wx2JSen5Vvu5mauMh/k5OR0Wa22Im9fVXpT3L5I9MaRqtIXid4Uht44Rm8cK6g3vr7VOYONUlWkUP3DDz8Uut5kMqlmzZqqW7eu6tWrV+JifHx8ZDabHU7vyFmeMw3kn5KSkjRt2jR16NBBI0eOLHEdRZGdXbzgVNlYrbYq34OC0BfH6I1j9MYxeuMYvXGM3qA8FClUjxgxQiaTqUgDNmnSREOHDtVjjz1W7CkhHh4eCgwMVGJiorKyslStWrU863MeQNOiRYsC99++fbsuXbqkvXv3qk2bNgVuc/PNN0uSfvvtt2LVBgAAADhSpNQbFBR0zW0yMjJ06tQpJSYm6j//+Y/279+v9957r9gFBQUFKSEhQXv37tXtt9+eZ93OnTtlMply53T/U5s2bRQREVHgusWLFyslJUX/+te/ZDbz9Q8AAACcp0iheunSpUUe8OjRo5oxY4Y2b96sjRs3qnfv3sUqaNCgQVq1apVmz56tRYsWycvLS5K0ZcsWWSwWhYSEqFGjRgXu26ZNG4dnqNeuXauUlBSNGTOGe1YDAADAqZyeLq+77jrNnTtXISEhiomJKXaobt++vYYPH67o6Gj1799fISEhSkpK0saNG1WvXj1NmDAhd9vdu3fLYrGoTZs2Cg0NdfahAAAAAEVSKvMgPD09ddddd+nQoUMl2n/y5MmaPHmyPDw8tHTpUlksFoWFhWnFihUKCAjI3c5isSgqKkpbtmxxVukAAABAsZXaPIgGDRro3LlzJdrXZDIpPDxc4eHhhW4XGRmpyMjIIo35zTfflKgWAAAA4FpK7Yq91NRU+fj4lNbwAAAAgMsotVC9c+dO+fv7l9bwAAAAgMsolVD9n//8R0eOHOHiQQAAAFQJRZpTHRUVdc1tsrOzdfbsWf3www86duyY/P39NWzYMMMFAgAAAK6uyKHaZDLJbrcXadCgoCDNmDHD4ePEAQAAgMqkSKHa0VMKc5hMJtWsWVO1a9fWbbfdlue2dwAAAEBl55RQ/U92u11bt27VihUrNH/+/BIVBgAAAFQUTr1P9enTp7Vq1SqtXr1ap06dcubQAAAAgMtySqjevn27VqxYoa1bt8pqtcput6tevXoaNGiQM4YHAAAAXFqJQ/WFCxcUExOjTz/9VMePH5d0dW713XffrcGDB6t79+5yc3NzWqEAAACAqyp2qI6Pj9fy5cu1efNmZWVlyW6367rrrtOxY8c0ePBgTZ06tTTqBAAAAFxWkUJ1amqq1q5dq5UrV+rQoUOy2+3y9fXVgAEDNHDgQLVv316tW7eWyWQq7XoBAAAAl1OkUH3XXXfpypUr8vDwUGhoqO6//3716NFDHh4epV0fAAAA4PKKFKrT09Pl7e2tRx99VD179lTr1q1Luy4AAACgwjAXZaPIyEjVrVtXH3zwgQYOHKhu3brpnXfe0W+//Vba9QEAAAAur0ihesyYMdq8ebMWLVqkPn36KDk5WQsXLtSAAQM0YMAALVy4sLTrBAAAAFxWse7+0aVLF3Xp0kWpqanasGGDYmJitH//fv32228ymUzavXu31q9fr549e8rT07O0agYAAABcSpHOVP+Tj4+Phg4dqlWrVumLL77Qo48+qrp16+rIkSN66aWXdMcdd2jSpEmKj493dr0AAACAyylRqP67G264QS+//LK+/fZbRUVFqVu3bsrIyNDq1av1yCOPOKNGAAAAwKU55THlkuTm5qbQ0FCFhobq3LlzWrNmjT777DNnDQ8AAAC4LMNnqgtSt25dPfnkk/riiy9KY3gAAADApZRKqAYAAACqEkI1AAAAYBChGgAAADCIUA0AAAAYRKgGAAAADCJUAwAAAAYRqgEAAACDCNUAAACAQYRqAAAAwCBCNQAAAGAQoRoAAAAwyL28C3AkJiZGy5YtU0JCgry8vNS1a1eNHTtW/v7+Rdo/NjZWS5Ys0Z9//imz2ax27drpiSee0O23317KlQMAAKCqcckz1bNmzdLEiROVmZmpYcOGKTg4WLGxsRo0aJCOHz9+zf3nzJmjsWPHKikpSQMGDFDv3r31888/a+TIkYqJiSmDIwAAAEBV4nJnqg8cOKAFCxaoY8eOWrRokTw8PCRJYWFhGjNmjGbMmKF58+Y53P/PP//UBx98oBtvvFGffvqpvL29JUlPP/20BgwYoJkzZ6pXr16qUaNGmRwPAAAAKj+XO1MdHR0tSYqIiMgN1JIUGhqqzp07Ky4uTklJSQ73//XXX9W4cWONGjUqN1BLUpMmTRQUFKSUlBT98ccfpXcAAAAAqHJcLlTHx8fL3d1dnTp1yrcuODhYdrtdu3btcrh///79FRcXpwceeCDPcpvNpoSEBElSvXr1nFozAAAAqjaXmv5htVqVkJAgf3//PGepcwQGBkqSDh8+XOQxMzMz9eeff+rDDz/Un3/+qQceeEBNmzZ1Ws0AAACAS4Xq1NRU2e12+fn5Fbi+Zs2akqSUlJQijZeRkaG2bdvm/ndoaKimTZtmvFBJ7u75T/K7ubncif9SU9xjrSq9Kclx0hvnbF+R0RvH6I1j9MaxqnSscB0uFarT0tIkqcCz1H9fnpGRUaTxUlNTFR4eLpPJpF27dmnLli0aNWqUPvjgg9yAXhJms0m1a1ftCx19fauXdwkuib44Rm8cozeO0RvH6I1j9AblwaVCtaenpyQpKyurwPWZmZmSlOcCxMLUrVtXkydPliRlZ2frlVde0WeffaY5c+Zo0qRJJa7TZrMrOTkt33I3N3OV+SAnJ6fLarUVefuq0pvi9kWiN45Ulb5I9KYw9MYxeuNYQb3x9a3OGWyUKpcK1T4+PjKbzQ6nd+QsL8lZZnd3d73yyitat26dtmzZYihUS1J2dvGCU2VjtdqqfA8KQl8cozeO0RvH6I1j9MYxeoPy4FJ/snl4eCgwMFAnT54s8Gz1sWPHJEktWrRwOMbBgwe1YcMGXb58Od86X19f+fn56dy5c84rGgAAAFWeS4VqSQoKClJWVpb27t2bb93OnTtlMpnUoUMHh/svWLBAL7zwgrZu3Zpv3cmTJ3Xx4kVdd911Tq0ZAAAAVZvLhepBgwZJkmbPnq0rV67kLt+yZYssFot69OihRo0aOdy/X79+kqS5c+fmmUaSlpaWO7968ODBpVE6AAAAqiiXmlMtSe3bt9fw4cMVHR2t/v37KyQkRElJSdq4caPq1aunCRMm5G67e/duWSwWtWnTRqGhoZKkbt266aGHHtKnn36q3r17695775Xdbte2bduUmJio3r17a8SIEeV1eAAAAKiEXC5US9LkyZPVvHlzrVy5UkuXLlWtWrUUFham5557TgEBAbnbWSwWRUVFaeDAgbmhWpJef/113Xbbbfrkk08UExMjk8mkli1bavTo0XrwwQdlMpnK47AAAABQSblkqDaZTAoPD1d4eHih20VGRioyMrLAdYMGDcqdSgIAAACUJpebUw0AAABUNIRqAAAAwCBCNQAAAGAQoRoAAAAwiFANAAAAGESoBgAAAAwiVAMAAAAGEaoBAAAAgwjVAAAAgEGEagAAAMAgQjUAAABgEKEaAAAAMIhQDQAAABhEqAYAAAAMIlQDAAAABhGqAQAAAIMI1QAAAIBBhGoAAADAIEI1AAAAYBChGgAAADCIUA0AAAAYRKgGAAAADCJUAwAAAAYRqgEAAACDCNUAAACAQYRqAAAAwCBCNQAAAGAQoRoAAAAwiFANAAAAGESoBgAAAAwiVAMAAAAGuZd3AY7ExMRo2bJlSkhIkJeXl7p27aqxY8fK39+/SPtv2rRJy5Yt06+//qrMzEz5+/urV69eevrpp+Xt7V3K1QMAAKAqcckz1bNmzdLEiROVmZmpYcOGKTg4WLGxsRo0aJCOHz9+zf2joqL07LPP6vfff1evXr00bNgweXl5ad68eQoPD1daWloZHAUAAACqCpc7U33gwAEtWLBAHTt21KJFi+Th4SFJCgsL05gxYzRjxgzNmzfP4f5HjhzRBx98oMaNG2v16tWqV6+eJMlms+mVV17RmjVr9NFHH+nZZ58tk+MBAABA5edyZ6qjo6MlSREREbmBWpJCQ0PVuXNnxcXFKSkpyeH+X331laxWq0aNGpUbqCXJbDbnBumtW7eWUvUAAACoilwuVMfHx8vd3V2dOnXKty44OFh2u127du1yuH+HDh307LPPqmvXrvnW5YT0y5cvO69gAAAAVHkuNf3DarUqISFB/v7+ec5S5wgMDJQkHT582OEYQUFBCgoKKnDdl19+KUlq1aqVE6oFAAAArnKpM9Wpqamy2+3y8/MrcH3NmjUlSSkpKcUe++TJk5o7d64kadiwYSUvEgAAAPgHlzpTnXNXjoLOUv99eUZGRrHGPX36tEaNGqULFy5oyJAhCg4ONlaoJHf3/H+PuLm51N8opaq4x1pVelOS46Q3ztm+IqM3jtEbx+iNY1XpWOE6XCpUe3p6SpKysrIKXJ+ZmSlJxbrP9OHDh/Xkk0/qxIkTCgkJ0eTJkw3XaTabVLt2DcPjVGS+vtXLuwSXRF8cozeO0RvH6I1j9MYxeoPy4FKh2sfHR2az2eH0jpzlOdNArmXXrl169tlndenSJfXt21czZ85UtWrVDNdps9mVnJz/XtdubuYq80FOTk6X1Wor8vZVpTfF7YtEbxypKn2R6E1h6I1j9Maxgnrj61udM9goVS4Vqj08PBQYGKjExERlZWXlC8DHjh2TJLVo0eKaY61fv14TJkxQVlaWnnjiCY0bN04mk8lptWZnFy84VTZWq63K96Ag9MUxeuMYvXGM3jhGbxyjNygPLvcnW1BQkLKysrR3795863bu3CmTyaQOHToUOkZsbKxeeuklWa1Wvfbaa3rxxRedGqgBAACAv3O5UD1o0CBJ0uzZs3XlypXc5Vu2bJHFYlGPHj3UqFEjh/sfOXJEEydOlM1m08yZM/Xwww+Xes0AAACo2lxq+ocktW/fXsOHD1d0dLT69++vkJAQJSUlaePGjapXr54mTJiQu+3u3btlsVjUpk0bhYaGSpKioqKUnp4uf39/HT9+PPc2en/n4+Ojxx57rMyOCQAAAJWby4VqSZo8ebKaN2+ulStXaunSpapVq5bCwsL03HPPKSAgIHc7i8WiqKgoDRw4MDdU7969W5KUmJioqKioAsdv2LAhoRoAAABO45Kh2mQyKTw8XOHh4YVuFxkZqcjIyDzLvv/++9IsDQAAAMjH5eZUAwAAABUNoRoAAAAwiFANAAAAGESoBgAAAAwiVAMAAAAGEaoBAAAAgwjVAAAAgEGEagAAAMAgQjUAAABgEKEaAAAAMIhQDQAAABhEqAYAAAAMIlQDAAAABhGqAQAAAIMI1QAAAIBBhGoAAADAIEI1AAAAYBChGgAAADCIUA0AAAAYRKgGAAAADCJUAwAAAAYRqgEAAACDCNUAAACAQYRqAAAAwCBCNQAAAGAQoRoAAAAwiFANAAAAGESoBgAAAAwiVAMAAAAGEaoBAAAAgwjVAAAAgEGEagAAAMAglw3VMTExGjhwoNq3b6/g4GCNGzdOiYmJJRpr27ZtatWqlXbs2OHkKgEAAAAXDdWzZs3SxIkTlZmZqWHDhik4OFixsbEaNGiQjh8/XqyxDh48qBdffLGUKgUAAAAk9/Iu4J8OHDigBQsWqGPHjlq0aJE8PDwkSWFhYRozZoxmzJihefPmFWmszZs3a+LEiUpOTi7NkgEAAFDFudyZ6ujoaElSREREbqCWpNDQUHXu3FlxcXFKSkoqdIykpCSNHj06d4ybb765VGsGAABA1eZyoTo+Pl7u7u7q1KlTvnXBwcGy2+3atWtXoWPs379fW7duVb9+/bR+/Xq1bNmytMoFAAAAXGv6h9VqVUJCgvz9/fOcpc4RGBgoSTp8+HCh47Rs2VIbNmxQixYtSqVOAAAA4O9cKlSnpqbKbrfLz8+vwPU1a9aUJKWkpBQ6Tk74Lk3u7vlP8ru5udyJ/1JT3GOtKr0pyXHSG+dsX5HRG8fojWP0xrGqdKxwHS4VqtPS0iSpwLPUf1+ekZFRZjUVxGw2qXbtGuVaQ3nz9a1e3iW4JPriGL1xjN44Rm8cozeO0RuUB5cK1Z6enpKkrKysAtdnZmZKkry9vcuspoLYbHYlJ6flW+7mZq4yH+Tk5HRZrbYib19VelPcvkj0xpGq0heJ3hSG3jhGbxwrqDe+vtU5g41S5VKh2sfHR2az2eH0jpzlOdNAylN2dvGCU2VjtdqqfA8KQl8cozeO0RvH6I1j9MYxeoPy4FJ/snl4eCgwMFAnT54s8Gz1sWPHJIkLEAEAAOBSXCpUS1JQUJCysrK0d+/efOt27twpk8mkDh06lENlAAAAQMFcLlQPGjRIkjR79mxduXIld/mWLVtksVjUo0cPNWrUqLzKAwAAAPJxqTnVktS+fXsNHz5c0dHR6t+/v0JCQpSUlKSNGzeqXr16mjBhQu62u3fvlsViUZs2bRQaGlqOVQMAAKAqc7kz1ZI0efJkTZ48WR4eHlq6dKksFovCwsK0YsUKBQQE5G5nsVgUFRWlLVu2lGO1AAAAqOpc7ky1JJlMJoWHhys8PLzQ7SIjIxUZGXnN8d588029+eabzioPAAAAyMMlz1QDAAAAFQmhGgAAADCIUA0AAAAYRKgGAAAADCJUAwAAAAYRqgEAAACDCNUAAACAQYRqAAAAwCBCNQAAAGAQoRoAAAAwiFANAAAAGESoBgAAAAwiVAMAAAAGEaoBAAAAgwjVAAAAgEGEagAAAMAgQjUAAABgEKEaAAAAMIhQDQAAABhEqAYAAAAMIlQDAAAABhGqAQAAAIMI1QAAAIBBhGoAAADAIEI1AAAAYBChGgAAADCIUA0AAAAYRKgGAAAADCJUAwAAAAYRqgEAAACDCNUAAACAQYRqAAAAwCCXDdUxMTEaOHCg2rdvr+DgYI0bN06JiYlF3v+3337TmDFj1LVrV7Vv315DhgzRV199VYoVAwAAoKpyyVA9a9YsTZw4UZmZmRo2bJiCg4MVGxurQYMG6fjx49fcf//+/Ro6dKh27NihkJAQDR48WCdPnlRkZKSWLl1aBkcAAACAqsS9vAv4pwMHDmjBggXq2LGjFi1aJA8PD0lSWFiYxowZoxkzZmjevHmFjjF58mRlZWVp9erVat26tSTpmWee0ZAhQ/TOO++oZ8+eatiwYakfCwAAAKoGlztTHR0dLUmKiIjIDdSSFBoaqs6dOysuLk5JSUkO99+zZ48OHDigXr165QZqSapTp47+9a9/KSMjQ2vXri29AwAAAECV43KhOj4+Xu7u7urUqVO+dcHBwbLb7dq1a5fD/ffs2ZO7bUH7Syp0fwAAAKC4XCpUW61WJSQkqFGjRnnOUucIDAyUJB0+fNjhGIcOHcqz7d81bNhQnp6ehe4PAAAAFJfJbrfby7uIHJcuXVLnzp118803a82aNfnWf/vtt3rqqac0fPhwvfrqqwWOMXr0aH3zzTdav369WrZsmW/9HXfcofT0dP34448lrtNut8tmy982k0kym826lHpFVqutxOMXlUc1N/l4eyrrcrLsNmupv54kmcxuqlbDVzabTcV551T23pS0LxK9cbhfGfdFojeFoTcF4/ewY67WG7PZJJPJVCZ1oGpyqQsV09LSJKnAs9R/X56RkWFojIsXLxqoUjKZTHJzc/zB9PPxMjR+cVWr4Vumrydd/cVcEpW9NyXti0RvHCnrvkj0pjD0pmD8HnasIvUGMMKl3nWenp6SpKysrALXZ2ZmSpK8vb0NjVHY/gAAAEBxuVSo9vHxkdlsVkpKSoHrc5bXrFnT4Rh+fn6SpOTk5Hzr7Ha7UlNTC90fAAAAKC6XCtUeHh4KDAzUyZMnCzzTfOzYMUlSixYtHI5xww03SFKBD4lJSkpSRkZG7jYAAACAM7hUqJakoKAgZWVlae/evfnW7dy5UyaTSR06dCh0f6ng2+bt2LFDktSxY0cnVQsAAAC4YKgeNGiQJGn27Nm6cuVK7vItW7bIYrGoR48eatSokcP9O3TooObNm2vDhg3at29f7vLz58/rww8/lKenpx588MHSOwAAAABUOS51S70c06ZNU3R0tJo1a6aQkBAlJSVp48aNql27tlasWKGAgABJ0u7du2WxWNSmTRuFhobm7h8fH69Ro0bJZDKpT58+8vHxUWxsrE6fPq1XX31Vw4cPL69DAwAAQCXkkqHabrcrOjpaK1euVEJCgmrVqqXbb79dzz33XG6glqS5c+cqKipKAwcO1JtvvplnjP379+u9997LnUZy44036vHHH9e9995bpscCAACAys8lQzUAAABQkbjcnGoAAACgoiFUAwAAAAYRqgEAAACDCNUAAACAQYRqAAAAwCD38i6gqsm5DWBERIQiIyPzrbfb7Zo6daqWL1+u+vXra/HixYqNjVVUVJRatmypmJgYeXh4FDj2+PHjtXbtWi1ZskS33367JGnNmjWaMGGC6tevry+++EJ+fn6F1jVz5kw98MADzjtgJ7pW7/6uR48eSkxMLHCdt7e36tatq6CgII0ePVqBgYGlUa7T/fzzz1q6dKn27Nmjs2fPysvLSwEBAbr77rs1cuRI1a5du8D9kpKS9Pnnn+vrr79WYmKiLly4IF9fX7Vq1Uo9e/bUoEGD8r2nct43/1StWjX5+PioRYsW6tOnjwYPHiw3N7dSOV5nKOn7v7Djr1Onjjp27KinnnpKbdq0Ke1DKDUl+Rk72seRonxWXVFhx5nTnxtuuEF9+/bVQw89JLP56vmp3bt365FHHrnm+K1bt9a6deucWnNZunjxor744gt9+eWXOn78uM6ePasaNWqoefPm6tGjhx5++GH5+Pjkbl8VPk+ARKh2OdOmTdPy5cvVqFEjLV68WM2aNctd9/vvv+uDDz7Qv//972KPe+bMGU2fPl3vvPOO84qtAB555BH5+vrmWXb27Fn98MMPWrNmjb7++mutXr3a5YN1dHS0Xn/9dVWvXl3du3dX48aNdfnyZe3fv18ffvihli9frsWLF6t169Z59lu/fr2mTJmiy5cv5z4kydfXV6dPn9Z3332nHTt2aNmyZVq4cGGBTypt3bp1ngcrpaen69y5c9qxY4emTJmiDRs2aMGCBapevXqp98CIkr7/Czr+kydP6uuvv9bmzZu1cOHC3D9gK6ri/IzbtGmjiIiIPPtbLBZZLBZ17txZnTt3zrPun/9d0fyzN5KUkZGhY8eO6ZtvvlF8fLz+/PNPTZo0Kc82/v7+GjhwoMNx69WrVyr1loXt27frpZde0tmzZ9WsWTPdddddqlOnji5cuKAdO3Zo1qxZWrJkiRYuXKiWLVvm2bcqfJ5QtRGqXci0adP0ySefyN/fX4sXL87zoJscCxYsUGhoqG655ZZij//555+rV69eCgkJcUa5FcLIkSPVtGnTfMutVqsmTJigdevWae7cuS79x8aJEyf0xhtv6LrrrtPy5ctVp06dPOuXLVum119/XePGjdP69etlMpkkSV9++aXGjRun+vXr68MPP8z3j1VmZqbee+89LViwQM8//7yio6Nz983Rpk2bAs80Xr58WRMmTNCmTZv08ssv67333nPyUTtfSd7/jo7/xx9/1NChQzV9+nStX7/emWWWueL8jNu0aZPvbOLcuXNzQ3VFPCtdGEe9kaSDBw9qyJAhWrZsmcLDw/OcAPH39690vZCuflv25JNPqnr16pozZ4569eqVZ73NZtPSpUs1c+ZMRUREaP369fL09MxdXxU+T6jamFPtIl5//XVFR0crMDBQy5YtKzBQ33zzzcrOztaECROUmZlZrPFvvvlmSdKUKVN08eJFZ5Rcobm5ueX+ct++fXs5V1O4b7/9VtnZ2Ro8eHC+QC1J4eHhuummm/THH3/ojz/+kHT169kpU6bIw8ND//3vfws8++Ph4aFx48apa9eu2rNnj3bv3l3kmmrUqKG33npLzZo106ZNm/TTTz+V+PjKgrPf/+3bt1fLli31+++/6/z584bHc0UV7Wdc1lq3bq1evXrJbrdrx44d5V1OqcvOztZLL70kq9WquXPn5gvUkmQ2mzVy5EgNHjxYR48e1YYNG4o0dlX4PKFqIFS7gOnTp2vZsmW6/vrrtWzZMjVp0qTA7YYOHarOnTvr999/1/vvv1+s17jrrrvUv3//3K/BIdWtW1eSlJKSUs6VFC4rK0vS1ek/jkyZMkXz5s3LncIRGxurixcv6oEHHsj3Few/Pf744xoyZIjD+caOVK9eXY8++qgkufzZpdJ4/+fMM3Z0jUNlUJF+xuUh54/c1NTUcq6k9G3fvl0JCQm66667dMcddxS67YgRI9S/f/8CTw45UhU+T6j8CNXlbPr06Vq6dKluvPFGLVu2TA0bNnS4rclk0htvvCFvb2999NFH+uWXX4r1Wq+88orq16+v9evX6+uvvzZaeoW3bds2SXL5i2PuvPNOmUwmrVu3ThEREdq6davS0tLybHPbbbepe/fuufPHN23aJEnq2bPnNcfv2rWrpk2bVqI+5MyZtVgsxd63rDnz/b9v3z4dPHhQd999d54LsiqjivQzLks2my33W65/XstQGRXnd0rLli319ttvF3lOfVX6PKFyY051OZoxY4aWLl0q6eov5aJcvBIQEKDnn39e06dP14QJEwq9G8g/+fn5adq0aRo9erSmTJmijh07qlatWkYOocKxWq26ePGivv/+e73xxhuSpH/961/lXFXhWrRooQkTJuitt97S5s2btXnzZrm7u+umm25SUFCQunfvrk6dOuWZD3306FFJUqtWrUq1tpxvVU6fPl2qr+MMJXn/HzhwQHPnzs3976ysLJ04cUJbtmxRq1atNGPGjFKuuvxVpJ9xWUhPT9fRo0c1b948/fbbb2rXrp3uvPPOPNskJibmed/8nb+/v8veYakwzvidwucJlR2hupysXLlSZ86cUdu2bZWYmKj169frzjvv1IABA665b3h4uDZt2qQffvhB77//vsaOHVvk1+3Ro4f69eunzz//XNOnT9esWbMMHIXrK+yitIYNG2r27Nm65557yq6gEho5cqSCgoK0ePFibd26VZcuXdK+ffu0b98+LVy4UG3atNGMGTNy5w6fPXtWkgqc0rFjxw7t2bMn3/LGjRvrwQcfLFZd1apVk1Rxvv4u7vv/4MGDOnjwYIHr6tatq/Pnz6tBgwalUarLqGg/Y2dau3at1q5dW+A6s9ms++67T1OnTs29pV6OxMRERUVFFbhf586dK2SoLux3yv79+xUXF5dvuY+Pjx577LHc/+bzhMqOUF1Ozpw5ow4dOmjBggX64Ycf9Mwzz2jq1Km67bbb8lxFXpCcaSD9+vXTRx99pHvvvbdYdwOZNGmSdu7cqfXr16tXr175bhlVmeTcUs9ut+uvv/7Sl19+qStXrmjMmDEaPXq0S99j+Z9uuukmvfXWW7Jarfrf//4ni8WiHTt2aNeuXTpw4IBGjhypNWvWKDAwULVq1dKZM2d06dKlfN+A7NixQwsWLMg3focOHYodqi9fvizp6kVtFUVx3v8DBw7Um2++mfvfmZmZOnfunLZu3aq33npLw4cP18qVK9WiRYuyKL1cVMSfsbP8/RZwmZmZ2r59u3799Vc1b95cUVFRuuGGGwrcr3PnzrnfQlYWtWvXVkJCgi5dupRv3S+//FLgHxENGzbME6r5PKGyY051OWnfvr0++ugj+fj4qHv37hoyZIjS0tL0/PPPF+nOHoGBgXr++edLdDeQnK/BJem1116r1HcDGTlypCIjI/Xss89q5syZ+vzzz1WvXj3NnTtX0dHR5V1eibi5uenWW2/V448/roULF2rTpk265ZZblJKSoiVLlkhS7gVCCQkJ+fYfN26cfvvtt9z/GZlffOLEiTyvVxEYef97eHiocePGGjZsmF544QWlpqbqww8/LKVKXUNF/Bk7S84t4CIjI/XCCy9ozZo1euqpp3T48GFFRERUqTtV5Nya9MiRI/nWPfzww3l+p/z2229FGrMqfp5QuRGqy0nXrl3znPkZP368mjVrpl9//bXI90weMWKEgoKCSnQ3kJyvwava3UACAgL03nvvyd3dXTNnztT3339f3iUVymq1KiwsTGFhYQ63adq0qV555RVJ0uHDhyVJ9913n6Sr96ouTTkXr3Xq1KlUX8fZnPH+z7kDQlEDREVVUX/GpeX555/XPffco8OHD+u5556T1Wot75LKRGn/TqkqnydUboRqF+Ht7a23335b7u7uWrJkibZu3XrNfXKmgVSvXl0fffSRw7lqjkyaNCn3bggFzYerrNq3b6+nnnpKNptN48ePV3JycnmX5JCbm5vsdrsOHTpUpPsE59w9pl+/fvLz89PKlSuv+b6w2+0lqi0zM1PLly+XJPXv379EY5Qno+//nDPclfluBRX9Z1waTCaTZsyYodq1a8tisWjhwoXlXVKZ6NatmwICAhQXF6dvv/220G1tNluxx68KnydUfoRqF9KuXTs988wzkqQJEyYoKSnpmvv8fRrIgQMHivV6fn5+mjp1qiQV+/Z8Fd3o0aPVsmVLnTlzRm+99VZ5l1OoUaNGSbp6hqygn3FycrLeffddScqdE12nTh298cYbyszM1KhRoxxO8di1a1fuY6f/ebFVYTIyMjRhwgQdPXpUffv21U033VSsY3IFRt7/2dnZmj9/viTp3nvvdXptrqAy/IxLS7169XK/HYqKisq9M0Zl5uHhodmzZ8vd3V3//ve/tXr16gLD8//+9z+NHDlSUtF/p1SFzxOqBi5UdDGjR4/Wtm3btG/fPo0bN06LFy++5j4jRozQpk2bFB8fX+zXCwkJUd++fSvUgx3Wrl3r8J65gYGBRbotk4eHh6ZPn66hQ4dq9erV6tu3r7p06eLsUp1i8ODBOnTokD7++GM98MAD6tixo2666SZ5eXnpxIkT2rZtmy5fvqwXX3xRHTt2zN0vNDRU8+bN04QJE/Svf/1LgYGB6ty5s+rWrasLFy7IYrHkzrnu0aNHbkj4u3/eAisjI0OnTp3Sjh07dO7cOd1+++2585Mromu9//95/Ha7XcnJyfr666918uRJtW3bVuHh4WVVbqmo7D/j0tK3b19t2LBBcXFxmjRpUu71DJXZrbfeqqVLl2rcuHF65ZVXNGfOHN1xxx1q0KCBUlJS9OOPP+Z+M9apUye9+uqrefavCp8nVG2Eahfj7u6ud955RwMHDpTFYtEHH3xwzX1MJpNmzpypfv36KT09vdivOWnSJO3atUtnzpwpScllLjExUYmJiQWuK85Ujnbt2mnEiBFavHixJk+erPXr18vLy8tZZTrV+PHj1bNnT61evVp79uzR6tWrlZmZqfr166tHjx4KDw9X27Zt8+3XvXt3ffnll/riiy/01Vdfafv27Tp79qy8vb0VEBCgUaNG6YEHHtCNN95Y4Ov+8xZY1apVU61atXTTTTepT58+6tu3b4W6g0pBCnv///P4zWazfHx81Lx5cw0fPlzh4eHy9PQsy3Kdrir8jEvL1KlTFRYWJovFolWrVum6664r75JKXfv27bV+/Xpt2rRJsbGx+uGHH3TmzBl5enqqSZMmGj58uPr27av27dvn27cqfJ5QtZnsJZ1QCQAAAEASc6oBAAAAwwjVAAAAgEGEagAAAMAgQjUAAABgEKEaAAAAMIhQDQAAABhEqAYAAAAMIlQDAAAABhGqAZS5I0eO6O2331bfvn3VqVMntW3bVr1799Ybb7yhpKSkfNuPHz9erVq10o4dO8qh2oLt3r1brVq10rhx4/Is//nnn/XQQw+pXbt2CgoKUkxMjEaMGKFWrVrp6NGj5VQtAKC08ZhyAGVq4cKFmj17tmw2m4KDg9WlSxfZbDb99NNPWrx4sWJiYvTRRx8V+JhjV+Lv76+IiAi1atUqd5nNZtOYMWN05swZ9enTR40bN9Ytt9wik8mkzp07y8/PrxwrBgCUJkI1gDKzaNEivf3222rZsqXmzp2rZs2a5Vm/du1aTZw4UU888YTWrVunpk2blk+hRdC0aVNFRkbmWXb27FmdOXNGN954o959993c5X8P3gCAyonpHwDKxPHjxzVr1iz5+vpq8eLF+QK1JA0cOFCPPPKIUlNTtXDhwrIv0qDMzExJUu3atcu5EgBAWSNUAygTn332mbKysjR8+HDVqVPH4XajRo3SCy+8oIEDB15zzF27dikiIkJ33nmnbrnlFnXs2FFDhgxRTExMvm0PHjyoiIgIde/eXbfccovuvvtuvfzyy0pISMiznc1m0/z58zVw4EC1b99eHTp00ODBg/XJJ5/IbrfnbvfPOdUjRoxQSEiIJMlisahVq1YaMWJE7rqC5lT/9NNPGj16tG6//Xbdeuut6t27t95//31lZGTk2S5nTvmePXv04IMP6pZbblGPHj108uTJa/YIAFA2mP4BoEzExcVJkrp161bodg0bNtRTTz11zfFWr16tSZMmqV69eurRo4d8fX117NgxffPNN5o4caLS09MVHh4uSUpISNDIkSNltVrVs2dP1a1bV4cOHdLnn3+uuLg4bdiwQfXr15ckzZgxQ8uWLVOHDh00dOhQZWVl6euvv9bUqVN16tQpPf/88wXWM3DgQLVu3VpLliyRv7+/Bg4cKH9/f4f1r1+/XuPHj5eHh4fuvfdeNWjQQPHx8Xrvvff03XffafHixfL09Myzz7PPPqvmzZtrxIgROnnypJo0aXLNPgEAygahGkCZOHXqlCSpefPmhsfKysrSO++8o7p16+rzzz/Pc+Z727ZtevLJJ7V27drcUL1y5UpdvHhRixYtUnBwcO62H3zwgebMmaM1a9bo6aefVmpqqj755BN16tRJ0dHRudtFRESod+/eWrp0qSIjI1WtWrV8NT3wwAM6ceJEbqj+53zrvztz5owmTZqk2rVra+XKlXnC97vvvqv58+frgw8+0NixY/PsFxgYqMWLF8ts5ktGAHA1/GYGUCYuXbokSfL29jY8ltVq1dSpU/XWW2/lm0rSpUsXSdKFCxdyl+VM29izZ0+eKRyPPvqo4uLi9OSTT+ZuZ7fb9ddff+nEiRO529WqVUsxMTH67rvvCgzUxbVu3TpduXJFo0ePznc2OzIyUjVq1NCqVavy7XffffcRqAHARXGmGkCZqF27tk6fPq3k5GTVrVvX0FheXl7q1auXJCkxMVF//vmnTpw4oSNHjuinn36SdDV453jggQe0YsUKzZ07VytWrNAdd9yhO+64Q3fffbcaN26cu13NmjXVr18/rVu3Tj179lTbtm3VtWtX3XnnnWrXrp3TAu3+/fslSfv27dP58+fzrff29taZM2eUlJSkhg0b5i4PCAhwyusDAJyPUA2gTAQGBur06dNKSEi4Zqg+dOiQrr/++kJD7I8//qi3335be/fulSSZzWY1a9ZMQUFB2r9/f54z0i1bttSqVau0YMECxcXFad26dVq3bp3c3NzUo0cPvfbaa6pXr54k6Y033lDbtm21Zs0a/fTTT/rxxx8VFRWlhg0b6vnnn9eAAQMM9yI5OVnS1Ys3C3Px4sU8obp69eqGXxsAUDoI1QDKRLdu3RQfH6/vvvtOHTt2dLjdyZMndf/996t27dr65ptvCgySf/31l0aNGiW73a7x48crODhYzZo1k5eXlzIyMrRy5cp8+9x44416++23ZbVa9euvv2rHjh1at26dNm/erMuXL+vjjz+WJLm7uys8PFzh4eE6f/68du3apbi4OMXGxurll19W06ZN1alTJ0O9qFGjhiRp1apVatu2raGxAACugcl5AMpE3759Vb16dUVHRxc45SHHxx9/LLvdrk6dOjk8M/vVV18pLS1No0aN0mOPPabWrVvLy8tLkvTHH39IUp4z1StWrNDrr78uu90uNzc3tW3bVs8884xiYmLk7e2tH374QdLVM+Tvvvuutm7dKkmqU6eOwsLC9Pbbb+uZZ56RJMXHxxvuRZs2bSRdfaT5P9lsNr399tuaP3++srKyDL8WAKBsEKoBlInGjRtr9OjRSk5O1siRI3Xs2LE86202mxYtWqQlS5bI29s7350v/i4nQJ89ezbP8kuXLmn69OmSpOzs7NzlP/zwg5YtW6b169fn2f7s2bPKyMjIfXKj2WzW/PnzNXv2bF25ciXPtjkXLjpjXnP//v1VrVo1ffDBB/nuk71w4UItXLhQO3bscMpFkQCAssH0DwBl5qmnntKlS5e0cOFC9erVS127dlWLFi2UkpKiPXv26PDhw/Lx8dGcOXMKvfVe9+7dVatWLa1cuVKnTp1Sq1atdPbsWX3zzTdKT0+Xj4+PUlJSlJ2dLXd3d40ZM0bbtm3Tyy+/rI0bN+qGG27QxYsXtWnTJtnt9twHuFx//fV6+OGHtXz5cvXu3Vvdu3eXl5eXfv75Z8XHx+u2225Tz549DfehadOmmjJlil599VX1799foaGhatSokX755Rft2rVL9evX15QpUwy/DgCg7BCqAZQZk8mkl156ST179tTy5cu1b98+7dmzR9nZ2WratKlGjRqlRx99NM/FeQVp0KCBlixZotmzZ2vfvn2yWCxq2LCh7r77bj399NP6+OOPtXr1am3fvl3dunVT8+bNtWLFCs2fP1/x8fH6/vvv5e3trY4dO+rJJ5/MM8d70qRJat26tVavXq0vvvhC6enpatq0qSIjIzVq1CinnT0ePHiwrr/+en300Uf6/vvvlZaWpsaNG2v48OF66qmn1KhRI6e8DgCgbJjsf594CAAAAKDYmFMNAAAAGESoBgAAAAwiVAMAAAAGEaoBAAAAgwjVAAAAgEGEagAAAMAgQjUAAABgEKEaAAAAMIhQDQAAABhEqAYAAAAMIlQDAAAABhGqAQAAAIMI1QAAAIBB/y/y+z2999U/gQAAAABJRU5ErkJggg=="/>
          <p:cNvSpPr>
            <a:spLocks noChangeAspect="1" noChangeArrowheads="1"/>
          </p:cNvSpPr>
          <p:nvPr/>
        </p:nvSpPr>
        <p:spPr bwMode="auto">
          <a:xfrm>
            <a:off x="3062547" y="3049113"/>
            <a:ext cx="2423631" cy="24236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91" y="1730538"/>
            <a:ext cx="6545587" cy="4026665"/>
          </a:xfrm>
          <a:prstGeom prst="rect">
            <a:avLst/>
          </a:prstGeom>
        </p:spPr>
      </p:pic>
      <p:sp>
        <p:nvSpPr>
          <p:cNvPr id="6" name="Rectangle 5"/>
          <p:cNvSpPr/>
          <p:nvPr/>
        </p:nvSpPr>
        <p:spPr>
          <a:xfrm>
            <a:off x="7042244" y="2077054"/>
            <a:ext cx="4438556" cy="3395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Using default parameter I got results of </a:t>
            </a:r>
          </a:p>
          <a:p>
            <a:pPr algn="ctr"/>
            <a:r>
              <a:rPr lang="en-IN" dirty="0" smtClean="0">
                <a:solidFill>
                  <a:schemeClr val="tx1"/>
                </a:solidFill>
              </a:rPr>
              <a:t>Recall, precision and accuracy from all models.</a:t>
            </a:r>
          </a:p>
          <a:p>
            <a:pPr marL="342900" indent="-342900" algn="ctr">
              <a:buAutoNum type="arabicPeriod" startAt="2"/>
            </a:pPr>
            <a:r>
              <a:rPr lang="en-IN" dirty="0" smtClean="0">
                <a:solidFill>
                  <a:schemeClr val="tx1"/>
                </a:solidFill>
              </a:rPr>
              <a:t>I Found </a:t>
            </a:r>
            <a:r>
              <a:rPr lang="en-IN" b="1" dirty="0" smtClean="0">
                <a:solidFill>
                  <a:schemeClr val="tx1"/>
                </a:solidFill>
              </a:rPr>
              <a:t>Random</a:t>
            </a:r>
            <a:r>
              <a:rPr lang="en-IN" dirty="0" smtClean="0">
                <a:solidFill>
                  <a:schemeClr val="tx1"/>
                </a:solidFill>
              </a:rPr>
              <a:t> </a:t>
            </a:r>
            <a:r>
              <a:rPr lang="en-IN" b="1" dirty="0" smtClean="0">
                <a:solidFill>
                  <a:schemeClr val="tx1"/>
                </a:solidFill>
              </a:rPr>
              <a:t>forest</a:t>
            </a:r>
            <a:r>
              <a:rPr lang="en-IN" dirty="0" smtClean="0">
                <a:solidFill>
                  <a:schemeClr val="tx1"/>
                </a:solidFill>
              </a:rPr>
              <a:t> recall value is giving much better than other model so I tuned Hyper parameter and implemented my model using </a:t>
            </a:r>
            <a:r>
              <a:rPr lang="en-IN" b="1" dirty="0" smtClean="0">
                <a:solidFill>
                  <a:schemeClr val="tx1"/>
                </a:solidFill>
              </a:rPr>
              <a:t>Random</a:t>
            </a:r>
            <a:r>
              <a:rPr lang="en-IN" dirty="0" smtClean="0">
                <a:solidFill>
                  <a:schemeClr val="tx1"/>
                </a:solidFill>
              </a:rPr>
              <a:t> </a:t>
            </a:r>
            <a:r>
              <a:rPr lang="en-IN" b="1" dirty="0" smtClean="0">
                <a:solidFill>
                  <a:schemeClr val="tx1"/>
                </a:solidFill>
              </a:rPr>
              <a:t>Forest</a:t>
            </a:r>
            <a:r>
              <a:rPr lang="en-IN" dirty="0" smtClean="0">
                <a:solidFill>
                  <a:schemeClr val="tx1"/>
                </a:solidFill>
              </a:rPr>
              <a:t>.</a:t>
            </a:r>
          </a:p>
          <a:p>
            <a:pPr marL="342900" indent="-342900" algn="ctr">
              <a:buAutoNum type="arabicPeriod" startAt="2"/>
            </a:pPr>
            <a:r>
              <a:rPr lang="en-IN" dirty="0" smtClean="0">
                <a:solidFill>
                  <a:schemeClr val="tx1"/>
                </a:solidFill>
              </a:rPr>
              <a:t>Before tuning result from </a:t>
            </a:r>
            <a:r>
              <a:rPr lang="en-IN" b="1" dirty="0" smtClean="0">
                <a:solidFill>
                  <a:schemeClr val="tx1"/>
                </a:solidFill>
              </a:rPr>
              <a:t>Random forest:</a:t>
            </a:r>
          </a:p>
          <a:p>
            <a:pPr algn="ctr"/>
            <a:r>
              <a:rPr lang="en-IN" dirty="0" smtClean="0">
                <a:solidFill>
                  <a:schemeClr val="tx1"/>
                </a:solidFill>
              </a:rPr>
              <a:t>Accuracy: 75%</a:t>
            </a:r>
          </a:p>
          <a:p>
            <a:pPr algn="ctr"/>
            <a:r>
              <a:rPr lang="en-IN" dirty="0" smtClean="0">
                <a:solidFill>
                  <a:schemeClr val="tx1"/>
                </a:solidFill>
              </a:rPr>
              <a:t>Precision:14%</a:t>
            </a:r>
          </a:p>
          <a:p>
            <a:pPr algn="ctr"/>
            <a:r>
              <a:rPr lang="en-IN" dirty="0" smtClean="0">
                <a:solidFill>
                  <a:schemeClr val="tx1"/>
                </a:solidFill>
              </a:rPr>
              <a:t>Recall:22%</a:t>
            </a:r>
          </a:p>
          <a:p>
            <a:pPr algn="ctr"/>
            <a:endParaRPr lang="en-IN" dirty="0">
              <a:solidFill>
                <a:schemeClr val="tx1"/>
              </a:solidFill>
            </a:endParaRPr>
          </a:p>
        </p:txBody>
      </p:sp>
    </p:spTree>
    <p:extLst>
      <p:ext uri="{BB962C8B-B14F-4D97-AF65-F5344CB8AC3E}">
        <p14:creationId xmlns:p14="http://schemas.microsoft.com/office/powerpoint/2010/main" val="85514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911</Words>
  <Application>Microsoft Office PowerPoint</Application>
  <PresentationFormat>Widescreen</PresentationFormat>
  <Paragraphs>127</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Century Gothic</vt:lpstr>
      <vt:lpstr>Times New Roman</vt:lpstr>
      <vt:lpstr>Wingdings</vt:lpstr>
      <vt:lpstr>Office Theme</vt:lpstr>
      <vt:lpstr>PowerPoint Presentation</vt:lpstr>
      <vt:lpstr>Introduction</vt:lpstr>
      <vt:lpstr>Building Model </vt:lpstr>
      <vt:lpstr>  Project Definition  </vt:lpstr>
      <vt:lpstr>  Project Definition  </vt:lpstr>
      <vt:lpstr>  Feature Engineering  </vt:lpstr>
      <vt:lpstr>  Building Training/Test Samples  </vt:lpstr>
      <vt:lpstr>  Model Selection  </vt:lpstr>
      <vt:lpstr>  Project Definition  </vt:lpstr>
      <vt:lpstr>Hyper parameter tuning</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Rare</dc:creator>
  <cp:lastModifiedBy>jitendra</cp:lastModifiedBy>
  <cp:revision>109</cp:revision>
  <dcterms:created xsi:type="dcterms:W3CDTF">2020-05-17T13:01:08Z</dcterms:created>
  <dcterms:modified xsi:type="dcterms:W3CDTF">2023-03-25T06:59:21Z</dcterms:modified>
</cp:coreProperties>
</file>