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11708" y="41695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700"/>
              <a:t>Target Marketing</a:t>
            </a:r>
          </a:p>
          <a:p>
            <a:pPr lvl="0">
              <a:spcBef>
                <a:spcPts val="0"/>
              </a:spcBef>
              <a:buNone/>
            </a:pPr>
            <a:r>
              <a:rPr lang="en" sz="3700"/>
              <a:t>On </a:t>
            </a:r>
          </a:p>
          <a:p>
            <a:pPr lvl="0">
              <a:spcBef>
                <a:spcPts val="0"/>
              </a:spcBef>
              <a:buNone/>
            </a:pPr>
            <a:r>
              <a:rPr lang="en" sz="3700"/>
              <a:t>Banking Product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0" lvl="0" indent="457200" rtl="0">
              <a:spcBef>
                <a:spcPts val="0"/>
              </a:spcBef>
              <a:buNone/>
            </a:pPr>
            <a:endParaRPr sz="1800" dirty="0"/>
          </a:p>
          <a:p>
            <a:pPr marL="2286000" lvl="0" indent="457200" rtl="0">
              <a:spcBef>
                <a:spcPts val="0"/>
              </a:spcBef>
              <a:buNone/>
            </a:pPr>
            <a:endParaRPr sz="1800" dirty="0"/>
          </a:p>
          <a:p>
            <a:pPr marL="2286000" lvl="0" indent="457200" rtl="0">
              <a:spcBef>
                <a:spcPts val="0"/>
              </a:spcBef>
              <a:buNone/>
            </a:pPr>
            <a:r>
              <a:rPr lang="en" sz="1800" dirty="0" smtClean="0"/>
              <a:t>	</a:t>
            </a:r>
            <a:r>
              <a:rPr lang="en" sz="1800" smtClean="0"/>
              <a:t>	    </a:t>
            </a:r>
            <a:r>
              <a:rPr lang="en" sz="1400" smtClean="0"/>
              <a:t>Presented </a:t>
            </a:r>
            <a:r>
              <a:rPr lang="en" sz="1400" dirty="0"/>
              <a:t>By:-</a:t>
            </a:r>
          </a:p>
          <a:p>
            <a:pPr marL="5486400" lvl="0" indent="457200" algn="just" rtl="0">
              <a:spcBef>
                <a:spcPts val="0"/>
              </a:spcBef>
              <a:buNone/>
            </a:pPr>
            <a:r>
              <a:rPr lang="en" sz="1800" dirty="0"/>
              <a:t>Jitendra </a:t>
            </a:r>
            <a:r>
              <a:rPr lang="en" sz="1800" dirty="0" smtClean="0"/>
              <a:t>Patel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Fitted Logistic Regression to find significant variables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50" y="741500"/>
            <a:ext cx="8774025" cy="44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Explanatory Model after Variable Reduction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600" y="781159"/>
            <a:ext cx="4442675" cy="41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 : Modeling &amp; Evaluation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175" y="1730198"/>
            <a:ext cx="5572125" cy="34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Principle Component Analysis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9" y="729725"/>
            <a:ext cx="4391424" cy="441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375" y="665075"/>
            <a:ext cx="4391425" cy="44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Model Evaluation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7900"/>
            <a:ext cx="4501574" cy="446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024" y="677900"/>
            <a:ext cx="4412980" cy="44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51400" y="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Training &amp; Testing Accuracy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537" y="694424"/>
            <a:ext cx="7312924" cy="44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ROC Curve &amp; Confusion Matrix of Best Models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7900"/>
            <a:ext cx="4340400" cy="269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074" y="729725"/>
            <a:ext cx="4481650" cy="26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" y="3730230"/>
            <a:ext cx="4242150" cy="88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8000" y="3730225"/>
            <a:ext cx="4216849" cy="8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Comparison of Accuracy Between Logistic Regression and SVM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024000" y="1824325"/>
            <a:ext cx="7462200" cy="14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LOGISTIC REGRESSION ACCURACY  = </a:t>
            </a:r>
            <a:r>
              <a:rPr lang="en" sz="2400" b="1"/>
              <a:t>67.86%</a:t>
            </a:r>
          </a:p>
          <a:p>
            <a:pPr lvl="0">
              <a:spcBef>
                <a:spcPts val="0"/>
              </a:spcBef>
              <a:buNone/>
            </a:pPr>
            <a:endParaRPr sz="2400" b="1"/>
          </a:p>
          <a:p>
            <a:pPr lvl="0">
              <a:spcBef>
                <a:spcPts val="0"/>
              </a:spcBef>
              <a:buNone/>
            </a:pPr>
            <a:r>
              <a:rPr lang="en" sz="2400"/>
              <a:t>SVM ACCURACY 			                      =  </a:t>
            </a:r>
            <a:r>
              <a:rPr lang="en" sz="2400" b="1"/>
              <a:t>59.23%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Objective</a:t>
            </a:r>
            <a:r>
              <a:rPr lang="en"/>
              <a:t> 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Build a predictive model which can be used to target banking customers for a newly introduced Banking Product.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Product:- “Annuity”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Data Description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1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Dataset : Banking data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Source of Data: bigML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48 variables like Age of Oldest Account, Checking Balance, Amount Deposited, Direct Deposit , Number Insufficient Fund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32000 Observations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Goals :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To improve the performance of model and increase the classification accuracy using various approaches.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To improve class Recall as our focus is to predict the one’s who are interested in buying the product.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Implementation Flow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475" y="691275"/>
            <a:ext cx="7060325" cy="44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 : Identification of Variables with Missing Values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950" y="686949"/>
            <a:ext cx="7582098" cy="445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 : Handling of Missing values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71900" y="1698875"/>
            <a:ext cx="8222100" cy="29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Imputed missing values using Median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Mean is sensitive to outliers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Regression was not very feasible as target variable was dichotomous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After missing value imputation we converted 2 categorical variables into nominal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Finally, we normalized the data using z-transformation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Step 3 : Variable Reduction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7300"/>
            <a:ext cx="4077450" cy="40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000" y="712700"/>
            <a:ext cx="5296849" cy="41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Split Data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00" y="741525"/>
            <a:ext cx="3301025" cy="14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025" y="3103625"/>
            <a:ext cx="6136099" cy="112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>
            <a:stCxn id="117" idx="2"/>
          </p:cNvCxnSpPr>
          <p:nvPr/>
        </p:nvCxnSpPr>
        <p:spPr>
          <a:xfrm>
            <a:off x="4379412" y="2160150"/>
            <a:ext cx="22500" cy="92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4460850" y="2282625"/>
            <a:ext cx="2448300" cy="43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Split Data Using Random Sampling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(16:9)</PresentationFormat>
  <Paragraphs>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Roboto</vt:lpstr>
      <vt:lpstr>material</vt:lpstr>
      <vt:lpstr>Target Marketing On  Banking Product</vt:lpstr>
      <vt:lpstr>Objective </vt:lpstr>
      <vt:lpstr>Data Description</vt:lpstr>
      <vt:lpstr>Goals :</vt:lpstr>
      <vt:lpstr>Implementation Flow</vt:lpstr>
      <vt:lpstr>Step 1 : Identification of Variables with Missing Values </vt:lpstr>
      <vt:lpstr>Step 2 : Handling of Missing values</vt:lpstr>
      <vt:lpstr>Step 3 : Variable Reduction</vt:lpstr>
      <vt:lpstr>Split Data</vt:lpstr>
      <vt:lpstr>Fitted Logistic Regression to find significant variables</vt:lpstr>
      <vt:lpstr>Explanatory Model after Variable Reduction</vt:lpstr>
      <vt:lpstr>Step 4 : Modeling &amp; Evaluation</vt:lpstr>
      <vt:lpstr>Principle Component Analysis</vt:lpstr>
      <vt:lpstr>Model Evaluation</vt:lpstr>
      <vt:lpstr>Training &amp; Testing Accuracy</vt:lpstr>
      <vt:lpstr>ROC Curve &amp; Confusion Matrix of Best Models</vt:lpstr>
      <vt:lpstr>Comparison of Accuracy Between Logistic Regression and SVM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Marketing On  Banking Product</dc:title>
  <cp:lastModifiedBy>Jeemit Patel</cp:lastModifiedBy>
  <cp:revision>1</cp:revision>
  <dcterms:modified xsi:type="dcterms:W3CDTF">2016-05-12T04:34:02Z</dcterms:modified>
</cp:coreProperties>
</file>