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89" r:id="rId7"/>
    <p:sldId id="290" r:id="rId8"/>
    <p:sldId id="291" r:id="rId9"/>
    <p:sldId id="292" r:id="rId10"/>
    <p:sldId id="296" r:id="rId11"/>
    <p:sldId id="301" r:id="rId12"/>
    <p:sldId id="305" r:id="rId13"/>
    <p:sldId id="297" r:id="rId14"/>
    <p:sldId id="298" r:id="rId15"/>
    <p:sldId id="299" r:id="rId16"/>
    <p:sldId id="300" r:id="rId17"/>
    <p:sldId id="30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E2819-B538-44BF-90CA-368669A2DF42}" v="11" dt="2023-10-01T08:18:50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180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tendra Mahiya" userId="46cd7c55fb6c5077" providerId="LiveId" clId="{F2EE2819-B538-44BF-90CA-368669A2DF42}"/>
    <pc:docChg chg="delSld modSld sldOrd">
      <pc:chgData name="Jitendra Mahiya" userId="46cd7c55fb6c5077" providerId="LiveId" clId="{F2EE2819-B538-44BF-90CA-368669A2DF42}" dt="2023-10-01T08:19:47.264" v="90" actId="2696"/>
      <pc:docMkLst>
        <pc:docMk/>
      </pc:docMkLst>
      <pc:sldChg chg="addSp modSp modTransition modAnim">
        <pc:chgData name="Jitendra Mahiya" userId="46cd7c55fb6c5077" providerId="LiveId" clId="{F2EE2819-B538-44BF-90CA-368669A2DF42}" dt="2023-10-01T08:11:19.826" v="1"/>
        <pc:sldMkLst>
          <pc:docMk/>
          <pc:sldMk cId="2387849042" sldId="256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2387849042" sldId="256"/>
            <ac:picMk id="13" creationId="{1982FBDD-0978-3186-7560-E6477D813DCD}"/>
          </ac:picMkLst>
        </pc:picChg>
      </pc:sldChg>
      <pc:sldChg chg="addSp modSp modTransition modAnim">
        <pc:chgData name="Jitendra Mahiya" userId="46cd7c55fb6c5077" providerId="LiveId" clId="{F2EE2819-B538-44BF-90CA-368669A2DF42}" dt="2023-10-01T08:11:19.826" v="1"/>
        <pc:sldMkLst>
          <pc:docMk/>
          <pc:sldMk cId="1714205515" sldId="286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1714205515" sldId="286"/>
            <ac:picMk id="5" creationId="{FAFCA905-0272-5884-1DA6-4104C51C5C1D}"/>
          </ac:picMkLst>
        </pc:picChg>
      </pc:sldChg>
      <pc:sldChg chg="addSp modSp del modTransition modAnim">
        <pc:chgData name="Jitendra Mahiya" userId="46cd7c55fb6c5077" providerId="LiveId" clId="{F2EE2819-B538-44BF-90CA-368669A2DF42}" dt="2023-10-01T08:11:44.011" v="2" actId="2696"/>
        <pc:sldMkLst>
          <pc:docMk/>
          <pc:sldMk cId="2034155432" sldId="287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2034155432" sldId="287"/>
            <ac:picMk id="4" creationId="{B4779060-2426-7812-FF4F-62B249049CC0}"/>
          </ac:picMkLst>
        </pc:picChg>
      </pc:sldChg>
      <pc:sldChg chg="addSp modSp del modTransition modAnim">
        <pc:chgData name="Jitendra Mahiya" userId="46cd7c55fb6c5077" providerId="LiveId" clId="{F2EE2819-B538-44BF-90CA-368669A2DF42}" dt="2023-10-01T08:11:47.769" v="3" actId="2696"/>
        <pc:sldMkLst>
          <pc:docMk/>
          <pc:sldMk cId="1081171727" sldId="288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1081171727" sldId="288"/>
            <ac:picMk id="4" creationId="{5ACF53E8-CA17-B7C2-5B0C-BD27A18B28C9}"/>
          </ac:picMkLst>
        </pc:picChg>
      </pc:sldChg>
      <pc:sldChg chg="addSp modSp modTransition modAnim">
        <pc:chgData name="Jitendra Mahiya" userId="46cd7c55fb6c5077" providerId="LiveId" clId="{F2EE2819-B538-44BF-90CA-368669A2DF42}" dt="2023-10-01T08:11:19.826" v="1"/>
        <pc:sldMkLst>
          <pc:docMk/>
          <pc:sldMk cId="1882241505" sldId="289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1882241505" sldId="289"/>
            <ac:picMk id="5" creationId="{D454FF4B-D2E9-3A03-9F4A-D1B8A6466AF5}"/>
          </ac:picMkLst>
        </pc:picChg>
      </pc:sldChg>
      <pc:sldChg chg="addSp modSp modTransition modAnim">
        <pc:chgData name="Jitendra Mahiya" userId="46cd7c55fb6c5077" providerId="LiveId" clId="{F2EE2819-B538-44BF-90CA-368669A2DF42}" dt="2023-10-01T08:11:19.826" v="1"/>
        <pc:sldMkLst>
          <pc:docMk/>
          <pc:sldMk cId="3559731962" sldId="290"/>
        </pc:sldMkLst>
        <pc:picChg chg="add mod">
          <ac:chgData name="Jitendra Mahiya" userId="46cd7c55fb6c5077" providerId="LiveId" clId="{F2EE2819-B538-44BF-90CA-368669A2DF42}" dt="2023-10-01T08:11:19.826" v="1"/>
          <ac:picMkLst>
            <pc:docMk/>
            <pc:sldMk cId="3559731962" sldId="290"/>
            <ac:picMk id="6" creationId="{548C54AE-534A-0F6B-E402-CDBD2C5E4035}"/>
          </ac:picMkLst>
        </pc:picChg>
      </pc:sldChg>
      <pc:sldChg chg="modSp mod">
        <pc:chgData name="Jitendra Mahiya" userId="46cd7c55fb6c5077" providerId="LiveId" clId="{F2EE2819-B538-44BF-90CA-368669A2DF42}" dt="2023-10-01T08:13:44.510" v="43" actId="20577"/>
        <pc:sldMkLst>
          <pc:docMk/>
          <pc:sldMk cId="2883260017" sldId="291"/>
        </pc:sldMkLst>
        <pc:spChg chg="mod">
          <ac:chgData name="Jitendra Mahiya" userId="46cd7c55fb6c5077" providerId="LiveId" clId="{F2EE2819-B538-44BF-90CA-368669A2DF42}" dt="2023-10-01T08:13:44.510" v="43" actId="20577"/>
          <ac:spMkLst>
            <pc:docMk/>
            <pc:sldMk cId="2883260017" sldId="291"/>
            <ac:spMk id="8" creationId="{CB4E4C08-7F6B-D515-0D35-DAAC6473C0F2}"/>
          </ac:spMkLst>
        </pc:spChg>
      </pc:sldChg>
      <pc:sldChg chg="del">
        <pc:chgData name="Jitendra Mahiya" userId="46cd7c55fb6c5077" providerId="LiveId" clId="{F2EE2819-B538-44BF-90CA-368669A2DF42}" dt="2023-10-01T08:12:10.202" v="4" actId="2696"/>
        <pc:sldMkLst>
          <pc:docMk/>
          <pc:sldMk cId="1271841399" sldId="293"/>
        </pc:sldMkLst>
      </pc:sldChg>
      <pc:sldChg chg="del">
        <pc:chgData name="Jitendra Mahiya" userId="46cd7c55fb6c5077" providerId="LiveId" clId="{F2EE2819-B538-44BF-90CA-368669A2DF42}" dt="2023-10-01T08:12:14.486" v="5" actId="2696"/>
        <pc:sldMkLst>
          <pc:docMk/>
          <pc:sldMk cId="2328013703" sldId="294"/>
        </pc:sldMkLst>
      </pc:sldChg>
      <pc:sldChg chg="del">
        <pc:chgData name="Jitendra Mahiya" userId="46cd7c55fb6c5077" providerId="LiveId" clId="{F2EE2819-B538-44BF-90CA-368669A2DF42}" dt="2023-10-01T08:12:18.752" v="6" actId="2696"/>
        <pc:sldMkLst>
          <pc:docMk/>
          <pc:sldMk cId="1477644752" sldId="295"/>
        </pc:sldMkLst>
      </pc:sldChg>
      <pc:sldChg chg="addSp modSp mod">
        <pc:chgData name="Jitendra Mahiya" userId="46cd7c55fb6c5077" providerId="LiveId" clId="{F2EE2819-B538-44BF-90CA-368669A2DF42}" dt="2023-10-01T08:15:19.081" v="69" actId="20577"/>
        <pc:sldMkLst>
          <pc:docMk/>
          <pc:sldMk cId="1568039681" sldId="297"/>
        </pc:sldMkLst>
        <pc:spChg chg="add mod">
          <ac:chgData name="Jitendra Mahiya" userId="46cd7c55fb6c5077" providerId="LiveId" clId="{F2EE2819-B538-44BF-90CA-368669A2DF42}" dt="2023-10-01T08:14:05.235" v="44"/>
          <ac:spMkLst>
            <pc:docMk/>
            <pc:sldMk cId="1568039681" sldId="297"/>
            <ac:spMk id="2" creationId="{5328A648-285D-1AA4-DCDF-59DB0614F72B}"/>
          </ac:spMkLst>
        </pc:spChg>
        <pc:spChg chg="add mod">
          <ac:chgData name="Jitendra Mahiya" userId="46cd7c55fb6c5077" providerId="LiveId" clId="{F2EE2819-B538-44BF-90CA-368669A2DF42}" dt="2023-10-01T08:14:16.320" v="45"/>
          <ac:spMkLst>
            <pc:docMk/>
            <pc:sldMk cId="1568039681" sldId="297"/>
            <ac:spMk id="3" creationId="{9F0B37D2-1564-B6CA-BBC1-15896A01BB1F}"/>
          </ac:spMkLst>
        </pc:spChg>
        <pc:spChg chg="add mod">
          <ac:chgData name="Jitendra Mahiya" userId="46cd7c55fb6c5077" providerId="LiveId" clId="{F2EE2819-B538-44BF-90CA-368669A2DF42}" dt="2023-10-01T08:15:19.081" v="69" actId="20577"/>
          <ac:spMkLst>
            <pc:docMk/>
            <pc:sldMk cId="1568039681" sldId="297"/>
            <ac:spMk id="4" creationId="{5BE225B2-832A-8A7B-F2D0-D59DDEBFBC7D}"/>
          </ac:spMkLst>
        </pc:spChg>
        <pc:spChg chg="add mod">
          <ac:chgData name="Jitendra Mahiya" userId="46cd7c55fb6c5077" providerId="LiveId" clId="{F2EE2819-B538-44BF-90CA-368669A2DF42}" dt="2023-10-01T08:14:37.534" v="47"/>
          <ac:spMkLst>
            <pc:docMk/>
            <pc:sldMk cId="1568039681" sldId="297"/>
            <ac:spMk id="5" creationId="{8182AE79-4DE4-5D8F-5E7B-1BCB4CD9E262}"/>
          </ac:spMkLst>
        </pc:spChg>
        <pc:spChg chg="add mod">
          <ac:chgData name="Jitendra Mahiya" userId="46cd7c55fb6c5077" providerId="LiveId" clId="{F2EE2819-B538-44BF-90CA-368669A2DF42}" dt="2023-10-01T08:14:49.637" v="48"/>
          <ac:spMkLst>
            <pc:docMk/>
            <pc:sldMk cId="1568039681" sldId="297"/>
            <ac:spMk id="6" creationId="{C10F465D-4CAC-051B-47D3-F9A3FA25AB09}"/>
          </ac:spMkLst>
        </pc:spChg>
      </pc:sldChg>
      <pc:sldChg chg="addSp modSp mod">
        <pc:chgData name="Jitendra Mahiya" userId="46cd7c55fb6c5077" providerId="LiveId" clId="{F2EE2819-B538-44BF-90CA-368669A2DF42}" dt="2023-10-01T08:17:01.739" v="72" actId="14100"/>
        <pc:sldMkLst>
          <pc:docMk/>
          <pc:sldMk cId="1369840365" sldId="298"/>
        </pc:sldMkLst>
        <pc:picChg chg="add mod">
          <ac:chgData name="Jitendra Mahiya" userId="46cd7c55fb6c5077" providerId="LiveId" clId="{F2EE2819-B538-44BF-90CA-368669A2DF42}" dt="2023-10-01T08:17:01.739" v="72" actId="14100"/>
          <ac:picMkLst>
            <pc:docMk/>
            <pc:sldMk cId="1369840365" sldId="298"/>
            <ac:picMk id="3" creationId="{38958A76-0EA9-091E-C0C9-55E73B95E990}"/>
          </ac:picMkLst>
        </pc:picChg>
      </pc:sldChg>
      <pc:sldChg chg="addSp modSp mod">
        <pc:chgData name="Jitendra Mahiya" userId="46cd7c55fb6c5077" providerId="LiveId" clId="{F2EE2819-B538-44BF-90CA-368669A2DF42}" dt="2023-10-01T08:17:38.190" v="76" actId="14100"/>
        <pc:sldMkLst>
          <pc:docMk/>
          <pc:sldMk cId="3285297600" sldId="299"/>
        </pc:sldMkLst>
        <pc:picChg chg="add mod">
          <ac:chgData name="Jitendra Mahiya" userId="46cd7c55fb6c5077" providerId="LiveId" clId="{F2EE2819-B538-44BF-90CA-368669A2DF42}" dt="2023-10-01T08:17:38.190" v="76" actId="14100"/>
          <ac:picMkLst>
            <pc:docMk/>
            <pc:sldMk cId="3285297600" sldId="299"/>
            <ac:picMk id="3" creationId="{AEB03734-268E-0C44-ED11-3DC230DB3D24}"/>
          </ac:picMkLst>
        </pc:picChg>
      </pc:sldChg>
      <pc:sldChg chg="addSp modSp mod">
        <pc:chgData name="Jitendra Mahiya" userId="46cd7c55fb6c5077" providerId="LiveId" clId="{F2EE2819-B538-44BF-90CA-368669A2DF42}" dt="2023-10-01T08:18:30.250" v="79" actId="14100"/>
        <pc:sldMkLst>
          <pc:docMk/>
          <pc:sldMk cId="1838154645" sldId="300"/>
        </pc:sldMkLst>
        <pc:picChg chg="add mod">
          <ac:chgData name="Jitendra Mahiya" userId="46cd7c55fb6c5077" providerId="LiveId" clId="{F2EE2819-B538-44BF-90CA-368669A2DF42}" dt="2023-10-01T08:18:30.250" v="79" actId="14100"/>
          <ac:picMkLst>
            <pc:docMk/>
            <pc:sldMk cId="1838154645" sldId="300"/>
            <ac:picMk id="3" creationId="{6A7553B0-03B0-4E4C-39EA-E6092DBB33B6}"/>
          </ac:picMkLst>
        </pc:picChg>
      </pc:sldChg>
      <pc:sldChg chg="ord">
        <pc:chgData name="Jitendra Mahiya" userId="46cd7c55fb6c5077" providerId="LiveId" clId="{F2EE2819-B538-44BF-90CA-368669A2DF42}" dt="2023-10-01T08:12:36.692" v="10"/>
        <pc:sldMkLst>
          <pc:docMk/>
          <pc:sldMk cId="272273261" sldId="301"/>
        </pc:sldMkLst>
      </pc:sldChg>
      <pc:sldChg chg="addSp modSp mod">
        <pc:chgData name="Jitendra Mahiya" userId="46cd7c55fb6c5077" providerId="LiveId" clId="{F2EE2819-B538-44BF-90CA-368669A2DF42}" dt="2023-10-01T08:19:06.572" v="83" actId="14100"/>
        <pc:sldMkLst>
          <pc:docMk/>
          <pc:sldMk cId="519637991" sldId="302"/>
        </pc:sldMkLst>
        <pc:picChg chg="add mod">
          <ac:chgData name="Jitendra Mahiya" userId="46cd7c55fb6c5077" providerId="LiveId" clId="{F2EE2819-B538-44BF-90CA-368669A2DF42}" dt="2023-10-01T08:19:06.572" v="83" actId="14100"/>
          <ac:picMkLst>
            <pc:docMk/>
            <pc:sldMk cId="519637991" sldId="302"/>
            <ac:picMk id="3" creationId="{A3D13A75-330A-312B-89CF-AF846055395C}"/>
          </ac:picMkLst>
        </pc:picChg>
      </pc:sldChg>
      <pc:sldChg chg="del">
        <pc:chgData name="Jitendra Mahiya" userId="46cd7c55fb6c5077" providerId="LiveId" clId="{F2EE2819-B538-44BF-90CA-368669A2DF42}" dt="2023-10-01T08:19:23.505" v="84" actId="2696"/>
        <pc:sldMkLst>
          <pc:docMk/>
          <pc:sldMk cId="3579532657" sldId="303"/>
        </pc:sldMkLst>
      </pc:sldChg>
      <pc:sldChg chg="del">
        <pc:chgData name="Jitendra Mahiya" userId="46cd7c55fb6c5077" providerId="LiveId" clId="{F2EE2819-B538-44BF-90CA-368669A2DF42}" dt="2023-10-01T08:19:27.178" v="85" actId="2696"/>
        <pc:sldMkLst>
          <pc:docMk/>
          <pc:sldMk cId="4046604737" sldId="304"/>
        </pc:sldMkLst>
      </pc:sldChg>
      <pc:sldChg chg="ord">
        <pc:chgData name="Jitendra Mahiya" userId="46cd7c55fb6c5077" providerId="LiveId" clId="{F2EE2819-B538-44BF-90CA-368669A2DF42}" dt="2023-10-01T08:12:52.832" v="16"/>
        <pc:sldMkLst>
          <pc:docMk/>
          <pc:sldMk cId="1998226042" sldId="305"/>
        </pc:sldMkLst>
      </pc:sldChg>
      <pc:sldChg chg="del">
        <pc:chgData name="Jitendra Mahiya" userId="46cd7c55fb6c5077" providerId="LiveId" clId="{F2EE2819-B538-44BF-90CA-368669A2DF42}" dt="2023-10-01T08:19:32.077" v="86" actId="2696"/>
        <pc:sldMkLst>
          <pc:docMk/>
          <pc:sldMk cId="3536274976" sldId="306"/>
        </pc:sldMkLst>
      </pc:sldChg>
      <pc:sldChg chg="del">
        <pc:chgData name="Jitendra Mahiya" userId="46cd7c55fb6c5077" providerId="LiveId" clId="{F2EE2819-B538-44BF-90CA-368669A2DF42}" dt="2023-10-01T08:19:36.033" v="87" actId="2696"/>
        <pc:sldMkLst>
          <pc:docMk/>
          <pc:sldMk cId="3036954344" sldId="307"/>
        </pc:sldMkLst>
      </pc:sldChg>
      <pc:sldChg chg="del">
        <pc:chgData name="Jitendra Mahiya" userId="46cd7c55fb6c5077" providerId="LiveId" clId="{F2EE2819-B538-44BF-90CA-368669A2DF42}" dt="2023-10-01T08:19:39.436" v="88" actId="2696"/>
        <pc:sldMkLst>
          <pc:docMk/>
          <pc:sldMk cId="4050095347" sldId="308"/>
        </pc:sldMkLst>
      </pc:sldChg>
      <pc:sldChg chg="del">
        <pc:chgData name="Jitendra Mahiya" userId="46cd7c55fb6c5077" providerId="LiveId" clId="{F2EE2819-B538-44BF-90CA-368669A2DF42}" dt="2023-10-01T08:19:43.106" v="89" actId="2696"/>
        <pc:sldMkLst>
          <pc:docMk/>
          <pc:sldMk cId="1245685613" sldId="309"/>
        </pc:sldMkLst>
      </pc:sldChg>
      <pc:sldChg chg="del">
        <pc:chgData name="Jitendra Mahiya" userId="46cd7c55fb6c5077" providerId="LiveId" clId="{F2EE2819-B538-44BF-90CA-368669A2DF42}" dt="2023-10-01T08:19:47.264" v="90" actId="2696"/>
        <pc:sldMkLst>
          <pc:docMk/>
          <pc:sldMk cId="1467525512" sldId="310"/>
        </pc:sldMkLst>
      </pc:sldChg>
    </pc:docChg>
  </pc:docChgLst>
  <pc:docChgLst>
    <pc:chgData name="Jitendra Mahiya" userId="46cd7c55fb6c5077" providerId="LiveId" clId="{1AF65007-2F0B-4956-A0AA-AAF98551CE01}"/>
    <pc:docChg chg="undo custSel addSld modSld">
      <pc:chgData name="Jitendra Mahiya" userId="46cd7c55fb6c5077" providerId="LiveId" clId="{1AF65007-2F0B-4956-A0AA-AAF98551CE01}" dt="2023-09-29T17:56:58.411" v="203" actId="2890"/>
      <pc:docMkLst>
        <pc:docMk/>
      </pc:docMkLst>
      <pc:sldChg chg="addSp modSp mod setBg">
        <pc:chgData name="Jitendra Mahiya" userId="46cd7c55fb6c5077" providerId="LiveId" clId="{1AF65007-2F0B-4956-A0AA-AAF98551CE01}" dt="2023-09-29T17:18:51.640" v="32" actId="14100"/>
        <pc:sldMkLst>
          <pc:docMk/>
          <pc:sldMk cId="3559731962" sldId="290"/>
        </pc:sldMkLst>
        <pc:spChg chg="add mod">
          <ac:chgData name="Jitendra Mahiya" userId="46cd7c55fb6c5077" providerId="LiveId" clId="{1AF65007-2F0B-4956-A0AA-AAF98551CE01}" dt="2023-09-29T17:15:21.520" v="29" actId="14100"/>
          <ac:spMkLst>
            <pc:docMk/>
            <pc:sldMk cId="3559731962" sldId="290"/>
            <ac:spMk id="2" creationId="{3C7F377E-BC78-59FD-B06C-63DEF156AB1D}"/>
          </ac:spMkLst>
        </pc:spChg>
        <pc:spChg chg="add mod">
          <ac:chgData name="Jitendra Mahiya" userId="46cd7c55fb6c5077" providerId="LiveId" clId="{1AF65007-2F0B-4956-A0AA-AAF98551CE01}" dt="2023-09-29T17:14:59.074" v="27" actId="14100"/>
          <ac:spMkLst>
            <pc:docMk/>
            <pc:sldMk cId="3559731962" sldId="290"/>
            <ac:spMk id="3" creationId="{27711CE3-B6DC-7CD3-FB7D-B7ABF940F6B9}"/>
          </ac:spMkLst>
        </pc:spChg>
        <pc:picChg chg="add mod">
          <ac:chgData name="Jitendra Mahiya" userId="46cd7c55fb6c5077" providerId="LiveId" clId="{1AF65007-2F0B-4956-A0AA-AAF98551CE01}" dt="2023-09-29T17:18:51.640" v="32" actId="14100"/>
          <ac:picMkLst>
            <pc:docMk/>
            <pc:sldMk cId="3559731962" sldId="290"/>
            <ac:picMk id="5" creationId="{55F6B2FA-E0D2-4A19-A3C7-A71693ED9B5E}"/>
          </ac:picMkLst>
        </pc:picChg>
      </pc:sldChg>
      <pc:sldChg chg="addSp delSp modSp add mod">
        <pc:chgData name="Jitendra Mahiya" userId="46cd7c55fb6c5077" providerId="LiveId" clId="{1AF65007-2F0B-4956-A0AA-AAF98551CE01}" dt="2023-09-29T17:37:20.064" v="158" actId="113"/>
        <pc:sldMkLst>
          <pc:docMk/>
          <pc:sldMk cId="2883260017" sldId="291"/>
        </pc:sldMkLst>
        <pc:spChg chg="add del mod">
          <ac:chgData name="Jitendra Mahiya" userId="46cd7c55fb6c5077" providerId="LiveId" clId="{1AF65007-2F0B-4956-A0AA-AAF98551CE01}" dt="2023-09-29T17:21:45.325" v="42" actId="11529"/>
          <ac:spMkLst>
            <pc:docMk/>
            <pc:sldMk cId="2883260017" sldId="291"/>
            <ac:spMk id="2" creationId="{2B3028F9-968C-7531-8014-D26F3D378EB1}"/>
          </ac:spMkLst>
        </pc:spChg>
        <pc:spChg chg="add del mod">
          <ac:chgData name="Jitendra Mahiya" userId="46cd7c55fb6c5077" providerId="LiveId" clId="{1AF65007-2F0B-4956-A0AA-AAF98551CE01}" dt="2023-09-29T17:24:05.853" v="49" actId="21"/>
          <ac:spMkLst>
            <pc:docMk/>
            <pc:sldMk cId="2883260017" sldId="291"/>
            <ac:spMk id="3" creationId="{385A9893-9F66-24D3-7A09-D93150A479A5}"/>
          </ac:spMkLst>
        </pc:spChg>
        <pc:spChg chg="add mod">
          <ac:chgData name="Jitendra Mahiya" userId="46cd7c55fb6c5077" providerId="LiveId" clId="{1AF65007-2F0B-4956-A0AA-AAF98551CE01}" dt="2023-09-29T17:31:44.695" v="79" actId="207"/>
          <ac:spMkLst>
            <pc:docMk/>
            <pc:sldMk cId="2883260017" sldId="291"/>
            <ac:spMk id="4" creationId="{E28B001A-BC6B-EDEB-1856-9366DC8BB62D}"/>
          </ac:spMkLst>
        </pc:spChg>
        <pc:spChg chg="add mod">
          <ac:chgData name="Jitendra Mahiya" userId="46cd7c55fb6c5077" providerId="LiveId" clId="{1AF65007-2F0B-4956-A0AA-AAF98551CE01}" dt="2023-09-29T17:32:12.886" v="80" actId="207"/>
          <ac:spMkLst>
            <pc:docMk/>
            <pc:sldMk cId="2883260017" sldId="291"/>
            <ac:spMk id="5" creationId="{9B3A416A-69A5-5B00-3DB1-7A6E4FB6B080}"/>
          </ac:spMkLst>
        </pc:spChg>
        <pc:spChg chg="add mod">
          <ac:chgData name="Jitendra Mahiya" userId="46cd7c55fb6c5077" providerId="LiveId" clId="{1AF65007-2F0B-4956-A0AA-AAF98551CE01}" dt="2023-09-29T17:33:14.957" v="82" actId="207"/>
          <ac:spMkLst>
            <pc:docMk/>
            <pc:sldMk cId="2883260017" sldId="291"/>
            <ac:spMk id="6" creationId="{6B4D1943-34DC-A671-BB24-8C6D14FEC863}"/>
          </ac:spMkLst>
        </pc:spChg>
        <pc:spChg chg="add mod">
          <ac:chgData name="Jitendra Mahiya" userId="46cd7c55fb6c5077" providerId="LiveId" clId="{1AF65007-2F0B-4956-A0AA-AAF98551CE01}" dt="2023-09-29T17:32:40.218" v="81" actId="207"/>
          <ac:spMkLst>
            <pc:docMk/>
            <pc:sldMk cId="2883260017" sldId="291"/>
            <ac:spMk id="7" creationId="{232DC7EE-9278-3A01-0D8B-AE12A2F74871}"/>
          </ac:spMkLst>
        </pc:spChg>
        <pc:spChg chg="add mod">
          <ac:chgData name="Jitendra Mahiya" userId="46cd7c55fb6c5077" providerId="LiveId" clId="{1AF65007-2F0B-4956-A0AA-AAF98551CE01}" dt="2023-09-29T17:37:20.064" v="158" actId="113"/>
          <ac:spMkLst>
            <pc:docMk/>
            <pc:sldMk cId="2883260017" sldId="291"/>
            <ac:spMk id="8" creationId="{CB4E4C08-7F6B-D515-0D35-DAAC6473C0F2}"/>
          </ac:spMkLst>
        </pc:spChg>
      </pc:sldChg>
      <pc:sldChg chg="addSp modSp add mod">
        <pc:chgData name="Jitendra Mahiya" userId="46cd7c55fb6c5077" providerId="LiveId" clId="{1AF65007-2F0B-4956-A0AA-AAF98551CE01}" dt="2023-09-29T17:50:19.504" v="164" actId="14100"/>
        <pc:sldMkLst>
          <pc:docMk/>
          <pc:sldMk cId="3844639621" sldId="292"/>
        </pc:sldMkLst>
        <pc:picChg chg="add mod">
          <ac:chgData name="Jitendra Mahiya" userId="46cd7c55fb6c5077" providerId="LiveId" clId="{1AF65007-2F0B-4956-A0AA-AAF98551CE01}" dt="2023-09-29T17:50:19.504" v="164" actId="14100"/>
          <ac:picMkLst>
            <pc:docMk/>
            <pc:sldMk cId="3844639621" sldId="292"/>
            <ac:picMk id="3" creationId="{9E494584-1867-9EB5-E7F4-ABF0B699C200}"/>
          </ac:picMkLst>
        </pc:picChg>
      </pc:sldChg>
      <pc:sldChg chg="new setBg">
        <pc:chgData name="Jitendra Mahiya" userId="46cd7c55fb6c5077" providerId="LiveId" clId="{1AF65007-2F0B-4956-A0AA-AAF98551CE01}" dt="2023-09-29T17:51:53.060" v="167"/>
        <pc:sldMkLst>
          <pc:docMk/>
          <pc:sldMk cId="1271841399" sldId="293"/>
        </pc:sldMkLst>
      </pc:sldChg>
      <pc:sldChg chg="add">
        <pc:chgData name="Jitendra Mahiya" userId="46cd7c55fb6c5077" providerId="LiveId" clId="{1AF65007-2F0B-4956-A0AA-AAF98551CE01}" dt="2023-09-29T17:52:01.165" v="168" actId="2890"/>
        <pc:sldMkLst>
          <pc:docMk/>
          <pc:sldMk cId="2328013703" sldId="294"/>
        </pc:sldMkLst>
      </pc:sldChg>
      <pc:sldChg chg="add">
        <pc:chgData name="Jitendra Mahiya" userId="46cd7c55fb6c5077" providerId="LiveId" clId="{1AF65007-2F0B-4956-A0AA-AAF98551CE01}" dt="2023-09-29T17:52:10.408" v="169" actId="2890"/>
        <pc:sldMkLst>
          <pc:docMk/>
          <pc:sldMk cId="1477644752" sldId="295"/>
        </pc:sldMkLst>
      </pc:sldChg>
      <pc:sldChg chg="addSp modSp add mod">
        <pc:chgData name="Jitendra Mahiya" userId="46cd7c55fb6c5077" providerId="LiveId" clId="{1AF65007-2F0B-4956-A0AA-AAF98551CE01}" dt="2023-09-29T17:53:40.587" v="180" actId="14100"/>
        <pc:sldMkLst>
          <pc:docMk/>
          <pc:sldMk cId="1072811306" sldId="296"/>
        </pc:sldMkLst>
        <pc:picChg chg="add mod">
          <ac:chgData name="Jitendra Mahiya" userId="46cd7c55fb6c5077" providerId="LiveId" clId="{1AF65007-2F0B-4956-A0AA-AAF98551CE01}" dt="2023-09-29T17:53:40.587" v="180" actId="14100"/>
          <ac:picMkLst>
            <pc:docMk/>
            <pc:sldMk cId="1072811306" sldId="296"/>
            <ac:picMk id="3" creationId="{BB2AB862-D049-7409-BE01-B839172D8966}"/>
          </ac:picMkLst>
        </pc:picChg>
      </pc:sldChg>
      <pc:sldChg chg="add">
        <pc:chgData name="Jitendra Mahiya" userId="46cd7c55fb6c5077" providerId="LiveId" clId="{1AF65007-2F0B-4956-A0AA-AAF98551CE01}" dt="2023-09-29T17:52:26.114" v="171" actId="2890"/>
        <pc:sldMkLst>
          <pc:docMk/>
          <pc:sldMk cId="1568039681" sldId="297"/>
        </pc:sldMkLst>
      </pc:sldChg>
      <pc:sldChg chg="add">
        <pc:chgData name="Jitendra Mahiya" userId="46cd7c55fb6c5077" providerId="LiveId" clId="{1AF65007-2F0B-4956-A0AA-AAF98551CE01}" dt="2023-09-29T17:52:31.727" v="172" actId="2890"/>
        <pc:sldMkLst>
          <pc:docMk/>
          <pc:sldMk cId="1369840365" sldId="298"/>
        </pc:sldMkLst>
      </pc:sldChg>
      <pc:sldChg chg="add">
        <pc:chgData name="Jitendra Mahiya" userId="46cd7c55fb6c5077" providerId="LiveId" clId="{1AF65007-2F0B-4956-A0AA-AAF98551CE01}" dt="2023-09-29T17:52:37.331" v="173" actId="2890"/>
        <pc:sldMkLst>
          <pc:docMk/>
          <pc:sldMk cId="3285297600" sldId="299"/>
        </pc:sldMkLst>
      </pc:sldChg>
      <pc:sldChg chg="add">
        <pc:chgData name="Jitendra Mahiya" userId="46cd7c55fb6c5077" providerId="LiveId" clId="{1AF65007-2F0B-4956-A0AA-AAF98551CE01}" dt="2023-09-29T17:52:42.605" v="174" actId="2890"/>
        <pc:sldMkLst>
          <pc:docMk/>
          <pc:sldMk cId="1838154645" sldId="300"/>
        </pc:sldMkLst>
      </pc:sldChg>
      <pc:sldChg chg="addSp modSp add mod">
        <pc:chgData name="Jitendra Mahiya" userId="46cd7c55fb6c5077" providerId="LiveId" clId="{1AF65007-2F0B-4956-A0AA-AAF98551CE01}" dt="2023-09-29T17:55:35.216" v="192" actId="14100"/>
        <pc:sldMkLst>
          <pc:docMk/>
          <pc:sldMk cId="272273261" sldId="301"/>
        </pc:sldMkLst>
        <pc:picChg chg="add mod">
          <ac:chgData name="Jitendra Mahiya" userId="46cd7c55fb6c5077" providerId="LiveId" clId="{1AF65007-2F0B-4956-A0AA-AAF98551CE01}" dt="2023-09-29T17:55:35.216" v="192" actId="14100"/>
          <ac:picMkLst>
            <pc:docMk/>
            <pc:sldMk cId="272273261" sldId="301"/>
            <ac:picMk id="3" creationId="{42907F1F-2939-2317-7109-0714D7B2A0D3}"/>
          </ac:picMkLst>
        </pc:picChg>
      </pc:sldChg>
      <pc:sldChg chg="add">
        <pc:chgData name="Jitendra Mahiya" userId="46cd7c55fb6c5077" providerId="LiveId" clId="{1AF65007-2F0B-4956-A0AA-AAF98551CE01}" dt="2023-09-29T17:54:16.436" v="182" actId="2890"/>
        <pc:sldMkLst>
          <pc:docMk/>
          <pc:sldMk cId="519637991" sldId="302"/>
        </pc:sldMkLst>
      </pc:sldChg>
      <pc:sldChg chg="add">
        <pc:chgData name="Jitendra Mahiya" userId="46cd7c55fb6c5077" providerId="LiveId" clId="{1AF65007-2F0B-4956-A0AA-AAF98551CE01}" dt="2023-09-29T17:54:21.034" v="183" actId="2890"/>
        <pc:sldMkLst>
          <pc:docMk/>
          <pc:sldMk cId="3579532657" sldId="303"/>
        </pc:sldMkLst>
      </pc:sldChg>
      <pc:sldChg chg="add">
        <pc:chgData name="Jitendra Mahiya" userId="46cd7c55fb6c5077" providerId="LiveId" clId="{1AF65007-2F0B-4956-A0AA-AAF98551CE01}" dt="2023-09-29T17:54:26.030" v="184" actId="2890"/>
        <pc:sldMkLst>
          <pc:docMk/>
          <pc:sldMk cId="4046604737" sldId="304"/>
        </pc:sldMkLst>
      </pc:sldChg>
      <pc:sldChg chg="addSp modSp add mod">
        <pc:chgData name="Jitendra Mahiya" userId="46cd7c55fb6c5077" providerId="LiveId" clId="{1AF65007-2F0B-4956-A0AA-AAF98551CE01}" dt="2023-09-29T17:56:29.860" v="199" actId="14100"/>
        <pc:sldMkLst>
          <pc:docMk/>
          <pc:sldMk cId="1998226042" sldId="305"/>
        </pc:sldMkLst>
        <pc:picChg chg="add mod">
          <ac:chgData name="Jitendra Mahiya" userId="46cd7c55fb6c5077" providerId="LiveId" clId="{1AF65007-2F0B-4956-A0AA-AAF98551CE01}" dt="2023-09-29T17:56:29.860" v="199" actId="14100"/>
          <ac:picMkLst>
            <pc:docMk/>
            <pc:sldMk cId="1998226042" sldId="305"/>
            <ac:picMk id="3" creationId="{9735F0B2-D8C6-A51A-CB7A-1CAAF51B29A9}"/>
          </ac:picMkLst>
        </pc:picChg>
      </pc:sldChg>
      <pc:sldChg chg="add">
        <pc:chgData name="Jitendra Mahiya" userId="46cd7c55fb6c5077" providerId="LiveId" clId="{1AF65007-2F0B-4956-A0AA-AAF98551CE01}" dt="2023-09-29T17:54:34.526" v="186" actId="2890"/>
        <pc:sldMkLst>
          <pc:docMk/>
          <pc:sldMk cId="3536274976" sldId="306"/>
        </pc:sldMkLst>
      </pc:sldChg>
      <pc:sldChg chg="add">
        <pc:chgData name="Jitendra Mahiya" userId="46cd7c55fb6c5077" providerId="LiveId" clId="{1AF65007-2F0B-4956-A0AA-AAF98551CE01}" dt="2023-09-29T17:56:41.528" v="200" actId="2890"/>
        <pc:sldMkLst>
          <pc:docMk/>
          <pc:sldMk cId="3036954344" sldId="307"/>
        </pc:sldMkLst>
      </pc:sldChg>
      <pc:sldChg chg="add">
        <pc:chgData name="Jitendra Mahiya" userId="46cd7c55fb6c5077" providerId="LiveId" clId="{1AF65007-2F0B-4956-A0AA-AAF98551CE01}" dt="2023-09-29T17:56:46.211" v="201" actId="2890"/>
        <pc:sldMkLst>
          <pc:docMk/>
          <pc:sldMk cId="4050095347" sldId="308"/>
        </pc:sldMkLst>
      </pc:sldChg>
      <pc:sldChg chg="add">
        <pc:chgData name="Jitendra Mahiya" userId="46cd7c55fb6c5077" providerId="LiveId" clId="{1AF65007-2F0B-4956-A0AA-AAF98551CE01}" dt="2023-09-29T17:56:51.069" v="202" actId="2890"/>
        <pc:sldMkLst>
          <pc:docMk/>
          <pc:sldMk cId="1245685613" sldId="309"/>
        </pc:sldMkLst>
      </pc:sldChg>
      <pc:sldChg chg="add">
        <pc:chgData name="Jitendra Mahiya" userId="46cd7c55fb6c5077" providerId="LiveId" clId="{1AF65007-2F0B-4956-A0AA-AAF98551CE01}" dt="2023-09-29T17:56:58.411" v="203" actId="2890"/>
        <pc:sldMkLst>
          <pc:docMk/>
          <pc:sldMk cId="1467525512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76036"/>
            <a:ext cx="12192000" cy="1384995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Capstone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5400" b="1" dirty="0">
                <a:solidFill>
                  <a:schemeClr val="bg1"/>
                </a:solidFill>
              </a:rPr>
              <a:t>Project - Retail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480508"/>
            <a:ext cx="2607364" cy="2527363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5328A648-285D-1AA4-DCDF-59DB0614F72B}"/>
              </a:ext>
            </a:extLst>
          </p:cNvPr>
          <p:cNvSpPr/>
          <p:nvPr/>
        </p:nvSpPr>
        <p:spPr>
          <a:xfrm>
            <a:off x="0" y="0"/>
            <a:ext cx="914400" cy="34290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9F0B37D2-1564-B6CA-BBC1-15896A01BB1F}"/>
              </a:ext>
            </a:extLst>
          </p:cNvPr>
          <p:cNvSpPr/>
          <p:nvPr/>
        </p:nvSpPr>
        <p:spPr>
          <a:xfrm rot="16200000">
            <a:off x="1528010" y="4415589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E225B2-832A-8A7B-F2D0-D59DDEBFBC7D}"/>
              </a:ext>
            </a:extLst>
          </p:cNvPr>
          <p:cNvSpPr/>
          <p:nvPr/>
        </p:nvSpPr>
        <p:spPr>
          <a:xfrm>
            <a:off x="1764631" y="1714500"/>
            <a:ext cx="8662737" cy="2508584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Excel Dashboard For EDA</a:t>
            </a: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8182AE79-4DE4-5D8F-5E7B-1BCB4CD9E262}"/>
              </a:ext>
            </a:extLst>
          </p:cNvPr>
          <p:cNvSpPr/>
          <p:nvPr/>
        </p:nvSpPr>
        <p:spPr>
          <a:xfrm rot="5400000">
            <a:off x="9749590" y="-1528010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C10F465D-4CAC-051B-47D3-F9A3FA25AB09}"/>
              </a:ext>
            </a:extLst>
          </p:cNvPr>
          <p:cNvSpPr/>
          <p:nvPr/>
        </p:nvSpPr>
        <p:spPr>
          <a:xfrm rot="10800000">
            <a:off x="11277600" y="2887579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03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958A76-0EA9-091E-C0C9-55E73B95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4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EB03734-268E-0C44-ED11-3DC230DB3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866"/>
            <a:ext cx="12192000" cy="68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ales and a chart of a company&#10;&#10;Description automatically generated with medium confidence">
            <a:extLst>
              <a:ext uri="{FF2B5EF4-FFF2-40B4-BE49-F238E27FC236}">
                <a16:creationId xmlns:a16="http://schemas.microsoft.com/office/drawing/2014/main" id="{6A7553B0-03B0-4E4C-39EA-E6092DBB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D13A75-330A-312B-89CF-AF8460553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3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19241" y="1740909"/>
            <a:ext cx="3541486" cy="3541486"/>
            <a:chOff x="4325258" y="1229517"/>
            <a:chExt cx="3541486" cy="3541486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169657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3054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35BB6-88E9-294E-1B79-CDCC9067D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40067-842A-586F-5CED-E3E8ED1F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7044"/>
            <a:ext cx="12192000" cy="59309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A2173-8E37-20B6-B5D6-C93705AFE445}"/>
              </a:ext>
            </a:extLst>
          </p:cNvPr>
          <p:cNvSpPr txBox="1"/>
          <p:nvPr/>
        </p:nvSpPr>
        <p:spPr>
          <a:xfrm>
            <a:off x="697832" y="184733"/>
            <a:ext cx="320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masis MT Pro Black" panose="020F0502020204030204" pitchFamily="18" charset="0"/>
              </a:rPr>
              <a:t>ER - DIAGRAM</a:t>
            </a:r>
          </a:p>
        </p:txBody>
      </p:sp>
    </p:spTree>
    <p:extLst>
      <p:ext uri="{BB962C8B-B14F-4D97-AF65-F5344CB8AC3E}">
        <p14:creationId xmlns:p14="http://schemas.microsoft.com/office/powerpoint/2010/main" val="18822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>
            <a:extLst>
              <a:ext uri="{FF2B5EF4-FFF2-40B4-BE49-F238E27FC236}">
                <a16:creationId xmlns:a16="http://schemas.microsoft.com/office/drawing/2014/main" id="{3C7F377E-BC78-59FD-B06C-63DEF156AB1D}"/>
              </a:ext>
            </a:extLst>
          </p:cNvPr>
          <p:cNvSpPr/>
          <p:nvPr/>
        </p:nvSpPr>
        <p:spPr>
          <a:xfrm>
            <a:off x="0" y="0"/>
            <a:ext cx="577516" cy="3429000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27711CE3-B6DC-7CD3-FB7D-B7ABF940F6B9}"/>
              </a:ext>
            </a:extLst>
          </p:cNvPr>
          <p:cNvSpPr/>
          <p:nvPr/>
        </p:nvSpPr>
        <p:spPr>
          <a:xfrm rot="10800000">
            <a:off x="11514220" y="3200400"/>
            <a:ext cx="677778" cy="3657600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6B2FA-E0D2-4A19-A3C7-A71693ED9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64696"/>
            <a:ext cx="11755491" cy="63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E28B001A-BC6B-EDEB-1856-9366DC8BB62D}"/>
              </a:ext>
            </a:extLst>
          </p:cNvPr>
          <p:cNvSpPr/>
          <p:nvPr/>
        </p:nvSpPr>
        <p:spPr>
          <a:xfrm>
            <a:off x="0" y="0"/>
            <a:ext cx="914400" cy="3429000"/>
          </a:xfrm>
          <a:prstGeom prst="halfFram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9B3A416A-69A5-5B00-3DB1-7A6E4FB6B080}"/>
              </a:ext>
            </a:extLst>
          </p:cNvPr>
          <p:cNvSpPr/>
          <p:nvPr/>
        </p:nvSpPr>
        <p:spPr>
          <a:xfrm rot="16200000">
            <a:off x="1528010" y="4415589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6B4D1943-34DC-A671-BB24-8C6D14FEC863}"/>
              </a:ext>
            </a:extLst>
          </p:cNvPr>
          <p:cNvSpPr/>
          <p:nvPr/>
        </p:nvSpPr>
        <p:spPr>
          <a:xfrm rot="10800000">
            <a:off x="11277600" y="2887579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232DC7EE-9278-3A01-0D8B-AE12A2F74871}"/>
              </a:ext>
            </a:extLst>
          </p:cNvPr>
          <p:cNvSpPr/>
          <p:nvPr/>
        </p:nvSpPr>
        <p:spPr>
          <a:xfrm rot="5400000">
            <a:off x="9749590" y="-1528010"/>
            <a:ext cx="914400" cy="3970421"/>
          </a:xfrm>
          <a:prstGeom prst="halfFram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4E4C08-7F6B-D515-0D35-DAAC6473C0F2}"/>
              </a:ext>
            </a:extLst>
          </p:cNvPr>
          <p:cNvSpPr/>
          <p:nvPr/>
        </p:nvSpPr>
        <p:spPr>
          <a:xfrm>
            <a:off x="1764631" y="1714500"/>
            <a:ext cx="8662737" cy="2508584"/>
          </a:xfrm>
          <a:prstGeom prst="roundRect">
            <a:avLst/>
          </a:prstGeom>
          <a:solidFill>
            <a:schemeClr val="bg2">
              <a:lumMod val="75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accent5">
                    <a:lumMod val="75000"/>
                  </a:schemeClr>
                </a:solidFill>
              </a:rPr>
              <a:t>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288326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94584-1867-9EB5-E7F4-ABF0B699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AB862-D049-7409-BE01-B839172D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1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07F1F-2939-2317-7109-0714D7B2A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5F0B2-D8C6-A51A-CB7A-1CAAF51B2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424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2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21</Words>
  <Application>Microsoft Office PowerPoint</Application>
  <PresentationFormat>Widescreen</PresentationFormat>
  <Paragraphs>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Amasis MT Pro Black</vt:lpstr>
      <vt:lpstr>Arial</vt:lpstr>
      <vt:lpstr>Calibri</vt:lpstr>
      <vt:lpstr>Century Gothic</vt:lpstr>
      <vt:lpstr>Segoe UI Light</vt:lpstr>
      <vt:lpstr>Office Theme</vt:lpstr>
      <vt:lpstr>Capstone Project - Retail Analysis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Retail Analysis Presentation</dc:title>
  <dc:creator>Jitendra Mahiya</dc:creator>
  <cp:lastModifiedBy>Jitendra Mahiya</cp:lastModifiedBy>
  <cp:revision>1</cp:revision>
  <dcterms:created xsi:type="dcterms:W3CDTF">2023-09-29T16:15:40Z</dcterms:created>
  <dcterms:modified xsi:type="dcterms:W3CDTF">2023-10-01T08:19:51Z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