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A7F3"/>
    <a:srgbClr val="F5C7EB"/>
    <a:srgbClr val="FFCDCD"/>
    <a:srgbClr val="F38A8A"/>
    <a:srgbClr val="FFAFAF"/>
    <a:srgbClr val="F7C5DF"/>
    <a:srgbClr val="90C8F3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7CEA-F5F3-7A53-DCFC-2E0C9D0FC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D4E38-4972-37A1-7F9D-888A72647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867E8-9CEA-19B3-5CEC-573570F4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27C7-E9F6-492B-8970-0E5CE053CAC6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91F24-18D1-CAF4-8469-693F5518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21A9D-EDCE-7BFB-73AF-33556301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8FD5-F7D2-424F-80A5-EB9C092BB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87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4BC05-C30C-3CFA-DDD2-3C14333E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0CDF5-25F4-B165-46C1-BBF2AF2D7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08319-A81D-1BA9-76ED-51F636D4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27C7-E9F6-492B-8970-0E5CE053CAC6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5B010-FA12-1EE2-7A2B-0F8B4575F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4EEF2-2822-B246-4179-B8725CAE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8FD5-F7D2-424F-80A5-EB9C092BB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76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E44DE-F13D-D3B2-2071-2CE9BF80F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32952-B75E-3441-873F-A510BF0B3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CE831-D346-E640-DC34-38D10C53C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27C7-E9F6-492B-8970-0E5CE053CAC6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6ABD1-97D1-E6DB-26D3-BE9852106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9D179-C6A6-58E1-378D-B80A6DDD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8FD5-F7D2-424F-80A5-EB9C092BB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02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B9D55-AA30-FB93-E6EF-DBD9991A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92875-EE2C-2490-527B-981506265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D2DF5-F45B-108E-2F0C-A3507D3A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27C7-E9F6-492B-8970-0E5CE053CAC6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359A2-A267-87D6-1088-0BD2F6C4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10B31-8014-4901-DC95-50F5639FC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8FD5-F7D2-424F-80A5-EB9C092BB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04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EE24-6AA3-B2D6-632F-3E9DE2C53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45263-9EF4-E145-132D-18E3CD17F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1F783-99FC-AEE2-5361-004A2ACC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27C7-E9F6-492B-8970-0E5CE053CAC6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845E9-F0AB-A7B3-74DF-F6B12DC6B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20B40-58E7-43D6-0CD8-3A380916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8FD5-F7D2-424F-80A5-EB9C092BB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87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650F-7AC3-C3CD-0CDB-7E62907C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2477F-A35F-4D75-CF98-816677F0E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E6F51-CF07-3B8F-0792-F1C73E55C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63828-6533-8676-59F7-54ACE422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27C7-E9F6-492B-8970-0E5CE053CAC6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48564-58C7-2696-5001-4AD3B05D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7BF71-378C-B8E0-B221-7210DC67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8FD5-F7D2-424F-80A5-EB9C092BB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78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09C7-E78D-D881-196A-0BB2AFF6F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BD631-9C52-AB7E-ACCB-5E70974C0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25422-03BE-3D02-900D-3112D934F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EDCB72-9B13-FD6E-A877-606CBF29E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795CF8-017A-6847-1BF9-4053F0145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1CF7B-4F84-E44F-8622-BB41F0A30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27C7-E9F6-492B-8970-0E5CE053CAC6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2D04DF-AEBF-164A-A0BA-312B63A3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DAD44-58C7-A847-B730-740CBC32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8FD5-F7D2-424F-80A5-EB9C092BB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01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20A24-288D-6571-BF83-A0237BB3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4B9BD-6828-1842-07B7-FC7D5F5F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27C7-E9F6-492B-8970-0E5CE053CAC6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21968-4282-FA4C-55D4-689966F90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00DC0-27AD-43E5-0BDB-6F0D1540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8FD5-F7D2-424F-80A5-EB9C092BB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0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99510-7CCD-4E14-8054-5FCF08A26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27C7-E9F6-492B-8970-0E5CE053CAC6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93627-B31C-9085-B2E5-A2D01B64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81014-A533-1B26-FC7A-103DC709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8FD5-F7D2-424F-80A5-EB9C092BB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35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58F86-E361-055F-95F5-E04380B77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00791-CF14-08E5-BDA4-2E1A16A66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EE652-E46C-9F37-A683-8DF316423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EFD7F-9772-1366-5473-2DF62FA1A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27C7-E9F6-492B-8970-0E5CE053CAC6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7CF98-CE1D-7D12-E6BC-786FACED8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F5132-E2BB-2DC8-7E41-66FB9F92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8FD5-F7D2-424F-80A5-EB9C092BB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28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21BE-21A4-BE50-7821-6FBC361B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0291F0-A4B2-A74E-3307-E4A2060168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EE201-77FD-97B7-8A8B-9580DDF86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B7D58-3474-AD75-7E57-63F1FA0A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27C7-E9F6-492B-8970-0E5CE053CAC6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4429B-12E0-90F5-E788-BA53F2F5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3848-0B06-D452-031C-A8FA3647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8FD5-F7D2-424F-80A5-EB9C092BB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06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B5E9D-A8BB-8C56-AD8C-8627F2B35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146BD-30C6-A35A-DAC5-EAA00B9CB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68F38-9EFD-5B22-7AE9-CFBA4AC8C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327C7-E9F6-492B-8970-0E5CE053CAC6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FC18-9610-EB95-7E63-E57261A00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EAAA3-FE2D-0731-28EB-C24F1DA82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38FD5-F7D2-424F-80A5-EB9C092BB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95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AFAF">
                <a:alpha val="23000"/>
              </a:srgbClr>
            </a:gs>
            <a:gs pos="73000">
              <a:schemeClr val="accent1">
                <a:lumMod val="30000"/>
                <a:lumOff val="7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30A0338-8F28-6DD5-E277-AFE87E2FE1EB}"/>
              </a:ext>
            </a:extLst>
          </p:cNvPr>
          <p:cNvSpPr txBox="1"/>
          <p:nvPr/>
        </p:nvSpPr>
        <p:spPr>
          <a:xfrm>
            <a:off x="1627909" y="2767280"/>
            <a:ext cx="8936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UI Design </a:t>
            </a:r>
          </a:p>
          <a:p>
            <a:pPr algn="ctr"/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Website Landing Page</a:t>
            </a:r>
          </a:p>
        </p:txBody>
      </p:sp>
    </p:spTree>
    <p:extLst>
      <p:ext uri="{BB962C8B-B14F-4D97-AF65-F5344CB8AC3E}">
        <p14:creationId xmlns:p14="http://schemas.microsoft.com/office/powerpoint/2010/main" val="358804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AFAF">
                <a:alpha val="23000"/>
              </a:srgbClr>
            </a:gs>
            <a:gs pos="73000">
              <a:schemeClr val="accent1">
                <a:lumMod val="30000"/>
                <a:lumOff val="7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4CF5A60-84D2-8B42-7D2E-83DAC0EF6E39}"/>
              </a:ext>
            </a:extLst>
          </p:cNvPr>
          <p:cNvSpPr/>
          <p:nvPr/>
        </p:nvSpPr>
        <p:spPr>
          <a:xfrm>
            <a:off x="748146" y="405245"/>
            <a:ext cx="10858500" cy="5881255"/>
          </a:xfrm>
          <a:prstGeom prst="roundRect">
            <a:avLst>
              <a:gd name="adj" fmla="val 113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7E01BB-C0ED-CB65-0355-CF3F65EE41B6}"/>
              </a:ext>
            </a:extLst>
          </p:cNvPr>
          <p:cNvSpPr/>
          <p:nvPr/>
        </p:nvSpPr>
        <p:spPr>
          <a:xfrm>
            <a:off x="841664" y="1109592"/>
            <a:ext cx="10692245" cy="5124954"/>
          </a:xfrm>
          <a:prstGeom prst="roundRect">
            <a:avLst>
              <a:gd name="adj" fmla="val 11367"/>
            </a:avLst>
          </a:prstGeom>
          <a:gradFill>
            <a:gsLst>
              <a:gs pos="0">
                <a:srgbClr val="FFAFAF">
                  <a:alpha val="23000"/>
                </a:srgbClr>
              </a:gs>
              <a:gs pos="66000">
                <a:schemeClr val="accent1">
                  <a:lumMod val="30000"/>
                  <a:lumOff val="70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3EDD8-DFAB-3639-891A-DD8FAEC5A4F3}"/>
              </a:ext>
            </a:extLst>
          </p:cNvPr>
          <p:cNvSpPr txBox="1"/>
          <p:nvPr/>
        </p:nvSpPr>
        <p:spPr>
          <a:xfrm>
            <a:off x="1340426" y="679147"/>
            <a:ext cx="727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C00000"/>
                </a:solidFill>
                <a:latin typeface="Bahnschrift" panose="020B0502040204020203" pitchFamily="34" charset="0"/>
                <a:cs typeface="AngsanaUPC" panose="02020603050405020304" pitchFamily="18" charset="-34"/>
              </a:rPr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CBB35B-9EA2-6A07-6F7A-975C23B19EE7}"/>
              </a:ext>
            </a:extLst>
          </p:cNvPr>
          <p:cNvSpPr txBox="1"/>
          <p:nvPr/>
        </p:nvSpPr>
        <p:spPr>
          <a:xfrm>
            <a:off x="1998519" y="679147"/>
            <a:ext cx="935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ngsanaUPC" panose="02020603050405020304" pitchFamily="18" charset="-34"/>
              </a:rPr>
              <a:t>PRODUCT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FB766-2BE6-8FC5-3FBD-CCD686217A35}"/>
              </a:ext>
            </a:extLst>
          </p:cNvPr>
          <p:cNvSpPr txBox="1"/>
          <p:nvPr/>
        </p:nvSpPr>
        <p:spPr>
          <a:xfrm>
            <a:off x="2864429" y="679147"/>
            <a:ext cx="935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ngsanaUPC" panose="02020603050405020304" pitchFamily="18" charset="-34"/>
              </a:rPr>
              <a:t>CONTACT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115161-DCFD-8181-A587-75B33DB85183}"/>
              </a:ext>
            </a:extLst>
          </p:cNvPr>
          <p:cNvSpPr txBox="1"/>
          <p:nvPr/>
        </p:nvSpPr>
        <p:spPr>
          <a:xfrm>
            <a:off x="3730338" y="679147"/>
            <a:ext cx="935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ngsanaUPC" panose="02020603050405020304" pitchFamily="18" charset="-34"/>
              </a:rPr>
              <a:t>ABOUT</a:t>
            </a:r>
          </a:p>
        </p:txBody>
      </p:sp>
      <p:pic>
        <p:nvPicPr>
          <p:cNvPr id="10" name="Graphic 9" descr="Magnifying glass with solid fill">
            <a:extLst>
              <a:ext uri="{FF2B5EF4-FFF2-40B4-BE49-F238E27FC236}">
                <a16:creationId xmlns:a16="http://schemas.microsoft.com/office/drawing/2014/main" id="{D0E387C2-DB99-B86B-0953-2F5440C6A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3536" y="637646"/>
            <a:ext cx="360000" cy="36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F48D25-7AE1-47A7-0680-A3C3F83614E3}"/>
              </a:ext>
            </a:extLst>
          </p:cNvPr>
          <p:cNvSpPr txBox="1"/>
          <p:nvPr/>
        </p:nvSpPr>
        <p:spPr>
          <a:xfrm>
            <a:off x="9903631" y="676646"/>
            <a:ext cx="109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ngsanaUPC" panose="02020603050405020304" pitchFamily="18" charset="-34"/>
              </a:rPr>
              <a:t>SHOP NAME</a:t>
            </a:r>
          </a:p>
        </p:txBody>
      </p:sp>
      <p:pic>
        <p:nvPicPr>
          <p:cNvPr id="13" name="Graphic 12" descr="Shopping cart with solid fill">
            <a:extLst>
              <a:ext uri="{FF2B5EF4-FFF2-40B4-BE49-F238E27FC236}">
                <a16:creationId xmlns:a16="http://schemas.microsoft.com/office/drawing/2014/main" id="{36A95425-DF1B-EEE5-ABD1-E95F70B75C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21293" y="624294"/>
            <a:ext cx="396000" cy="396000"/>
          </a:xfrm>
          <a:prstGeom prst="rect">
            <a:avLst/>
          </a:prstGeom>
        </p:spPr>
      </p:pic>
      <p:pic>
        <p:nvPicPr>
          <p:cNvPr id="16" name="Picture 15" descr="A pair of grey and white sneakers&#10;&#10;Description automatically generated with low confidence">
            <a:extLst>
              <a:ext uri="{FF2B5EF4-FFF2-40B4-BE49-F238E27FC236}">
                <a16:creationId xmlns:a16="http://schemas.microsoft.com/office/drawing/2014/main" id="{1FAFF341-68D2-357C-02F1-9CB2D12A32F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100" b="90000" l="4600" r="95950">
                        <a14:foregroundMark x1="8550" y1="74700" x2="8550" y2="74700"/>
                        <a14:foregroundMark x1="4600" y1="73500" x2="4600" y2="73500"/>
                        <a14:foregroundMark x1="10950" y1="72400" x2="10950" y2="72400"/>
                        <a14:foregroundMark x1="19750" y1="66200" x2="19750" y2="66200"/>
                        <a14:foregroundMark x1="39600" y1="66950" x2="39600" y2="66950"/>
                        <a14:foregroundMark x1="44600" y1="39250" x2="44600" y2="39250"/>
                        <a14:foregroundMark x1="37450" y1="25000" x2="33050" y2="30800"/>
                        <a14:foregroundMark x1="33050" y1="30800" x2="37500" y2="40050"/>
                        <a14:foregroundMark x1="37500" y1="40050" x2="46800" y2="47500"/>
                        <a14:foregroundMark x1="46800" y1="47500" x2="43450" y2="33750"/>
                        <a14:foregroundMark x1="43450" y1="33750" x2="37300" y2="26500"/>
                        <a14:foregroundMark x1="55350" y1="62400" x2="57600" y2="70900"/>
                        <a14:foregroundMark x1="57600" y1="70900" x2="66550" y2="80750"/>
                        <a14:foregroundMark x1="66550" y1="80750" x2="78850" y2="85300"/>
                        <a14:foregroundMark x1="91550" y1="67100" x2="91550" y2="67100"/>
                        <a14:foregroundMark x1="46250" y1="80150" x2="46250" y2="80150"/>
                        <a14:foregroundMark x1="39900" y1="81950" x2="52150" y2="80000"/>
                        <a14:foregroundMark x1="52800" y1="7750" x2="52800" y2="7750"/>
                        <a14:foregroundMark x1="46100" y1="9100" x2="52450" y2="7100"/>
                        <a14:foregroundMark x1="94750" y1="70600" x2="95950" y2="82750"/>
                        <a14:foregroundMark x1="82950" y1="45600" x2="82950" y2="45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284" y="5255221"/>
            <a:ext cx="622570" cy="6225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2228D71-5C5F-F03F-1C66-6A8405BAADC8}"/>
              </a:ext>
            </a:extLst>
          </p:cNvPr>
          <p:cNvSpPr txBox="1"/>
          <p:nvPr/>
        </p:nvSpPr>
        <p:spPr>
          <a:xfrm>
            <a:off x="6177395" y="1692941"/>
            <a:ext cx="5034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Get Ready to Create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0A0338-8F28-6DD5-E277-AFE87E2FE1EB}"/>
              </a:ext>
            </a:extLst>
          </p:cNvPr>
          <p:cNvSpPr txBox="1"/>
          <p:nvPr/>
        </p:nvSpPr>
        <p:spPr>
          <a:xfrm>
            <a:off x="6177395" y="2224709"/>
            <a:ext cx="5034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Your Own Way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C0A716-E6EF-821E-3AEB-D56FC5AFDCD6}"/>
              </a:ext>
            </a:extLst>
          </p:cNvPr>
          <p:cNvSpPr txBox="1"/>
          <p:nvPr/>
        </p:nvSpPr>
        <p:spPr>
          <a:xfrm>
            <a:off x="6177395" y="2941142"/>
            <a:ext cx="50343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0" dirty="0">
                <a:solidFill>
                  <a:srgbClr val="666666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Far far away, behind the word mountains, far from the countries Vokalia and Consonantia, there live the blind texts. It is a paradisematic country, in which roasted parts of sentences fly into your mouth.</a:t>
            </a:r>
            <a:endParaRPr lang="en-IN" sz="15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360FBFE-52C8-7214-55AB-476414F37553}"/>
              </a:ext>
            </a:extLst>
          </p:cNvPr>
          <p:cNvGrpSpPr/>
          <p:nvPr/>
        </p:nvGrpSpPr>
        <p:grpSpPr>
          <a:xfrm>
            <a:off x="8027871" y="4176394"/>
            <a:ext cx="1333442" cy="504000"/>
            <a:chOff x="7526483" y="4447309"/>
            <a:chExt cx="1333442" cy="50400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27E68C7-2910-BB96-264A-629EAA885822}"/>
                </a:ext>
              </a:extLst>
            </p:cNvPr>
            <p:cNvSpPr/>
            <p:nvPr/>
          </p:nvSpPr>
          <p:spPr>
            <a:xfrm>
              <a:off x="7526483" y="4447309"/>
              <a:ext cx="1333442" cy="504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  <a:effectLst>
              <a:outerShdw blurRad="63500" sx="102000" sy="102000" algn="ctr" rotWithShape="0">
                <a:schemeClr val="tx1">
                  <a:alpha val="87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2ACFAA-7510-5536-2995-6F39EA90C292}"/>
                </a:ext>
              </a:extLst>
            </p:cNvPr>
            <p:cNvSpPr txBox="1"/>
            <p:nvPr/>
          </p:nvSpPr>
          <p:spPr>
            <a:xfrm>
              <a:off x="7699336" y="4545420"/>
              <a:ext cx="1010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solidFill>
                    <a:srgbClr val="C00000"/>
                  </a:solidFill>
                  <a:latin typeface="Bahnschrift" panose="020B0502040204020203" pitchFamily="34" charset="0"/>
                  <a:cs typeface="AngsanaUPC" panose="02020603050405020304" pitchFamily="18" charset="-34"/>
                </a:rPr>
                <a:t>BUY NOW</a:t>
              </a:r>
            </a:p>
          </p:txBody>
        </p:sp>
      </p:grpSp>
      <p:pic>
        <p:nvPicPr>
          <p:cNvPr id="26" name="Picture 25" descr="A pair of grey and white sneakers&#10;&#10;Description automatically generated with low confidence">
            <a:extLst>
              <a:ext uri="{FF2B5EF4-FFF2-40B4-BE49-F238E27FC236}">
                <a16:creationId xmlns:a16="http://schemas.microsoft.com/office/drawing/2014/main" id="{521BEB82-F343-378E-217C-7F3369DAE1A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100" b="90000" l="4600" r="95950">
                        <a14:foregroundMark x1="8550" y1="74700" x2="8550" y2="74700"/>
                        <a14:foregroundMark x1="4600" y1="73500" x2="4600" y2="73500"/>
                        <a14:foregroundMark x1="10950" y1="72400" x2="10950" y2="72400"/>
                        <a14:foregroundMark x1="19750" y1="66200" x2="19750" y2="66200"/>
                        <a14:foregroundMark x1="39600" y1="66950" x2="39600" y2="66950"/>
                        <a14:foregroundMark x1="44600" y1="39250" x2="44600" y2="39250"/>
                        <a14:foregroundMark x1="37450" y1="25000" x2="33050" y2="30800"/>
                        <a14:foregroundMark x1="33050" y1="30800" x2="37500" y2="40050"/>
                        <a14:foregroundMark x1="37500" y1="40050" x2="46800" y2="47500"/>
                        <a14:foregroundMark x1="46800" y1="47500" x2="43450" y2="33750"/>
                        <a14:foregroundMark x1="43450" y1="33750" x2="37300" y2="26500"/>
                        <a14:foregroundMark x1="55350" y1="62400" x2="57600" y2="70900"/>
                        <a14:foregroundMark x1="57600" y1="70900" x2="66550" y2="80750"/>
                        <a14:foregroundMark x1="66550" y1="80750" x2="78850" y2="85300"/>
                        <a14:foregroundMark x1="91550" y1="67100" x2="91550" y2="67100"/>
                        <a14:foregroundMark x1="46250" y1="80150" x2="46250" y2="80150"/>
                        <a14:foregroundMark x1="39900" y1="81950" x2="52150" y2="80000"/>
                        <a14:foregroundMark x1="52800" y1="7750" x2="52800" y2="7750"/>
                        <a14:foregroundMark x1="46100" y1="9100" x2="52450" y2="7100"/>
                        <a14:foregroundMark x1="94750" y1="70600" x2="95950" y2="82750"/>
                        <a14:foregroundMark x1="82950" y1="45600" x2="82950" y2="45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087" y="5255221"/>
            <a:ext cx="622570" cy="62257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7E937AB-39B3-FE80-43A9-0DC45406A8FB}"/>
              </a:ext>
            </a:extLst>
          </p:cNvPr>
          <p:cNvGrpSpPr/>
          <p:nvPr/>
        </p:nvGrpSpPr>
        <p:grpSpPr>
          <a:xfrm>
            <a:off x="1953152" y="4696920"/>
            <a:ext cx="2999220" cy="216001"/>
            <a:chOff x="1953152" y="4696920"/>
            <a:chExt cx="2999220" cy="21600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BF52AA-8CEB-DDBA-9967-931A3CB8037E}"/>
                </a:ext>
              </a:extLst>
            </p:cNvPr>
            <p:cNvCxnSpPr>
              <a:cxnSpLocks/>
            </p:cNvCxnSpPr>
            <p:nvPr/>
          </p:nvCxnSpPr>
          <p:spPr>
            <a:xfrm>
              <a:off x="2080348" y="4805541"/>
              <a:ext cx="2748352" cy="9527"/>
            </a:xfrm>
            <a:prstGeom prst="line">
              <a:avLst/>
            </a:prstGeom>
            <a:ln w="50800">
              <a:solidFill>
                <a:schemeClr val="bg1"/>
              </a:solidFill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0172C82-6957-D6D2-AC2C-602E10652CD5}"/>
                </a:ext>
              </a:extLst>
            </p:cNvPr>
            <p:cNvGrpSpPr/>
            <p:nvPr/>
          </p:nvGrpSpPr>
          <p:grpSpPr>
            <a:xfrm>
              <a:off x="1953152" y="4696920"/>
              <a:ext cx="216000" cy="216001"/>
              <a:chOff x="1704108" y="4650383"/>
              <a:chExt cx="370286" cy="370287"/>
            </a:xfrm>
          </p:grpSpPr>
          <p:sp>
            <p:nvSpPr>
              <p:cNvPr id="30" name="Flowchart: Connector 29">
                <a:extLst>
                  <a:ext uri="{FF2B5EF4-FFF2-40B4-BE49-F238E27FC236}">
                    <a16:creationId xmlns:a16="http://schemas.microsoft.com/office/drawing/2014/main" id="{584B305A-A3E8-BF28-9856-9BF3880D8B42}"/>
                  </a:ext>
                </a:extLst>
              </p:cNvPr>
              <p:cNvSpPr/>
              <p:nvPr/>
            </p:nvSpPr>
            <p:spPr>
              <a:xfrm>
                <a:off x="1704108" y="4650383"/>
                <a:ext cx="370286" cy="37028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1" name="Flowchart: Connector 30">
                <a:extLst>
                  <a:ext uri="{FF2B5EF4-FFF2-40B4-BE49-F238E27FC236}">
                    <a16:creationId xmlns:a16="http://schemas.microsoft.com/office/drawing/2014/main" id="{C7D751B7-D82C-E57D-F5EE-F805BB651BDD}"/>
                  </a:ext>
                </a:extLst>
              </p:cNvPr>
              <p:cNvSpPr/>
              <p:nvPr/>
            </p:nvSpPr>
            <p:spPr>
              <a:xfrm>
                <a:off x="1738838" y="4682305"/>
                <a:ext cx="308572" cy="308571"/>
              </a:xfrm>
              <a:prstGeom prst="flowChartConnector">
                <a:avLst/>
              </a:prstGeom>
              <a:solidFill>
                <a:srgbClr val="5A5A5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6A94A9A-FEA7-D099-4E27-32AD7AA5C7A1}"/>
                </a:ext>
              </a:extLst>
            </p:cNvPr>
            <p:cNvGrpSpPr/>
            <p:nvPr/>
          </p:nvGrpSpPr>
          <p:grpSpPr>
            <a:xfrm>
              <a:off x="3810569" y="4741578"/>
              <a:ext cx="144000" cy="144000"/>
              <a:chOff x="1704108" y="4650383"/>
              <a:chExt cx="370286" cy="370287"/>
            </a:xfrm>
          </p:grpSpPr>
          <p:sp>
            <p:nvSpPr>
              <p:cNvPr id="34" name="Flowchart: Connector 33">
                <a:extLst>
                  <a:ext uri="{FF2B5EF4-FFF2-40B4-BE49-F238E27FC236}">
                    <a16:creationId xmlns:a16="http://schemas.microsoft.com/office/drawing/2014/main" id="{CAAC02E3-0597-8A88-0115-314502BF8AAF}"/>
                  </a:ext>
                </a:extLst>
              </p:cNvPr>
              <p:cNvSpPr/>
              <p:nvPr/>
            </p:nvSpPr>
            <p:spPr>
              <a:xfrm>
                <a:off x="1704108" y="4650383"/>
                <a:ext cx="370286" cy="37028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5" name="Flowchart: Connector 34">
                <a:extLst>
                  <a:ext uri="{FF2B5EF4-FFF2-40B4-BE49-F238E27FC236}">
                    <a16:creationId xmlns:a16="http://schemas.microsoft.com/office/drawing/2014/main" id="{BE5D70BE-05E9-276F-05AC-AF511C218393}"/>
                  </a:ext>
                </a:extLst>
              </p:cNvPr>
              <p:cNvSpPr/>
              <p:nvPr/>
            </p:nvSpPr>
            <p:spPr>
              <a:xfrm>
                <a:off x="1738838" y="4682305"/>
                <a:ext cx="308572" cy="308571"/>
              </a:xfrm>
              <a:prstGeom prst="flowChartConnector">
                <a:avLst/>
              </a:prstGeom>
              <a:solidFill>
                <a:srgbClr val="F38A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6F62373-0FDA-8E69-3B39-48792AB14AAF}"/>
                </a:ext>
              </a:extLst>
            </p:cNvPr>
            <p:cNvGrpSpPr/>
            <p:nvPr/>
          </p:nvGrpSpPr>
          <p:grpSpPr>
            <a:xfrm>
              <a:off x="4808372" y="4741578"/>
              <a:ext cx="144000" cy="144000"/>
              <a:chOff x="1704108" y="4650383"/>
              <a:chExt cx="370286" cy="370287"/>
            </a:xfrm>
          </p:grpSpPr>
          <p:sp>
            <p:nvSpPr>
              <p:cNvPr id="37" name="Flowchart: Connector 36">
                <a:extLst>
                  <a:ext uri="{FF2B5EF4-FFF2-40B4-BE49-F238E27FC236}">
                    <a16:creationId xmlns:a16="http://schemas.microsoft.com/office/drawing/2014/main" id="{27ADD4C4-2846-9FD2-20DE-EE3F67ABF082}"/>
                  </a:ext>
                </a:extLst>
              </p:cNvPr>
              <p:cNvSpPr/>
              <p:nvPr/>
            </p:nvSpPr>
            <p:spPr>
              <a:xfrm>
                <a:off x="1704108" y="4650383"/>
                <a:ext cx="370286" cy="37028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05C763A6-F4E1-E21C-C107-24730D3324E8}"/>
                  </a:ext>
                </a:extLst>
              </p:cNvPr>
              <p:cNvSpPr/>
              <p:nvPr/>
            </p:nvSpPr>
            <p:spPr>
              <a:xfrm>
                <a:off x="1738838" y="4682305"/>
                <a:ext cx="308572" cy="308571"/>
              </a:xfrm>
              <a:prstGeom prst="flowChartConnector">
                <a:avLst/>
              </a:prstGeom>
              <a:solidFill>
                <a:srgbClr val="90C8F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F454293-6711-FC80-3F24-B17805382E70}"/>
              </a:ext>
            </a:extLst>
          </p:cNvPr>
          <p:cNvSpPr/>
          <p:nvPr/>
        </p:nvSpPr>
        <p:spPr>
          <a:xfrm>
            <a:off x="1932832" y="5265381"/>
            <a:ext cx="1545395" cy="483660"/>
          </a:xfrm>
          <a:prstGeom prst="roundRect">
            <a:avLst>
              <a:gd name="adj" fmla="val 229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2" name="Picture 41" descr="A pair of grey and white sneakers&#10;&#10;Description automatically generated with low confidence">
            <a:extLst>
              <a:ext uri="{FF2B5EF4-FFF2-40B4-BE49-F238E27FC236}">
                <a16:creationId xmlns:a16="http://schemas.microsoft.com/office/drawing/2014/main" id="{0156F0AA-2531-6511-4F31-FAD0DDE4FB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100" b="90000" l="4600" r="95950">
                        <a14:foregroundMark x1="8550" y1="74700" x2="8550" y2="74700"/>
                        <a14:foregroundMark x1="4600" y1="73500" x2="4600" y2="73500"/>
                        <a14:foregroundMark x1="10950" y1="72400" x2="10950" y2="72400"/>
                        <a14:foregroundMark x1="19750" y1="66200" x2="19750" y2="66200"/>
                        <a14:foregroundMark x1="39600" y1="66950" x2="39600" y2="66950"/>
                        <a14:foregroundMark x1="44600" y1="39250" x2="44600" y2="39250"/>
                        <a14:foregroundMark x1="37450" y1="25000" x2="33050" y2="30800"/>
                        <a14:foregroundMark x1="33050" y1="30800" x2="37500" y2="40050"/>
                        <a14:foregroundMark x1="37500" y1="40050" x2="46800" y2="47500"/>
                        <a14:foregroundMark x1="46800" y1="47500" x2="43450" y2="33750"/>
                        <a14:foregroundMark x1="43450" y1="33750" x2="37300" y2="26500"/>
                        <a14:foregroundMark x1="55350" y1="62400" x2="57600" y2="70900"/>
                        <a14:foregroundMark x1="57600" y1="70900" x2="66550" y2="80750"/>
                        <a14:foregroundMark x1="66550" y1="80750" x2="78850" y2="85300"/>
                        <a14:foregroundMark x1="91550" y1="67100" x2="91550" y2="67100"/>
                        <a14:foregroundMark x1="46250" y1="80150" x2="46250" y2="80150"/>
                        <a14:foregroundMark x1="39900" y1="81950" x2="52150" y2="80000"/>
                        <a14:foregroundMark x1="52800" y1="7750" x2="52800" y2="7750"/>
                        <a14:foregroundMark x1="46100" y1="9100" x2="52450" y2="7100"/>
                        <a14:foregroundMark x1="94750" y1="70600" x2="95950" y2="82750"/>
                        <a14:foregroundMark x1="82950" y1="45600" x2="82950" y2="45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108" y="5008418"/>
            <a:ext cx="869373" cy="86937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468FD14-0A4E-2D7E-2A6A-BA1485FC6DF4}"/>
              </a:ext>
            </a:extLst>
          </p:cNvPr>
          <p:cNvSpPr txBox="1"/>
          <p:nvPr/>
        </p:nvSpPr>
        <p:spPr>
          <a:xfrm>
            <a:off x="2489221" y="5283056"/>
            <a:ext cx="9467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AngsanaUPC" panose="02020603050405020304" pitchFamily="18" charset="-34"/>
              </a:rPr>
              <a:t>DARK GRAY</a:t>
            </a:r>
          </a:p>
          <a:p>
            <a:pPr algn="ctr"/>
            <a:r>
              <a:rPr lang="en-IN" sz="1100" b="1" dirty="0">
                <a:solidFill>
                  <a:srgbClr val="C00000"/>
                </a:solidFill>
                <a:latin typeface="Bahnschrift" panose="020B0502040204020203" pitchFamily="34" charset="0"/>
                <a:cs typeface="AngsanaUPC" panose="02020603050405020304" pitchFamily="18" charset="-34"/>
              </a:rPr>
              <a:t>$350</a:t>
            </a:r>
          </a:p>
        </p:txBody>
      </p:sp>
      <p:pic>
        <p:nvPicPr>
          <p:cNvPr id="47" name="Graphic 46" descr="Caret Right outline">
            <a:extLst>
              <a:ext uri="{FF2B5EF4-FFF2-40B4-BE49-F238E27FC236}">
                <a16:creationId xmlns:a16="http://schemas.microsoft.com/office/drawing/2014/main" id="{9458197E-AFC0-A287-C9FB-3D0EC05BB4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98852" y="3078204"/>
            <a:ext cx="720000" cy="720000"/>
          </a:xfrm>
          <a:prstGeom prst="rect">
            <a:avLst/>
          </a:prstGeom>
        </p:spPr>
      </p:pic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DC32367A-A0F3-E6CE-979A-6D372AB50A86}"/>
              </a:ext>
            </a:extLst>
          </p:cNvPr>
          <p:cNvSpPr/>
          <p:nvPr/>
        </p:nvSpPr>
        <p:spPr>
          <a:xfrm>
            <a:off x="9211609" y="5377895"/>
            <a:ext cx="1440000" cy="1440000"/>
          </a:xfrm>
          <a:prstGeom prst="flowChartConnector">
            <a:avLst/>
          </a:prstGeom>
          <a:gradFill flip="none" rotWithShape="1">
            <a:gsLst>
              <a:gs pos="32879">
                <a:srgbClr val="F8BCBC">
                  <a:alpha val="28000"/>
                </a:srgbClr>
              </a:gs>
              <a:gs pos="74000">
                <a:schemeClr val="bg1"/>
              </a:gs>
              <a:gs pos="0">
                <a:srgbClr val="F38A8A">
                  <a:alpha val="23000"/>
                </a:srgb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2A2EB14F-0BCC-8D6B-EAD7-CC4E1853D661}"/>
              </a:ext>
            </a:extLst>
          </p:cNvPr>
          <p:cNvSpPr/>
          <p:nvPr/>
        </p:nvSpPr>
        <p:spPr>
          <a:xfrm>
            <a:off x="11112368" y="1459073"/>
            <a:ext cx="1231916" cy="1247620"/>
          </a:xfrm>
          <a:prstGeom prst="flowChartConnector">
            <a:avLst/>
          </a:prstGeom>
          <a:gradFill flip="none" rotWithShape="1">
            <a:gsLst>
              <a:gs pos="32879">
                <a:srgbClr val="FFCDCD"/>
              </a:gs>
              <a:gs pos="74000">
                <a:schemeClr val="bg1"/>
              </a:gs>
              <a:gs pos="0">
                <a:srgbClr val="F7C5DF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571EA48B-7D0A-CADE-A16D-B8FE10E76E7D}"/>
              </a:ext>
            </a:extLst>
          </p:cNvPr>
          <p:cNvSpPr/>
          <p:nvPr/>
        </p:nvSpPr>
        <p:spPr>
          <a:xfrm>
            <a:off x="2892801" y="1279129"/>
            <a:ext cx="1123446" cy="1108115"/>
          </a:xfrm>
          <a:prstGeom prst="flowChartConnector">
            <a:avLst/>
          </a:prstGeom>
          <a:gradFill flip="none" rotWithShape="1">
            <a:gsLst>
              <a:gs pos="32879">
                <a:srgbClr val="F8BCBC">
                  <a:alpha val="28000"/>
                </a:srgbClr>
              </a:gs>
              <a:gs pos="74000">
                <a:schemeClr val="bg1"/>
              </a:gs>
              <a:gs pos="0">
                <a:srgbClr val="F38A8A">
                  <a:alpha val="23000"/>
                </a:srgb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4FAC3717-6B91-D717-0082-6F73807F413F}"/>
              </a:ext>
            </a:extLst>
          </p:cNvPr>
          <p:cNvSpPr/>
          <p:nvPr/>
        </p:nvSpPr>
        <p:spPr>
          <a:xfrm>
            <a:off x="3435925" y="1914940"/>
            <a:ext cx="518644" cy="528079"/>
          </a:xfrm>
          <a:prstGeom prst="flowChartConnector">
            <a:avLst/>
          </a:prstGeom>
          <a:gradFill flip="none" rotWithShape="1">
            <a:gsLst>
              <a:gs pos="32879">
                <a:srgbClr val="F8BCBC"/>
              </a:gs>
              <a:gs pos="74000">
                <a:schemeClr val="bg1"/>
              </a:gs>
              <a:gs pos="0">
                <a:srgbClr val="F38A8A">
                  <a:alpha val="23000"/>
                </a:srgb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3" name="Picture 52" descr="A pair of grey and white sneakers&#10;&#10;Description automatically generated with low confidence">
            <a:extLst>
              <a:ext uri="{FF2B5EF4-FFF2-40B4-BE49-F238E27FC236}">
                <a16:creationId xmlns:a16="http://schemas.microsoft.com/office/drawing/2014/main" id="{293C90E0-D116-7B3E-6502-F4DF70AB69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100" b="90000" l="4600" r="95950">
                        <a14:foregroundMark x1="8550" y1="74700" x2="8550" y2="74700"/>
                        <a14:foregroundMark x1="4600" y1="73500" x2="4600" y2="73500"/>
                        <a14:foregroundMark x1="10950" y1="72400" x2="10950" y2="72400"/>
                        <a14:foregroundMark x1="19750" y1="66200" x2="19750" y2="66200"/>
                        <a14:foregroundMark x1="39600" y1="66950" x2="39600" y2="66950"/>
                        <a14:foregroundMark x1="44600" y1="39250" x2="44600" y2="39250"/>
                        <a14:foregroundMark x1="37450" y1="25000" x2="33050" y2="30800"/>
                        <a14:foregroundMark x1="33050" y1="30800" x2="37500" y2="40050"/>
                        <a14:foregroundMark x1="37500" y1="40050" x2="46800" y2="47500"/>
                        <a14:foregroundMark x1="46800" y1="47500" x2="43450" y2="33750"/>
                        <a14:foregroundMark x1="43450" y1="33750" x2="37300" y2="26500"/>
                        <a14:foregroundMark x1="55350" y1="62400" x2="57600" y2="70900"/>
                        <a14:foregroundMark x1="57600" y1="70900" x2="66550" y2="80750"/>
                        <a14:foregroundMark x1="66550" y1="80750" x2="78850" y2="85300"/>
                        <a14:foregroundMark x1="91550" y1="67100" x2="91550" y2="67100"/>
                        <a14:foregroundMark x1="46250" y1="80150" x2="46250" y2="80150"/>
                        <a14:foregroundMark x1="39900" y1="81950" x2="52150" y2="80000"/>
                        <a14:foregroundMark x1="52800" y1="7750" x2="52800" y2="7750"/>
                        <a14:foregroundMark x1="46100" y1="9100" x2="52450" y2="7100"/>
                        <a14:foregroundMark x1="94750" y1="70600" x2="95950" y2="82750"/>
                        <a14:foregroundMark x1="82950" y1="45600" x2="82950" y2="45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714" y="1883179"/>
            <a:ext cx="2797215" cy="2797215"/>
          </a:xfrm>
          <a:prstGeom prst="rect">
            <a:avLst/>
          </a:prstGeom>
        </p:spPr>
      </p:pic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6AE240C1-F501-2BE2-B8C3-644BF913E962}"/>
              </a:ext>
            </a:extLst>
          </p:cNvPr>
          <p:cNvSpPr/>
          <p:nvPr/>
        </p:nvSpPr>
        <p:spPr>
          <a:xfrm>
            <a:off x="7426958" y="4923056"/>
            <a:ext cx="360000" cy="360000"/>
          </a:xfrm>
          <a:prstGeom prst="flowChartConnector">
            <a:avLst/>
          </a:prstGeom>
          <a:gradFill flip="none" rotWithShape="1">
            <a:gsLst>
              <a:gs pos="32879">
                <a:srgbClr val="F8BCBC">
                  <a:alpha val="28000"/>
                </a:srgbClr>
              </a:gs>
              <a:gs pos="74000">
                <a:schemeClr val="bg1"/>
              </a:gs>
              <a:gs pos="0">
                <a:srgbClr val="F38A8A">
                  <a:alpha val="23000"/>
                </a:srgb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B4AD4A63-0BAA-EBC5-0DD9-F5C0B80DC099}"/>
              </a:ext>
            </a:extLst>
          </p:cNvPr>
          <p:cNvSpPr/>
          <p:nvPr/>
        </p:nvSpPr>
        <p:spPr>
          <a:xfrm>
            <a:off x="7397688" y="445321"/>
            <a:ext cx="1080000" cy="1080000"/>
          </a:xfrm>
          <a:prstGeom prst="flowChartConnector">
            <a:avLst/>
          </a:prstGeom>
          <a:gradFill flip="none" rotWithShape="1">
            <a:gsLst>
              <a:gs pos="32879">
                <a:srgbClr val="FFCDCD"/>
              </a:gs>
              <a:gs pos="74000">
                <a:schemeClr val="bg1"/>
              </a:gs>
              <a:gs pos="0">
                <a:srgbClr val="F7C5DF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D793A7CF-7ABC-3E1D-669E-D9F9BA715DB6}"/>
              </a:ext>
            </a:extLst>
          </p:cNvPr>
          <p:cNvSpPr/>
          <p:nvPr/>
        </p:nvSpPr>
        <p:spPr>
          <a:xfrm>
            <a:off x="6047955" y="1473352"/>
            <a:ext cx="360000" cy="360000"/>
          </a:xfrm>
          <a:prstGeom prst="flowChartConnector">
            <a:avLst/>
          </a:prstGeom>
          <a:gradFill flip="none" rotWithShape="1">
            <a:gsLst>
              <a:gs pos="32879">
                <a:srgbClr val="FFCDCD"/>
              </a:gs>
              <a:gs pos="74000">
                <a:schemeClr val="bg1"/>
              </a:gs>
              <a:gs pos="0">
                <a:srgbClr val="F7C5DF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1CAB519-4061-5B25-22B3-38D7EA569CE0}"/>
              </a:ext>
            </a:extLst>
          </p:cNvPr>
          <p:cNvCxnSpPr>
            <a:cxnSpLocks/>
          </p:cNvCxnSpPr>
          <p:nvPr/>
        </p:nvCxnSpPr>
        <p:spPr>
          <a:xfrm>
            <a:off x="1442175" y="1098162"/>
            <a:ext cx="39615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97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64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Rounded MT Bold</vt:lpstr>
      <vt:lpstr>Bahnschrift</vt:lpstr>
      <vt:lpstr>Calibri</vt:lpstr>
      <vt:lpstr>Calibri Light</vt:lpstr>
      <vt:lpstr>Sabon Next LT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Jitendra Manasingh (CPM INDIA SALES &amp; MARKETING)</dc:creator>
  <cp:lastModifiedBy>Jitendra Manasingh (CPM INDIA SALES &amp; MARKETING)</cp:lastModifiedBy>
  <cp:revision>18</cp:revision>
  <dcterms:created xsi:type="dcterms:W3CDTF">2023-06-13T16:38:08Z</dcterms:created>
  <dcterms:modified xsi:type="dcterms:W3CDTF">2023-06-14T04:56:31Z</dcterms:modified>
</cp:coreProperties>
</file>