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0"/>
  </p:notesMasterIdLst>
  <p:sldIdLst>
    <p:sldId id="256" r:id="rId2"/>
    <p:sldId id="257" r:id="rId3"/>
    <p:sldId id="260" r:id="rId4"/>
    <p:sldId id="292" r:id="rId5"/>
    <p:sldId id="294" r:id="rId6"/>
    <p:sldId id="293" r:id="rId7"/>
    <p:sldId id="266" r:id="rId8"/>
    <p:sldId id="297" r:id="rId9"/>
    <p:sldId id="298" r:id="rId10"/>
    <p:sldId id="299" r:id="rId11"/>
    <p:sldId id="263" r:id="rId12"/>
    <p:sldId id="259" r:id="rId13"/>
    <p:sldId id="273" r:id="rId14"/>
    <p:sldId id="301" r:id="rId15"/>
    <p:sldId id="302" r:id="rId16"/>
    <p:sldId id="304" r:id="rId17"/>
    <p:sldId id="305" r:id="rId18"/>
    <p:sldId id="283" r:id="rId19"/>
  </p:sldIdLst>
  <p:sldSz cx="9144000" cy="5143500" type="screen16x9"/>
  <p:notesSz cx="6858000" cy="9144000"/>
  <p:embeddedFontLst>
    <p:embeddedFont>
      <p:font typeface="Algerian" panose="04020705040A02060702" pitchFamily="82" charset="0"/>
      <p:regular r:id="rId21"/>
    </p:embeddedFont>
    <p:embeddedFont>
      <p:font typeface="Aptos Narrow" panose="020B0004020202020204" pitchFamily="34" charset="0"/>
      <p:regular r:id="rId22"/>
      <p:bold r:id="rId23"/>
      <p:italic r:id="rId24"/>
      <p:boldItalic r:id="rId25"/>
    </p:embeddedFont>
    <p:embeddedFont>
      <p:font typeface="Arial Narrow" panose="020B0606020202030204" pitchFamily="34" charset="0"/>
      <p:regular r:id="rId26"/>
      <p:bold r:id="rId27"/>
      <p:italic r:id="rId28"/>
      <p:boldItalic r:id="rId29"/>
    </p:embeddedFont>
    <p:embeddedFont>
      <p:font typeface="Livvic" pitchFamily="2" charset="0"/>
      <p:regular r:id="rId30"/>
      <p:bold r:id="rId31"/>
      <p:italic r:id="rId32"/>
      <p:boldItalic r:id="rId33"/>
    </p:embeddedFont>
    <p:embeddedFont>
      <p:font typeface="Oswald" panose="00000500000000000000" pitchFamily="2" charset="0"/>
      <p:regular r:id="rId34"/>
      <p:bold r:id="rId35"/>
    </p:embeddedFont>
    <p:embeddedFont>
      <p:font typeface="Roboto" panose="02000000000000000000" pitchFamily="2" charset="0"/>
      <p:regular r:id="rId36"/>
      <p:bold r:id="rId37"/>
      <p:italic r:id="rId38"/>
      <p:boldItalic r:id="rId39"/>
    </p:embeddedFont>
    <p:embeddedFont>
      <p:font typeface="Roboto Condensed Light" panose="02000000000000000000" pitchFamily="2" charset="0"/>
      <p:regular r:id="rId40"/>
      <p:italic r:id="rId41"/>
    </p:embeddedFont>
    <p:embeddedFont>
      <p:font typeface="Trebuchet MS" panose="020B0603020202020204" pitchFamily="34"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8F58C-6202-432D-BAA8-D84A0DBEB921}" v="5" dt="2025-01-14T13:50:19.087"/>
  </p1510:revLst>
</p1510:revInfo>
</file>

<file path=ppt/tableStyles.xml><?xml version="1.0" encoding="utf-8"?>
<a:tblStyleLst xmlns:a="http://schemas.openxmlformats.org/drawingml/2006/main" def="{D3C179D3-D177-49FC-A3AE-DA001D4F2B8C}">
  <a:tblStyle styleId="{D3C179D3-D177-49FC-A3AE-DA001D4F2B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p:scale>
          <a:sx n="66" d="100"/>
          <a:sy n="66" d="100"/>
        </p:scale>
        <p:origin x="19" y="6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Patil" userId="00e7fbb86f3d5da9" providerId="LiveId" clId="{1828F58C-6202-432D-BAA8-D84A0DBEB921}"/>
    <pc:docChg chg="undo custSel delSld modSld">
      <pc:chgData name="Jitendra Patil" userId="00e7fbb86f3d5da9" providerId="LiveId" clId="{1828F58C-6202-432D-BAA8-D84A0DBEB921}" dt="2025-01-15T04:11:50.166" v="670" actId="1035"/>
      <pc:docMkLst>
        <pc:docMk/>
      </pc:docMkLst>
      <pc:sldChg chg="delSp modSp mod">
        <pc:chgData name="Jitendra Patil" userId="00e7fbb86f3d5da9" providerId="LiveId" clId="{1828F58C-6202-432D-BAA8-D84A0DBEB921}" dt="2025-01-14T13:34:31.064" v="540" actId="20577"/>
        <pc:sldMkLst>
          <pc:docMk/>
          <pc:sldMk cId="0" sldId="259"/>
        </pc:sldMkLst>
        <pc:spChg chg="del mod">
          <ac:chgData name="Jitendra Patil" userId="00e7fbb86f3d5da9" providerId="LiveId" clId="{1828F58C-6202-432D-BAA8-D84A0DBEB921}" dt="2025-01-14T13:25:50.066" v="286" actId="478"/>
          <ac:spMkLst>
            <pc:docMk/>
            <pc:sldMk cId="0" sldId="259"/>
            <ac:spMk id="2" creationId="{30B6EB42-E6C0-3ED6-3082-8E884C44C89F}"/>
          </ac:spMkLst>
        </pc:spChg>
        <pc:spChg chg="mod">
          <ac:chgData name="Jitendra Patil" userId="00e7fbb86f3d5da9" providerId="LiveId" clId="{1828F58C-6202-432D-BAA8-D84A0DBEB921}" dt="2025-01-14T13:34:31.064" v="540" actId="20577"/>
          <ac:spMkLst>
            <pc:docMk/>
            <pc:sldMk cId="0" sldId="259"/>
            <ac:spMk id="8" creationId="{E3D9477D-BBE0-205C-2D7B-43075C0DD9D6}"/>
          </ac:spMkLst>
        </pc:spChg>
        <pc:spChg chg="mod">
          <ac:chgData name="Jitendra Patil" userId="00e7fbb86f3d5da9" providerId="LiveId" clId="{1828F58C-6202-432D-BAA8-D84A0DBEB921}" dt="2025-01-14T13:25:14.136" v="279" actId="207"/>
          <ac:spMkLst>
            <pc:docMk/>
            <pc:sldMk cId="0" sldId="259"/>
            <ac:spMk id="388" creationId="{00000000-0000-0000-0000-000000000000}"/>
          </ac:spMkLst>
        </pc:spChg>
      </pc:sldChg>
      <pc:sldChg chg="addSp delSp modSp mod">
        <pc:chgData name="Jitendra Patil" userId="00e7fbb86f3d5da9" providerId="LiveId" clId="{1828F58C-6202-432D-BAA8-D84A0DBEB921}" dt="2025-01-14T13:24:16.661" v="277" actId="207"/>
        <pc:sldMkLst>
          <pc:docMk/>
          <pc:sldMk cId="0" sldId="263"/>
        </pc:sldMkLst>
        <pc:spChg chg="mod">
          <ac:chgData name="Jitendra Patil" userId="00e7fbb86f3d5da9" providerId="LiveId" clId="{1828F58C-6202-432D-BAA8-D84A0DBEB921}" dt="2025-01-14T13:23:57.034" v="274" actId="113"/>
          <ac:spMkLst>
            <pc:docMk/>
            <pc:sldMk cId="0" sldId="263"/>
            <ac:spMk id="6" creationId="{4BE2178A-DDEA-DB94-8305-403CBC60ABD9}"/>
          </ac:spMkLst>
        </pc:spChg>
        <pc:spChg chg="add mod">
          <ac:chgData name="Jitendra Patil" userId="00e7fbb86f3d5da9" providerId="LiveId" clId="{1828F58C-6202-432D-BAA8-D84A0DBEB921}" dt="2025-01-14T13:22:50.516" v="264" actId="2711"/>
          <ac:spMkLst>
            <pc:docMk/>
            <pc:sldMk cId="0" sldId="263"/>
            <ac:spMk id="7" creationId="{A9276034-252C-0612-1D75-2824FE2AF81F}"/>
          </ac:spMkLst>
        </pc:spChg>
        <pc:spChg chg="add mod">
          <ac:chgData name="Jitendra Patil" userId="00e7fbb86f3d5da9" providerId="LiveId" clId="{1828F58C-6202-432D-BAA8-D84A0DBEB921}" dt="2025-01-14T13:24:16.661" v="277" actId="207"/>
          <ac:spMkLst>
            <pc:docMk/>
            <pc:sldMk cId="0" sldId="263"/>
            <ac:spMk id="9" creationId="{D41835C8-5B09-E75B-119A-8BAC43806647}"/>
          </ac:spMkLst>
        </pc:spChg>
        <pc:spChg chg="mod">
          <ac:chgData name="Jitendra Patil" userId="00e7fbb86f3d5da9" providerId="LiveId" clId="{1828F58C-6202-432D-BAA8-D84A0DBEB921}" dt="2025-01-14T13:15:27.324" v="87" actId="207"/>
          <ac:spMkLst>
            <pc:docMk/>
            <pc:sldMk cId="0" sldId="263"/>
            <ac:spMk id="570" creationId="{00000000-0000-0000-0000-000000000000}"/>
          </ac:spMkLst>
        </pc:spChg>
        <pc:spChg chg="mod">
          <ac:chgData name="Jitendra Patil" userId="00e7fbb86f3d5da9" providerId="LiveId" clId="{1828F58C-6202-432D-BAA8-D84A0DBEB921}" dt="2025-01-14T13:24:09.194" v="276" actId="2711"/>
          <ac:spMkLst>
            <pc:docMk/>
            <pc:sldMk cId="0" sldId="263"/>
            <ac:spMk id="571" creationId="{00000000-0000-0000-0000-000000000000}"/>
          </ac:spMkLst>
        </pc:spChg>
        <pc:spChg chg="mod">
          <ac:chgData name="Jitendra Patil" userId="00e7fbb86f3d5da9" providerId="LiveId" clId="{1828F58C-6202-432D-BAA8-D84A0DBEB921}" dt="2025-01-14T13:11:30.458" v="45" actId="207"/>
          <ac:spMkLst>
            <pc:docMk/>
            <pc:sldMk cId="0" sldId="263"/>
            <ac:spMk id="575" creationId="{00000000-0000-0000-0000-000000000000}"/>
          </ac:spMkLst>
        </pc:spChg>
        <pc:spChg chg="mod">
          <ac:chgData name="Jitendra Patil" userId="00e7fbb86f3d5da9" providerId="LiveId" clId="{1828F58C-6202-432D-BAA8-D84A0DBEB921}" dt="2025-01-14T13:19:25.547" v="154" actId="207"/>
          <ac:spMkLst>
            <pc:docMk/>
            <pc:sldMk cId="0" sldId="263"/>
            <ac:spMk id="580" creationId="{00000000-0000-0000-0000-000000000000}"/>
          </ac:spMkLst>
        </pc:spChg>
        <pc:spChg chg="del mod">
          <ac:chgData name="Jitendra Patil" userId="00e7fbb86f3d5da9" providerId="LiveId" clId="{1828F58C-6202-432D-BAA8-D84A0DBEB921}" dt="2025-01-14T13:16:07.636" v="107" actId="478"/>
          <ac:spMkLst>
            <pc:docMk/>
            <pc:sldMk cId="0" sldId="263"/>
            <ac:spMk id="581" creationId="{00000000-0000-0000-0000-000000000000}"/>
          </ac:spMkLst>
        </pc:spChg>
        <pc:spChg chg="mod">
          <ac:chgData name="Jitendra Patil" userId="00e7fbb86f3d5da9" providerId="LiveId" clId="{1828F58C-6202-432D-BAA8-D84A0DBEB921}" dt="2025-01-14T13:22:59.700" v="265" actId="1076"/>
          <ac:spMkLst>
            <pc:docMk/>
            <pc:sldMk cId="0" sldId="263"/>
            <ac:spMk id="585" creationId="{00000000-0000-0000-0000-000000000000}"/>
          </ac:spMkLst>
        </pc:spChg>
        <pc:spChg chg="mod">
          <ac:chgData name="Jitendra Patil" userId="00e7fbb86f3d5da9" providerId="LiveId" clId="{1828F58C-6202-432D-BAA8-D84A0DBEB921}" dt="2025-01-14T13:20:22.234" v="213" actId="20577"/>
          <ac:spMkLst>
            <pc:docMk/>
            <pc:sldMk cId="0" sldId="263"/>
            <ac:spMk id="586" creationId="{00000000-0000-0000-0000-000000000000}"/>
          </ac:spMkLst>
        </pc:spChg>
        <pc:spChg chg="mod">
          <ac:chgData name="Jitendra Patil" userId="00e7fbb86f3d5da9" providerId="LiveId" clId="{1828F58C-6202-432D-BAA8-D84A0DBEB921}" dt="2025-01-14T13:06:38.694" v="11" actId="2711"/>
          <ac:spMkLst>
            <pc:docMk/>
            <pc:sldMk cId="0" sldId="263"/>
            <ac:spMk id="587" creationId="{00000000-0000-0000-0000-000000000000}"/>
          </ac:spMkLst>
        </pc:spChg>
        <pc:grpChg chg="mod">
          <ac:chgData name="Jitendra Patil" userId="00e7fbb86f3d5da9" providerId="LiveId" clId="{1828F58C-6202-432D-BAA8-D84A0DBEB921}" dt="2025-01-14T13:06:43.658" v="12" actId="1076"/>
          <ac:grpSpMkLst>
            <pc:docMk/>
            <pc:sldMk cId="0" sldId="263"/>
            <ac:grpSpMk id="2" creationId="{93D661FA-3E19-A539-2CE9-EAD737303C7B}"/>
          </ac:grpSpMkLst>
        </pc:grpChg>
        <pc:grpChg chg="mod">
          <ac:chgData name="Jitendra Patil" userId="00e7fbb86f3d5da9" providerId="LiveId" clId="{1828F58C-6202-432D-BAA8-D84A0DBEB921}" dt="2025-01-14T13:23:28.897" v="269" actId="1076"/>
          <ac:grpSpMkLst>
            <pc:docMk/>
            <pc:sldMk cId="0" sldId="263"/>
            <ac:grpSpMk id="567" creationId="{00000000-0000-0000-0000-000000000000}"/>
          </ac:grpSpMkLst>
        </pc:grpChg>
        <pc:grpChg chg="mod">
          <ac:chgData name="Jitendra Patil" userId="00e7fbb86f3d5da9" providerId="LiveId" clId="{1828F58C-6202-432D-BAA8-D84A0DBEB921}" dt="2025-01-14T13:23:19.698" v="268" actId="1076"/>
          <ac:grpSpMkLst>
            <pc:docMk/>
            <pc:sldMk cId="0" sldId="263"/>
            <ac:grpSpMk id="572" creationId="{00000000-0000-0000-0000-000000000000}"/>
          </ac:grpSpMkLst>
        </pc:grpChg>
        <pc:grpChg chg="add del">
          <ac:chgData name="Jitendra Patil" userId="00e7fbb86f3d5da9" providerId="LiveId" clId="{1828F58C-6202-432D-BAA8-D84A0DBEB921}" dt="2025-01-14T13:15:49.224" v="105" actId="478"/>
          <ac:grpSpMkLst>
            <pc:docMk/>
            <pc:sldMk cId="0" sldId="263"/>
            <ac:grpSpMk id="577" creationId="{00000000-0000-0000-0000-000000000000}"/>
          </ac:grpSpMkLst>
        </pc:grpChg>
        <pc:grpChg chg="del">
          <ac:chgData name="Jitendra Patil" userId="00e7fbb86f3d5da9" providerId="LiveId" clId="{1828F58C-6202-432D-BAA8-D84A0DBEB921}" dt="2025-01-14T13:16:07.636" v="107" actId="478"/>
          <ac:grpSpMkLst>
            <pc:docMk/>
            <pc:sldMk cId="0" sldId="263"/>
            <ac:grpSpMk id="579" creationId="{00000000-0000-0000-0000-000000000000}"/>
          </ac:grpSpMkLst>
        </pc:grpChg>
        <pc:grpChg chg="mod">
          <ac:chgData name="Jitendra Patil" userId="00e7fbb86f3d5da9" providerId="LiveId" clId="{1828F58C-6202-432D-BAA8-D84A0DBEB921}" dt="2025-01-14T13:23:06.979" v="267" actId="1076"/>
          <ac:grpSpMkLst>
            <pc:docMk/>
            <pc:sldMk cId="0" sldId="263"/>
            <ac:grpSpMk id="582" creationId="{00000000-0000-0000-0000-000000000000}"/>
          </ac:grpSpMkLst>
        </pc:grpChg>
        <pc:cxnChg chg="mod">
          <ac:chgData name="Jitendra Patil" userId="00e7fbb86f3d5da9" providerId="LiveId" clId="{1828F58C-6202-432D-BAA8-D84A0DBEB921}" dt="2025-01-14T13:23:28.897" v="269" actId="1076"/>
          <ac:cxnSpMkLst>
            <pc:docMk/>
            <pc:sldMk cId="0" sldId="263"/>
            <ac:cxnSpMk id="603" creationId="{00000000-0000-0000-0000-000000000000}"/>
          </ac:cxnSpMkLst>
        </pc:cxnChg>
        <pc:cxnChg chg="mod">
          <ac:chgData name="Jitendra Patil" userId="00e7fbb86f3d5da9" providerId="LiveId" clId="{1828F58C-6202-432D-BAA8-D84A0DBEB921}" dt="2025-01-14T13:23:19.698" v="268" actId="1076"/>
          <ac:cxnSpMkLst>
            <pc:docMk/>
            <pc:sldMk cId="0" sldId="263"/>
            <ac:cxnSpMk id="604" creationId="{00000000-0000-0000-0000-000000000000}"/>
          </ac:cxnSpMkLst>
        </pc:cxnChg>
        <pc:cxnChg chg="mod">
          <ac:chgData name="Jitendra Patil" userId="00e7fbb86f3d5da9" providerId="LiveId" clId="{1828F58C-6202-432D-BAA8-D84A0DBEB921}" dt="2025-01-14T13:23:06.979" v="267" actId="1076"/>
          <ac:cxnSpMkLst>
            <pc:docMk/>
            <pc:sldMk cId="0" sldId="263"/>
            <ac:cxnSpMk id="605" creationId="{00000000-0000-0000-0000-000000000000}"/>
          </ac:cxnSpMkLst>
        </pc:cxnChg>
        <pc:cxnChg chg="mod">
          <ac:chgData name="Jitendra Patil" userId="00e7fbb86f3d5da9" providerId="LiveId" clId="{1828F58C-6202-432D-BAA8-D84A0DBEB921}" dt="2025-01-14T13:23:40.576" v="271" actId="14100"/>
          <ac:cxnSpMkLst>
            <pc:docMk/>
            <pc:sldMk cId="0" sldId="263"/>
            <ac:cxnSpMk id="606" creationId="{00000000-0000-0000-0000-000000000000}"/>
          </ac:cxnSpMkLst>
        </pc:cxnChg>
      </pc:sldChg>
      <pc:sldChg chg="modSp mod">
        <pc:chgData name="Jitendra Patil" userId="00e7fbb86f3d5da9" providerId="LiveId" clId="{1828F58C-6202-432D-BAA8-D84A0DBEB921}" dt="2025-01-14T13:05:33.407" v="0" actId="2711"/>
        <pc:sldMkLst>
          <pc:docMk/>
          <pc:sldMk cId="0" sldId="266"/>
        </pc:sldMkLst>
        <pc:spChg chg="mod">
          <ac:chgData name="Jitendra Patil" userId="00e7fbb86f3d5da9" providerId="LiveId" clId="{1828F58C-6202-432D-BAA8-D84A0DBEB921}" dt="2025-01-14T13:05:33.407" v="0" actId="2711"/>
          <ac:spMkLst>
            <pc:docMk/>
            <pc:sldMk cId="0" sldId="266"/>
            <ac:spMk id="652" creationId="{00000000-0000-0000-0000-000000000000}"/>
          </ac:spMkLst>
        </pc:spChg>
      </pc:sldChg>
      <pc:sldChg chg="addSp delSp modSp mod">
        <pc:chgData name="Jitendra Patil" userId="00e7fbb86f3d5da9" providerId="LiveId" clId="{1828F58C-6202-432D-BAA8-D84A0DBEB921}" dt="2025-01-14T13:37:47.223" v="549" actId="2711"/>
        <pc:sldMkLst>
          <pc:docMk/>
          <pc:sldMk cId="0" sldId="273"/>
        </pc:sldMkLst>
        <pc:spChg chg="mod">
          <ac:chgData name="Jitendra Patil" userId="00e7fbb86f3d5da9" providerId="LiveId" clId="{1828F58C-6202-432D-BAA8-D84A0DBEB921}" dt="2025-01-14T13:37:47.223" v="549" actId="2711"/>
          <ac:spMkLst>
            <pc:docMk/>
            <pc:sldMk cId="0" sldId="273"/>
            <ac:spMk id="859" creationId="{00000000-0000-0000-0000-000000000000}"/>
          </ac:spMkLst>
        </pc:spChg>
        <pc:picChg chg="add mod">
          <ac:chgData name="Jitendra Patil" userId="00e7fbb86f3d5da9" providerId="LiveId" clId="{1828F58C-6202-432D-BAA8-D84A0DBEB921}" dt="2025-01-14T13:37:35.070" v="548" actId="1076"/>
          <ac:picMkLst>
            <pc:docMk/>
            <pc:sldMk cId="0" sldId="273"/>
            <ac:picMk id="3" creationId="{A43300B1-A0AF-B936-E171-DA90F0B1FE5D}"/>
          </ac:picMkLst>
        </pc:picChg>
        <pc:picChg chg="del">
          <ac:chgData name="Jitendra Patil" userId="00e7fbb86f3d5da9" providerId="LiveId" clId="{1828F58C-6202-432D-BAA8-D84A0DBEB921}" dt="2025-01-14T13:35:59.337" v="541" actId="478"/>
          <ac:picMkLst>
            <pc:docMk/>
            <pc:sldMk cId="0" sldId="273"/>
            <ac:picMk id="860" creationId="{00000000-0000-0000-0000-000000000000}"/>
          </ac:picMkLst>
        </pc:picChg>
      </pc:sldChg>
      <pc:sldChg chg="modSp mod">
        <pc:chgData name="Jitendra Patil" userId="00e7fbb86f3d5da9" providerId="LiveId" clId="{1828F58C-6202-432D-BAA8-D84A0DBEB921}" dt="2025-01-14T13:52:58.607" v="664" actId="207"/>
        <pc:sldMkLst>
          <pc:docMk/>
          <pc:sldMk cId="0" sldId="283"/>
        </pc:sldMkLst>
        <pc:spChg chg="mod">
          <ac:chgData name="Jitendra Patil" userId="00e7fbb86f3d5da9" providerId="LiveId" clId="{1828F58C-6202-432D-BAA8-D84A0DBEB921}" dt="2025-01-14T13:52:58.607" v="664" actId="207"/>
          <ac:spMkLst>
            <pc:docMk/>
            <pc:sldMk cId="0" sldId="283"/>
            <ac:spMk id="1225" creationId="{00000000-0000-0000-0000-000000000000}"/>
          </ac:spMkLst>
        </pc:spChg>
      </pc:sldChg>
      <pc:sldChg chg="modSp mod">
        <pc:chgData name="Jitendra Patil" userId="00e7fbb86f3d5da9" providerId="LiveId" clId="{1828F58C-6202-432D-BAA8-D84A0DBEB921}" dt="2025-01-14T13:05:51.737" v="2" actId="1076"/>
        <pc:sldMkLst>
          <pc:docMk/>
          <pc:sldMk cId="2295705017" sldId="297"/>
        </pc:sldMkLst>
        <pc:spChg chg="mod">
          <ac:chgData name="Jitendra Patil" userId="00e7fbb86f3d5da9" providerId="LiveId" clId="{1828F58C-6202-432D-BAA8-D84A0DBEB921}" dt="2025-01-14T13:05:46.884" v="1" actId="2711"/>
          <ac:spMkLst>
            <pc:docMk/>
            <pc:sldMk cId="2295705017" sldId="297"/>
            <ac:spMk id="2" creationId="{51CF3548-7C57-A259-B99F-CE7606271FE5}"/>
          </ac:spMkLst>
        </pc:spChg>
        <pc:spChg chg="mod">
          <ac:chgData name="Jitendra Patil" userId="00e7fbb86f3d5da9" providerId="LiveId" clId="{1828F58C-6202-432D-BAA8-D84A0DBEB921}" dt="2025-01-14T13:05:51.737" v="2" actId="1076"/>
          <ac:spMkLst>
            <pc:docMk/>
            <pc:sldMk cId="2295705017" sldId="297"/>
            <ac:spMk id="5" creationId="{067039B7-46CC-05E3-ECE1-6A8ED8F1AE30}"/>
          </ac:spMkLst>
        </pc:spChg>
      </pc:sldChg>
      <pc:sldChg chg="modSp mod">
        <pc:chgData name="Jitendra Patil" userId="00e7fbb86f3d5da9" providerId="LiveId" clId="{1828F58C-6202-432D-BAA8-D84A0DBEB921}" dt="2025-01-14T13:06:05.476" v="4" actId="1076"/>
        <pc:sldMkLst>
          <pc:docMk/>
          <pc:sldMk cId="2176884209" sldId="298"/>
        </pc:sldMkLst>
        <pc:spChg chg="mod">
          <ac:chgData name="Jitendra Patil" userId="00e7fbb86f3d5da9" providerId="LiveId" clId="{1828F58C-6202-432D-BAA8-D84A0DBEB921}" dt="2025-01-14T13:06:01.714" v="3" actId="2711"/>
          <ac:spMkLst>
            <pc:docMk/>
            <pc:sldMk cId="2176884209" sldId="298"/>
            <ac:spMk id="2" creationId="{51CF3548-7C57-A259-B99F-CE7606271FE5}"/>
          </ac:spMkLst>
        </pc:spChg>
        <pc:spChg chg="mod">
          <ac:chgData name="Jitendra Patil" userId="00e7fbb86f3d5da9" providerId="LiveId" clId="{1828F58C-6202-432D-BAA8-D84A0DBEB921}" dt="2025-01-14T13:06:05.476" v="4" actId="1076"/>
          <ac:spMkLst>
            <pc:docMk/>
            <pc:sldMk cId="2176884209" sldId="298"/>
            <ac:spMk id="5" creationId="{067039B7-46CC-05E3-ECE1-6A8ED8F1AE30}"/>
          </ac:spMkLst>
        </pc:spChg>
      </pc:sldChg>
      <pc:sldChg chg="modSp mod">
        <pc:chgData name="Jitendra Patil" userId="00e7fbb86f3d5da9" providerId="LiveId" clId="{1828F58C-6202-432D-BAA8-D84A0DBEB921}" dt="2025-01-14T13:06:26.664" v="10" actId="1036"/>
        <pc:sldMkLst>
          <pc:docMk/>
          <pc:sldMk cId="3318986291" sldId="299"/>
        </pc:sldMkLst>
        <pc:spChg chg="mod">
          <ac:chgData name="Jitendra Patil" userId="00e7fbb86f3d5da9" providerId="LiveId" clId="{1828F58C-6202-432D-BAA8-D84A0DBEB921}" dt="2025-01-14T13:06:26.664" v="10" actId="1036"/>
          <ac:spMkLst>
            <pc:docMk/>
            <pc:sldMk cId="3318986291" sldId="299"/>
            <ac:spMk id="2" creationId="{51CF3548-7C57-A259-B99F-CE7606271FE5}"/>
          </ac:spMkLst>
        </pc:spChg>
        <pc:spChg chg="mod">
          <ac:chgData name="Jitendra Patil" userId="00e7fbb86f3d5da9" providerId="LiveId" clId="{1828F58C-6202-432D-BAA8-D84A0DBEB921}" dt="2025-01-14T13:06:21.229" v="6" actId="1076"/>
          <ac:spMkLst>
            <pc:docMk/>
            <pc:sldMk cId="3318986291" sldId="299"/>
            <ac:spMk id="5" creationId="{067039B7-46CC-05E3-ECE1-6A8ED8F1AE30}"/>
          </ac:spMkLst>
        </pc:spChg>
      </pc:sldChg>
      <pc:sldChg chg="addSp delSp modSp mod">
        <pc:chgData name="Jitendra Patil" userId="00e7fbb86f3d5da9" providerId="LiveId" clId="{1828F58C-6202-432D-BAA8-D84A0DBEB921}" dt="2025-01-14T13:42:33.582" v="568" actId="14100"/>
        <pc:sldMkLst>
          <pc:docMk/>
          <pc:sldMk cId="1288042620" sldId="301"/>
        </pc:sldMkLst>
        <pc:spChg chg="mod">
          <ac:chgData name="Jitendra Patil" userId="00e7fbb86f3d5da9" providerId="LiveId" clId="{1828F58C-6202-432D-BAA8-D84A0DBEB921}" dt="2025-01-14T13:38:53.980" v="560" actId="2711"/>
          <ac:spMkLst>
            <pc:docMk/>
            <pc:sldMk cId="1288042620" sldId="301"/>
            <ac:spMk id="859" creationId="{00000000-0000-0000-0000-000000000000}"/>
          </ac:spMkLst>
        </pc:spChg>
        <pc:picChg chg="add mod">
          <ac:chgData name="Jitendra Patil" userId="00e7fbb86f3d5da9" providerId="LiveId" clId="{1828F58C-6202-432D-BAA8-D84A0DBEB921}" dt="2025-01-14T13:42:33.582" v="568" actId="14100"/>
          <ac:picMkLst>
            <pc:docMk/>
            <pc:sldMk cId="1288042620" sldId="301"/>
            <ac:picMk id="3" creationId="{78F1101A-75CA-554C-D958-B2F7579686D3}"/>
          </ac:picMkLst>
        </pc:picChg>
        <pc:picChg chg="del">
          <ac:chgData name="Jitendra Patil" userId="00e7fbb86f3d5da9" providerId="LiveId" clId="{1828F58C-6202-432D-BAA8-D84A0DBEB921}" dt="2025-01-14T13:38:56.884" v="561" actId="478"/>
          <ac:picMkLst>
            <pc:docMk/>
            <pc:sldMk cId="1288042620" sldId="301"/>
            <ac:picMk id="860" creationId="{00000000-0000-0000-0000-000000000000}"/>
          </ac:picMkLst>
        </pc:picChg>
      </pc:sldChg>
      <pc:sldChg chg="addSp delSp modSp mod">
        <pc:chgData name="Jitendra Patil" userId="00e7fbb86f3d5da9" providerId="LiveId" clId="{1828F58C-6202-432D-BAA8-D84A0DBEB921}" dt="2025-01-14T13:45:27.514" v="583" actId="14100"/>
        <pc:sldMkLst>
          <pc:docMk/>
          <pc:sldMk cId="210674842" sldId="302"/>
        </pc:sldMkLst>
        <pc:spChg chg="mod">
          <ac:chgData name="Jitendra Patil" userId="00e7fbb86f3d5da9" providerId="LiveId" clId="{1828F58C-6202-432D-BAA8-D84A0DBEB921}" dt="2025-01-14T13:42:59.723" v="575" actId="2711"/>
          <ac:spMkLst>
            <pc:docMk/>
            <pc:sldMk cId="210674842" sldId="302"/>
            <ac:spMk id="859" creationId="{00000000-0000-0000-0000-000000000000}"/>
          </ac:spMkLst>
        </pc:spChg>
        <pc:picChg chg="add mod">
          <ac:chgData name="Jitendra Patil" userId="00e7fbb86f3d5da9" providerId="LiveId" clId="{1828F58C-6202-432D-BAA8-D84A0DBEB921}" dt="2025-01-14T13:45:27.514" v="583" actId="14100"/>
          <ac:picMkLst>
            <pc:docMk/>
            <pc:sldMk cId="210674842" sldId="302"/>
            <ac:picMk id="3" creationId="{A836D674-A874-B9E9-D639-ECCF8654792C}"/>
          </ac:picMkLst>
        </pc:picChg>
        <pc:picChg chg="add del">
          <ac:chgData name="Jitendra Patil" userId="00e7fbb86f3d5da9" providerId="LiveId" clId="{1828F58C-6202-432D-BAA8-D84A0DBEB921}" dt="2025-01-14T13:45:00.872" v="578" actId="478"/>
          <ac:picMkLst>
            <pc:docMk/>
            <pc:sldMk cId="210674842" sldId="302"/>
            <ac:picMk id="5" creationId="{002E4F75-5B16-2734-FC3A-DB2CE623A030}"/>
          </ac:picMkLst>
        </pc:picChg>
      </pc:sldChg>
      <pc:sldChg chg="del">
        <pc:chgData name="Jitendra Patil" userId="00e7fbb86f3d5da9" providerId="LiveId" clId="{1828F58C-6202-432D-BAA8-D84A0DBEB921}" dt="2025-01-14T13:45:55.893" v="584" actId="47"/>
        <pc:sldMkLst>
          <pc:docMk/>
          <pc:sldMk cId="4256087384" sldId="303"/>
        </pc:sldMkLst>
      </pc:sldChg>
      <pc:sldChg chg="addSp delSp modSp mod">
        <pc:chgData name="Jitendra Patil" userId="00e7fbb86f3d5da9" providerId="LiveId" clId="{1828F58C-6202-432D-BAA8-D84A0DBEB921}" dt="2025-01-14T13:47:40.166" v="613" actId="14100"/>
        <pc:sldMkLst>
          <pc:docMk/>
          <pc:sldMk cId="821425427" sldId="304"/>
        </pc:sldMkLst>
        <pc:spChg chg="mod">
          <ac:chgData name="Jitendra Patil" userId="00e7fbb86f3d5da9" providerId="LiveId" clId="{1828F58C-6202-432D-BAA8-D84A0DBEB921}" dt="2025-01-14T13:46:29.032" v="607" actId="2711"/>
          <ac:spMkLst>
            <pc:docMk/>
            <pc:sldMk cId="821425427" sldId="304"/>
            <ac:spMk id="859" creationId="{00000000-0000-0000-0000-000000000000}"/>
          </ac:spMkLst>
        </pc:spChg>
        <pc:picChg chg="add mod">
          <ac:chgData name="Jitendra Patil" userId="00e7fbb86f3d5da9" providerId="LiveId" clId="{1828F58C-6202-432D-BAA8-D84A0DBEB921}" dt="2025-01-14T13:47:40.166" v="613" actId="14100"/>
          <ac:picMkLst>
            <pc:docMk/>
            <pc:sldMk cId="821425427" sldId="304"/>
            <ac:picMk id="3" creationId="{EE72D7C2-9DEE-2F14-AC44-6ADBFC44B6E6}"/>
          </ac:picMkLst>
        </pc:picChg>
        <pc:picChg chg="del">
          <ac:chgData name="Jitendra Patil" userId="00e7fbb86f3d5da9" providerId="LiveId" clId="{1828F58C-6202-432D-BAA8-D84A0DBEB921}" dt="2025-01-14T13:46:36.232" v="608" actId="478"/>
          <ac:picMkLst>
            <pc:docMk/>
            <pc:sldMk cId="821425427" sldId="304"/>
            <ac:picMk id="860" creationId="{00000000-0000-0000-0000-000000000000}"/>
          </ac:picMkLst>
        </pc:picChg>
      </pc:sldChg>
      <pc:sldChg chg="addSp delSp modSp mod">
        <pc:chgData name="Jitendra Patil" userId="00e7fbb86f3d5da9" providerId="LiveId" clId="{1828F58C-6202-432D-BAA8-D84A0DBEB921}" dt="2025-01-15T04:11:50.166" v="670" actId="1035"/>
        <pc:sldMkLst>
          <pc:docMk/>
          <pc:sldMk cId="1712039052" sldId="305"/>
        </pc:sldMkLst>
        <pc:spChg chg="mod">
          <ac:chgData name="Jitendra Patil" userId="00e7fbb86f3d5da9" providerId="LiveId" clId="{1828F58C-6202-432D-BAA8-D84A0DBEB921}" dt="2025-01-14T13:55:53.394" v="668" actId="20577"/>
          <ac:spMkLst>
            <pc:docMk/>
            <pc:sldMk cId="1712039052" sldId="305"/>
            <ac:spMk id="859" creationId="{00000000-0000-0000-0000-000000000000}"/>
          </ac:spMkLst>
        </pc:spChg>
        <pc:picChg chg="add mod">
          <ac:chgData name="Jitendra Patil" userId="00e7fbb86f3d5da9" providerId="LiveId" clId="{1828F58C-6202-432D-BAA8-D84A0DBEB921}" dt="2025-01-15T04:11:50.166" v="670" actId="1035"/>
          <ac:picMkLst>
            <pc:docMk/>
            <pc:sldMk cId="1712039052" sldId="305"/>
            <ac:picMk id="3" creationId="{9B130994-1375-09F2-5697-709330955F83}"/>
          </ac:picMkLst>
        </pc:picChg>
        <pc:picChg chg="del">
          <ac:chgData name="Jitendra Patil" userId="00e7fbb86f3d5da9" providerId="LiveId" clId="{1828F58C-6202-432D-BAA8-D84A0DBEB921}" dt="2025-01-14T13:49:45.349" v="614" actId="478"/>
          <ac:picMkLst>
            <pc:docMk/>
            <pc:sldMk cId="1712039052" sldId="305"/>
            <ac:picMk id="860" creationId="{00000000-0000-0000-0000-000000000000}"/>
          </ac:picMkLst>
        </pc:picChg>
      </pc:sldChg>
      <pc:sldChg chg="del">
        <pc:chgData name="Jitendra Patil" userId="00e7fbb86f3d5da9" providerId="LiveId" clId="{1828F58C-6202-432D-BAA8-D84A0DBEB921}" dt="2025-01-14T13:50:45.525" v="650" actId="47"/>
        <pc:sldMkLst>
          <pc:docMk/>
          <pc:sldMk cId="512038872" sldId="306"/>
        </pc:sldMkLst>
      </pc:sldChg>
      <pc:sldChg chg="del">
        <pc:chgData name="Jitendra Patil" userId="00e7fbb86f3d5da9" providerId="LiveId" clId="{1828F58C-6202-432D-BAA8-D84A0DBEB921}" dt="2025-01-14T13:50:47.290" v="651" actId="47"/>
        <pc:sldMkLst>
          <pc:docMk/>
          <pc:sldMk cId="350077466" sldId="308"/>
        </pc:sldMkLst>
      </pc:sldChg>
      <pc:sldChg chg="del">
        <pc:chgData name="Jitendra Patil" userId="00e7fbb86f3d5da9" providerId="LiveId" clId="{1828F58C-6202-432D-BAA8-D84A0DBEB921}" dt="2025-01-14T13:50:50.700" v="652" actId="47"/>
        <pc:sldMkLst>
          <pc:docMk/>
          <pc:sldMk cId="293506842" sldId="309"/>
        </pc:sldMkLst>
      </pc:sldChg>
      <pc:sldChg chg="del">
        <pc:chgData name="Jitendra Patil" userId="00e7fbb86f3d5da9" providerId="LiveId" clId="{1828F58C-6202-432D-BAA8-D84A0DBEB921}" dt="2025-01-14T13:50:51.541" v="653" actId="47"/>
        <pc:sldMkLst>
          <pc:docMk/>
          <pc:sldMk cId="1414938078" sldId="310"/>
        </pc:sldMkLst>
      </pc:sldChg>
      <pc:sldChg chg="del">
        <pc:chgData name="Jitendra Patil" userId="00e7fbb86f3d5da9" providerId="LiveId" clId="{1828F58C-6202-432D-BAA8-D84A0DBEB921}" dt="2025-01-14T13:50:52.306" v="654" actId="47"/>
        <pc:sldMkLst>
          <pc:docMk/>
          <pc:sldMk cId="2592829496" sldId="311"/>
        </pc:sldMkLst>
      </pc:sldChg>
      <pc:sldChg chg="del">
        <pc:chgData name="Jitendra Patil" userId="00e7fbb86f3d5da9" providerId="LiveId" clId="{1828F58C-6202-432D-BAA8-D84A0DBEB921}" dt="2025-01-14T13:50:52.939" v="655" actId="47"/>
        <pc:sldMkLst>
          <pc:docMk/>
          <pc:sldMk cId="1806692994" sldId="312"/>
        </pc:sldMkLst>
      </pc:sldChg>
      <pc:sldChg chg="del">
        <pc:chgData name="Jitendra Patil" userId="00e7fbb86f3d5da9" providerId="LiveId" clId="{1828F58C-6202-432D-BAA8-D84A0DBEB921}" dt="2025-01-14T13:50:53.666" v="656" actId="47"/>
        <pc:sldMkLst>
          <pc:docMk/>
          <pc:sldMk cId="4000069941"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43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e00437943d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e00437943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28825dcd4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28825dcd4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2a3512c7b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2a3512c7b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28825dcd4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28825dcd4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28825dcd4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28825dcd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24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26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7210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4921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2894648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87168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78261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5235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33459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73459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a:lvl1pPr>
            <a:lvl2pPr marL="914400" lvl="1" indent="-304800">
              <a:spcBef>
                <a:spcPts val="1000"/>
              </a:spcBef>
              <a:spcAft>
                <a:spcPts val="0"/>
              </a:spcAft>
              <a:buSzPts val="1200"/>
              <a:buFont typeface="Roboto Condensed Light"/>
              <a:buChar char="○"/>
              <a:defRP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spTree>
    <p:extLst>
      <p:ext uri="{BB962C8B-B14F-4D97-AF65-F5344CB8AC3E}">
        <p14:creationId xmlns:p14="http://schemas.microsoft.com/office/powerpoint/2010/main" val="3823333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29699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25300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834878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53379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222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78773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84847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9351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19734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943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01606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5786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1/15/2025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375196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211"/>
        <p:cNvGrpSpPr/>
        <p:nvPr/>
      </p:nvGrpSpPr>
      <p:grpSpPr>
        <a:xfrm>
          <a:off x="0" y="0"/>
          <a:ext cx="0" cy="0"/>
          <a:chOff x="0" y="0"/>
          <a:chExt cx="0" cy="0"/>
        </a:xfrm>
      </p:grpSpPr>
      <p:sp>
        <p:nvSpPr>
          <p:cNvPr id="212" name="Google Shape;212;p22"/>
          <p:cNvSpPr txBox="1">
            <a:spLocks noGrp="1"/>
          </p:cNvSpPr>
          <p:nvPr>
            <p:ph type="ctrTitle"/>
          </p:nvPr>
        </p:nvSpPr>
        <p:spPr>
          <a:xfrm>
            <a:off x="1270751" y="-269305"/>
            <a:ext cx="5694127" cy="31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gerian" panose="04020705040A02060702" pitchFamily="82" charset="0"/>
              </a:rPr>
              <a:t>TASK MANAGEMENT</a:t>
            </a:r>
            <a:endParaRPr b="1" dirty="0">
              <a:latin typeface="Algerian" panose="04020705040A02060702" pitchFamily="82" charset="0"/>
            </a:endParaRPr>
          </a:p>
        </p:txBody>
      </p:sp>
      <p:sp>
        <p:nvSpPr>
          <p:cNvPr id="213" name="Google Shape;213;p22"/>
          <p:cNvSpPr txBox="1">
            <a:spLocks noGrp="1"/>
          </p:cNvSpPr>
          <p:nvPr>
            <p:ph type="subTitle" idx="1"/>
          </p:nvPr>
        </p:nvSpPr>
        <p:spPr>
          <a:xfrm>
            <a:off x="2787986" y="2762723"/>
            <a:ext cx="3008645" cy="5379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6">
                    <a:lumMod val="20000"/>
                    <a:lumOff val="80000"/>
                  </a:schemeClr>
                </a:solidFill>
                <a:latin typeface="Times New Roman" panose="02020603050405020304" pitchFamily="18" charset="0"/>
                <a:cs typeface="Times New Roman" panose="02020603050405020304" pitchFamily="18" charset="0"/>
              </a:rPr>
              <a:t>UNDER THE GUIDANCE OF </a:t>
            </a:r>
            <a:r>
              <a:rPr lang="en" sz="1400" b="1" dirty="0">
                <a:solidFill>
                  <a:schemeClr val="accent5"/>
                </a:solidFill>
                <a:latin typeface="Times New Roman" panose="02020603050405020304" pitchFamily="18" charset="0"/>
                <a:cs typeface="Times New Roman" panose="02020603050405020304" pitchFamily="18" charset="0"/>
              </a:rPr>
              <a:t>:</a:t>
            </a:r>
          </a:p>
          <a:p>
            <a:pPr marL="0" lvl="0" indent="0" algn="ctr" rtl="0">
              <a:spcBef>
                <a:spcPts val="0"/>
              </a:spcBef>
              <a:spcAft>
                <a:spcPts val="0"/>
              </a:spcAft>
              <a:buNone/>
            </a:pPr>
            <a:r>
              <a:rPr lang="en" sz="1400" dirty="0">
                <a:solidFill>
                  <a:schemeClr val="bg1">
                    <a:lumMod val="95000"/>
                  </a:schemeClr>
                </a:solidFill>
                <a:latin typeface="Times New Roman" panose="02020603050405020304" pitchFamily="18" charset="0"/>
                <a:cs typeface="Times New Roman" panose="02020603050405020304" pitchFamily="18" charset="0"/>
              </a:rPr>
              <a:t>POOJA MEHTA MAAM</a:t>
            </a:r>
            <a:endParaRPr sz="1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14" name="Google Shape;214;p22"/>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a:off x="1110712" y="3366210"/>
            <a:ext cx="1208609" cy="1263241"/>
            <a:chOff x="-747068" y="-488408"/>
            <a:chExt cx="936689" cy="979029"/>
          </a:xfrm>
        </p:grpSpPr>
        <p:sp>
          <p:nvSpPr>
            <p:cNvPr id="219" name="Google Shape;219;p22"/>
            <p:cNvSpPr/>
            <p:nvPr/>
          </p:nvSpPr>
          <p:spPr>
            <a:xfrm>
              <a:off x="-747068" y="-488408"/>
              <a:ext cx="936689" cy="979029"/>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47068" y="-488408"/>
              <a:ext cx="936689" cy="72097"/>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710878" y="-468634"/>
              <a:ext cx="32122" cy="32169"/>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654865" y="-468634"/>
              <a:ext cx="32500" cy="32169"/>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98853" y="-468634"/>
              <a:ext cx="32500" cy="32169"/>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672227" y="-352163"/>
              <a:ext cx="195427" cy="34251"/>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428736" y="-352163"/>
              <a:ext cx="543942" cy="34251"/>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71234" y="-245910"/>
              <a:ext cx="55019" cy="5473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671234" y="-159479"/>
              <a:ext cx="55019" cy="55066"/>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71234" y="-73096"/>
              <a:ext cx="55019" cy="55066"/>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87547" y="-231860"/>
              <a:ext cx="357314" cy="26681"/>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587547" y="-145476"/>
              <a:ext cx="357314" cy="26681"/>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87547" y="-58714"/>
              <a:ext cx="357314" cy="26681"/>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74174" y="-231860"/>
              <a:ext cx="288292" cy="199827"/>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32631" y="202944"/>
              <a:ext cx="708146" cy="26066"/>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632631" y="254840"/>
              <a:ext cx="708146" cy="25735"/>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632631" y="306452"/>
              <a:ext cx="708146" cy="25688"/>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32631" y="358065"/>
              <a:ext cx="708146" cy="25641"/>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554763" y="75544"/>
              <a:ext cx="552079" cy="7484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2"/>
          <p:cNvGrpSpPr/>
          <p:nvPr/>
        </p:nvGrpSpPr>
        <p:grpSpPr>
          <a:xfrm>
            <a:off x="7708606" y="2270714"/>
            <a:ext cx="1293773" cy="1195961"/>
            <a:chOff x="8287710" y="819716"/>
            <a:chExt cx="856293" cy="791556"/>
          </a:xfrm>
        </p:grpSpPr>
        <p:sp>
          <p:nvSpPr>
            <p:cNvPr id="275" name="Google Shape;275;p22"/>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2"/>
          <p:cNvGrpSpPr/>
          <p:nvPr/>
        </p:nvGrpSpPr>
        <p:grpSpPr>
          <a:xfrm>
            <a:off x="192007" y="1868064"/>
            <a:ext cx="1655354" cy="1427061"/>
            <a:chOff x="1739746" y="-454299"/>
            <a:chExt cx="1008501" cy="869417"/>
          </a:xfrm>
        </p:grpSpPr>
        <p:sp>
          <p:nvSpPr>
            <p:cNvPr id="305" name="Google Shape;305;p22"/>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2"/>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277E4D8-1189-6838-0E4E-70E92714E55B}"/>
              </a:ext>
            </a:extLst>
          </p:cNvPr>
          <p:cNvSpPr txBox="1"/>
          <p:nvPr/>
        </p:nvSpPr>
        <p:spPr>
          <a:xfrm>
            <a:off x="2044258" y="3295125"/>
            <a:ext cx="4572000" cy="1261884"/>
          </a:xfrm>
          <a:prstGeom prst="rect">
            <a:avLst/>
          </a:prstGeom>
          <a:noFill/>
        </p:spPr>
        <p:txBody>
          <a:bodyPr wrap="square">
            <a:spAutoFit/>
          </a:bodyPr>
          <a:lstStyle/>
          <a:p>
            <a:pPr algn="ctr"/>
            <a:r>
              <a:rPr lang="en-US" sz="1400" b="1" dirty="0">
                <a:solidFill>
                  <a:schemeClr val="accent2">
                    <a:lumMod val="40000"/>
                    <a:lumOff val="60000"/>
                  </a:schemeClr>
                </a:solidFill>
                <a:latin typeface="Times New Roman" panose="02020603050405020304" pitchFamily="18" charset="0"/>
                <a:cs typeface="Times New Roman" panose="02020603050405020304" pitchFamily="18" charset="0"/>
              </a:rPr>
              <a:t>SUBMITTED BY:</a:t>
            </a:r>
          </a:p>
          <a:p>
            <a:pPr algn="ctr"/>
            <a:r>
              <a:rPr lang="en-US" sz="14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Jitendra Patil</a:t>
            </a:r>
          </a:p>
          <a:p>
            <a:pPr algn="ct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2.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Sankit</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Hathyani</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gn="ct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3. Krish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Ballal</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637220389"/>
              </p:ext>
            </p:extLst>
          </p:nvPr>
        </p:nvGraphicFramePr>
        <p:xfrm>
          <a:off x="1103376" y="1128158"/>
          <a:ext cx="6839712" cy="3435456"/>
        </p:xfrm>
        <a:graphic>
          <a:graphicData uri="http://schemas.openxmlformats.org/drawingml/2006/table">
            <a:tbl>
              <a:tblPr firstRow="1" bandRow="1">
                <a:tableStyleId>{0E3FDE45-AF77-4B5C-9715-49D594BDF05E}</a:tableStyleId>
              </a:tblPr>
              <a:tblGrid>
                <a:gridCol w="1639323">
                  <a:extLst>
                    <a:ext uri="{9D8B030D-6E8A-4147-A177-3AD203B41FA5}">
                      <a16:colId xmlns:a16="http://schemas.microsoft.com/office/drawing/2014/main" val="216903545"/>
                    </a:ext>
                  </a:extLst>
                </a:gridCol>
                <a:gridCol w="5200389">
                  <a:extLst>
                    <a:ext uri="{9D8B030D-6E8A-4147-A177-3AD203B41FA5}">
                      <a16:colId xmlns:a16="http://schemas.microsoft.com/office/drawing/2014/main" val="1260151293"/>
                    </a:ext>
                  </a:extLst>
                </a:gridCol>
              </a:tblGrid>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 Body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@RequestBody annotation is applicable to handler methods of spring controller. spring should deserialize a request body into an object.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868478391"/>
                  </a:ext>
                </a:extLst>
              </a:tr>
              <a:tr h="538209">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@OneToOne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@OneToOne JPA annotation is used to map the source entity with the target entity, Hibernate maps the tables in your database to the Entity classes in your application.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09907822"/>
                  </a:ext>
                </a:extLst>
              </a:tr>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@OneToMany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@OneTo-Many relationship between table A and table B indicates that one row in</a:t>
                      </a:r>
                      <a:r>
                        <a:rPr lang="en-US" sz="11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US" sz="1100" kern="100" dirty="0">
                          <a:effectLst/>
                          <a:latin typeface="Calibri" panose="020F0502020204030204" pitchFamily="34" charset="0"/>
                          <a:ea typeface="Calibri" panose="020F0502020204030204" pitchFamily="34" charset="0"/>
                          <a:cs typeface="Mangal" panose="02040503050203030202" pitchFamily="18" charset="0"/>
                        </a:rPr>
                        <a:t>a table A link to many rows in table B but one row in table B links to only one row in table A.</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413901647"/>
                  </a:ext>
                </a:extLst>
              </a:tr>
              <a:tr h="431400">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@ManyToOne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@Many-to-One mapping means that many instances of this entity are mapped to one instance of another entity.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49258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@ExceptionHandler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@ExceptionHandler is an annotation used to handle the specific exceptions and sending the custom responses to the client.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8215507"/>
                  </a:ext>
                </a:extLst>
              </a:tr>
              <a:tr h="483043">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@ControllerAdvice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A controller advice allows you to use exactly the same exception handling techniques but apply them across the whole application, not just to an individual controller. You can think of them as an annotation driven interceptor.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694526"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98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29"/>
          <p:cNvGrpSpPr/>
          <p:nvPr/>
        </p:nvGrpSpPr>
        <p:grpSpPr>
          <a:xfrm>
            <a:off x="731644" y="3057311"/>
            <a:ext cx="3435415" cy="846364"/>
            <a:chOff x="709185" y="3038655"/>
            <a:chExt cx="3435415" cy="846364"/>
          </a:xfrm>
        </p:grpSpPr>
        <p:sp>
          <p:nvSpPr>
            <p:cNvPr id="568" name="Google Shape;568;p29"/>
            <p:cNvSpPr/>
            <p:nvPr/>
          </p:nvSpPr>
          <p:spPr>
            <a:xfrm>
              <a:off x="3438700" y="3164338"/>
              <a:ext cx="705900" cy="7059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9"/>
            <p:cNvGrpSpPr/>
            <p:nvPr/>
          </p:nvGrpSpPr>
          <p:grpSpPr>
            <a:xfrm>
              <a:off x="709185" y="3038655"/>
              <a:ext cx="2848506" cy="846364"/>
              <a:chOff x="474237" y="2381305"/>
              <a:chExt cx="2921844" cy="846364"/>
            </a:xfrm>
          </p:grpSpPr>
          <p:sp>
            <p:nvSpPr>
              <p:cNvPr id="570" name="Google Shape;570;p29"/>
              <p:cNvSpPr txBox="1"/>
              <p:nvPr/>
            </p:nvSpPr>
            <p:spPr>
              <a:xfrm>
                <a:off x="497447" y="2381305"/>
                <a:ext cx="2116934"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rgbClr val="FFC000"/>
                    </a:solidFill>
                    <a:latin typeface="Aptos Display" panose="020B0004020202020204" pitchFamily="34" charset="0"/>
                  </a:rPr>
                  <a:t>Improved</a:t>
                </a:r>
              </a:p>
              <a:p>
                <a:pPr marL="0" lvl="0" indent="0" algn="l" rtl="0">
                  <a:spcBef>
                    <a:spcPts val="0"/>
                  </a:spcBef>
                  <a:spcAft>
                    <a:spcPts val="0"/>
                  </a:spcAft>
                  <a:buNone/>
                </a:pPr>
                <a:r>
                  <a:rPr lang="en-IN" b="1" dirty="0">
                    <a:solidFill>
                      <a:srgbClr val="FFC000"/>
                    </a:solidFill>
                    <a:latin typeface="Aptos Display" panose="020B0004020202020204" pitchFamily="34" charset="0"/>
                  </a:rPr>
                  <a:t>Collaboration</a:t>
                </a:r>
                <a:endParaRPr sz="1800" b="1" dirty="0">
                  <a:solidFill>
                    <a:srgbClr val="FFC000"/>
                  </a:solidFill>
                  <a:latin typeface="Aptos Display" panose="020B0004020202020204" pitchFamily="34" charset="0"/>
                  <a:ea typeface="Oswald"/>
                  <a:cs typeface="Oswald"/>
                  <a:sym typeface="Oswald"/>
                </a:endParaRPr>
              </a:p>
            </p:txBody>
          </p:sp>
          <p:sp>
            <p:nvSpPr>
              <p:cNvPr id="571" name="Google Shape;571;p29"/>
              <p:cNvSpPr txBox="1"/>
              <p:nvPr/>
            </p:nvSpPr>
            <p:spPr>
              <a:xfrm>
                <a:off x="474237" y="2654669"/>
                <a:ext cx="2921844" cy="573000"/>
              </a:xfrm>
              <a:prstGeom prst="rect">
                <a:avLst/>
              </a:prstGeom>
              <a:noFill/>
              <a:ln>
                <a:noFill/>
              </a:ln>
            </p:spPr>
            <p:txBody>
              <a:bodyPr spcFirstLastPara="1" wrap="square" lIns="91425" tIns="91425" rIns="91425" bIns="91425" anchor="t" anchorCtr="0">
                <a:noAutofit/>
              </a:bodyPr>
              <a:lstStyle/>
              <a:p>
                <a:r>
                  <a:rPr lang="en-US" sz="1200" b="1" dirty="0">
                    <a:solidFill>
                      <a:srgbClr val="FFC000"/>
                    </a:solidFill>
                    <a:latin typeface="Aptos Display" panose="020B0004020202020204" pitchFamily="34" charset="0"/>
                  </a:rPr>
                  <a:t>Facilitates seamless communication and task delegation among team members, ensuring better teamwork and coordination.</a:t>
                </a:r>
                <a:endParaRPr lang="en-US" sz="1200" b="1" dirty="0">
                  <a:solidFill>
                    <a:srgbClr val="FFC000"/>
                  </a:solidFill>
                  <a:latin typeface="Aptos Display" panose="020B0004020202020204" pitchFamily="34" charset="0"/>
                  <a:ea typeface="Roboto"/>
                  <a:cs typeface="Roboto"/>
                  <a:sym typeface="Roboto"/>
                </a:endParaRPr>
              </a:p>
            </p:txBody>
          </p:sp>
        </p:grpSp>
      </p:grpSp>
      <p:grpSp>
        <p:nvGrpSpPr>
          <p:cNvPr id="572" name="Google Shape;572;p29"/>
          <p:cNvGrpSpPr/>
          <p:nvPr/>
        </p:nvGrpSpPr>
        <p:grpSpPr>
          <a:xfrm>
            <a:off x="764000" y="1595038"/>
            <a:ext cx="3402603" cy="960181"/>
            <a:chOff x="741997" y="1607144"/>
            <a:chExt cx="3402603" cy="960181"/>
          </a:xfrm>
        </p:grpSpPr>
        <p:sp>
          <p:nvSpPr>
            <p:cNvPr id="573" name="Google Shape;573;p29"/>
            <p:cNvSpPr/>
            <p:nvPr/>
          </p:nvSpPr>
          <p:spPr>
            <a:xfrm>
              <a:off x="3438700" y="1793588"/>
              <a:ext cx="705900" cy="7059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9"/>
            <p:cNvGrpSpPr/>
            <p:nvPr/>
          </p:nvGrpSpPr>
          <p:grpSpPr>
            <a:xfrm>
              <a:off x="741997" y="1607144"/>
              <a:ext cx="2132699" cy="960181"/>
              <a:chOff x="507893" y="1254594"/>
              <a:chExt cx="2187607" cy="960181"/>
            </a:xfrm>
          </p:grpSpPr>
          <p:sp>
            <p:nvSpPr>
              <p:cNvPr id="575" name="Google Shape;575;p29"/>
              <p:cNvSpPr txBox="1"/>
              <p:nvPr/>
            </p:nvSpPr>
            <p:spPr>
              <a:xfrm>
                <a:off x="507893" y="125459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chemeClr val="accent2"/>
                    </a:solidFill>
                    <a:latin typeface="Aptos Display" panose="020B0004020202020204" pitchFamily="34" charset="0"/>
                  </a:rPr>
                  <a:t>Enhanced</a:t>
                </a:r>
                <a:r>
                  <a:rPr lang="en-IN" b="1" dirty="0">
                    <a:latin typeface="Aptos Display" panose="020B0004020202020204" pitchFamily="34" charset="0"/>
                  </a:rPr>
                  <a:t> </a:t>
                </a:r>
                <a:r>
                  <a:rPr lang="en-IN" b="1" dirty="0">
                    <a:solidFill>
                      <a:schemeClr val="accent2"/>
                    </a:solidFill>
                    <a:latin typeface="Aptos Display" panose="020B0004020202020204" pitchFamily="34" charset="0"/>
                  </a:rPr>
                  <a:t>Productivity</a:t>
                </a:r>
                <a:endParaRPr sz="1800" b="1" dirty="0">
                  <a:solidFill>
                    <a:schemeClr val="accent2"/>
                  </a:solidFill>
                  <a:latin typeface="Aptos Display" panose="020B0004020202020204" pitchFamily="34" charset="0"/>
                  <a:ea typeface="Oswald"/>
                  <a:cs typeface="Oswald"/>
                  <a:sym typeface="Oswald"/>
                </a:endParaRPr>
              </a:p>
            </p:txBody>
          </p:sp>
          <p:sp>
            <p:nvSpPr>
              <p:cNvPr id="576" name="Google Shape;576;p29"/>
              <p:cNvSpPr txBox="1"/>
              <p:nvPr/>
            </p:nvSpPr>
            <p:spPr>
              <a:xfrm>
                <a:off x="720000" y="1641775"/>
                <a:ext cx="1975500"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lang="en-IN" dirty="0">
                  <a:solidFill>
                    <a:schemeClr val="dk1"/>
                  </a:solidFill>
                  <a:latin typeface="Roboto"/>
                  <a:ea typeface="Roboto"/>
                  <a:cs typeface="Roboto"/>
                  <a:sym typeface="Roboto"/>
                </a:endParaRPr>
              </a:p>
            </p:txBody>
          </p:sp>
        </p:grpSp>
      </p:grpSp>
      <p:grpSp>
        <p:nvGrpSpPr>
          <p:cNvPr id="577" name="Google Shape;577;p29"/>
          <p:cNvGrpSpPr/>
          <p:nvPr/>
        </p:nvGrpSpPr>
        <p:grpSpPr>
          <a:xfrm>
            <a:off x="5000020" y="1421135"/>
            <a:ext cx="3164138" cy="1072547"/>
            <a:chOff x="5000025" y="1426941"/>
            <a:chExt cx="3164138" cy="1072547"/>
          </a:xfrm>
        </p:grpSpPr>
        <p:sp>
          <p:nvSpPr>
            <p:cNvPr id="578" name="Google Shape;578;p29"/>
            <p:cNvSpPr/>
            <p:nvPr/>
          </p:nvSpPr>
          <p:spPr>
            <a:xfrm>
              <a:off x="5000025" y="1793588"/>
              <a:ext cx="705900" cy="7059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txBox="1"/>
            <p:nvPr/>
          </p:nvSpPr>
          <p:spPr>
            <a:xfrm>
              <a:off x="5352975" y="1426941"/>
              <a:ext cx="2811188"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b="1" dirty="0">
                  <a:solidFill>
                    <a:schemeClr val="accent4"/>
                  </a:solidFill>
                  <a:latin typeface="Aptos Display" panose="020B0004020202020204" pitchFamily="34" charset="0"/>
                </a:rPr>
                <a:t>Clear</a:t>
              </a:r>
              <a:r>
                <a:rPr lang="en-IN" dirty="0"/>
                <a:t> </a:t>
              </a:r>
              <a:r>
                <a:rPr lang="en-IN" b="1" dirty="0">
                  <a:solidFill>
                    <a:schemeClr val="accent4"/>
                  </a:solidFill>
                  <a:latin typeface="Aptos Display" panose="020B0004020202020204" pitchFamily="34" charset="0"/>
                </a:rPr>
                <a:t>Progress</a:t>
              </a:r>
              <a:r>
                <a:rPr lang="en-IN" dirty="0"/>
                <a:t> </a:t>
              </a:r>
              <a:r>
                <a:rPr lang="en-IN" b="1" dirty="0">
                  <a:solidFill>
                    <a:schemeClr val="accent4"/>
                  </a:solidFill>
                  <a:latin typeface="Aptos Display" panose="020B0004020202020204" pitchFamily="34" charset="0"/>
                </a:rPr>
                <a:t>Tracking</a:t>
              </a:r>
              <a:endParaRPr sz="1800" b="1" dirty="0">
                <a:solidFill>
                  <a:schemeClr val="accent4"/>
                </a:solidFill>
                <a:latin typeface="Aptos Display" panose="020B0004020202020204" pitchFamily="34" charset="0"/>
                <a:ea typeface="Oswald"/>
                <a:cs typeface="Oswald"/>
                <a:sym typeface="Oswald"/>
              </a:endParaRPr>
            </a:p>
          </p:txBody>
        </p:sp>
      </p:grpSp>
      <p:grpSp>
        <p:nvGrpSpPr>
          <p:cNvPr id="582" name="Google Shape;582;p29"/>
          <p:cNvGrpSpPr/>
          <p:nvPr/>
        </p:nvGrpSpPr>
        <p:grpSpPr>
          <a:xfrm>
            <a:off x="4986077" y="2798154"/>
            <a:ext cx="3560864" cy="1137251"/>
            <a:chOff x="5000025" y="2760212"/>
            <a:chExt cx="3560864" cy="1137251"/>
          </a:xfrm>
        </p:grpSpPr>
        <p:sp>
          <p:nvSpPr>
            <p:cNvPr id="583" name="Google Shape;583;p29"/>
            <p:cNvSpPr/>
            <p:nvPr/>
          </p:nvSpPr>
          <p:spPr>
            <a:xfrm>
              <a:off x="5000025" y="3164338"/>
              <a:ext cx="705900" cy="705900"/>
            </a:xfrm>
            <a:prstGeom prst="round2DiagRect">
              <a:avLst>
                <a:gd name="adj1" fmla="val 1666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9"/>
            <p:cNvGrpSpPr/>
            <p:nvPr/>
          </p:nvGrpSpPr>
          <p:grpSpPr>
            <a:xfrm>
              <a:off x="5179422" y="2760212"/>
              <a:ext cx="3381467" cy="1137251"/>
              <a:chOff x="5330536" y="2102862"/>
              <a:chExt cx="3468525" cy="1137251"/>
            </a:xfrm>
          </p:grpSpPr>
          <p:sp>
            <p:nvSpPr>
              <p:cNvPr id="585" name="Google Shape;585;p29"/>
              <p:cNvSpPr txBox="1"/>
              <p:nvPr/>
            </p:nvSpPr>
            <p:spPr>
              <a:xfrm>
                <a:off x="5330536" y="2102862"/>
                <a:ext cx="2931355"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b="1" dirty="0">
                    <a:solidFill>
                      <a:srgbClr val="FF0000"/>
                    </a:solidFill>
                    <a:latin typeface="Aptos Display" panose="020B0004020202020204" pitchFamily="34" charset="0"/>
                  </a:rPr>
                  <a:t>Deadline</a:t>
                </a:r>
                <a:r>
                  <a:rPr lang="en-IN" dirty="0"/>
                  <a:t> </a:t>
                </a:r>
                <a:r>
                  <a:rPr lang="en-IN" b="1" dirty="0">
                    <a:solidFill>
                      <a:srgbClr val="FF0000"/>
                    </a:solidFill>
                    <a:latin typeface="Aptos Display" panose="020B0004020202020204" pitchFamily="34" charset="0"/>
                  </a:rPr>
                  <a:t>Management</a:t>
                </a:r>
                <a:endParaRPr sz="1800" b="1" dirty="0">
                  <a:solidFill>
                    <a:srgbClr val="FF0000"/>
                  </a:solidFill>
                  <a:latin typeface="Aptos Display" panose="020B0004020202020204" pitchFamily="34" charset="0"/>
                  <a:ea typeface="Oswald"/>
                  <a:cs typeface="Oswald"/>
                  <a:sym typeface="Oswald"/>
                </a:endParaRPr>
              </a:p>
            </p:txBody>
          </p:sp>
          <p:sp>
            <p:nvSpPr>
              <p:cNvPr id="586" name="Google Shape;586;p29"/>
              <p:cNvSpPr txBox="1"/>
              <p:nvPr/>
            </p:nvSpPr>
            <p:spPr>
              <a:xfrm>
                <a:off x="6508998" y="2667113"/>
                <a:ext cx="2290063"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endParaRPr dirty="0">
                  <a:solidFill>
                    <a:schemeClr val="accent4">
                      <a:lumMod val="40000"/>
                      <a:lumOff val="60000"/>
                    </a:schemeClr>
                  </a:solidFill>
                  <a:latin typeface="Arial (Headings)"/>
                  <a:ea typeface="Roboto"/>
                  <a:cs typeface="Roboto"/>
                  <a:sym typeface="Roboto"/>
                </a:endParaRPr>
              </a:p>
            </p:txBody>
          </p:sp>
        </p:grpSp>
      </p:grpSp>
      <p:sp>
        <p:nvSpPr>
          <p:cNvPr id="587" name="Google Shape;587;p29"/>
          <p:cNvSpPr txBox="1">
            <a:spLocks noGrp="1"/>
          </p:cNvSpPr>
          <p:nvPr>
            <p:ph type="title"/>
          </p:nvPr>
        </p:nvSpPr>
        <p:spPr>
          <a:xfrm>
            <a:off x="719998" y="26490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ADVANTAGES</a:t>
            </a:r>
            <a:endParaRPr dirty="0">
              <a:latin typeface="Algerian" panose="04020705040A02060702" pitchFamily="82" charset="0"/>
            </a:endParaRPr>
          </a:p>
        </p:txBody>
      </p:sp>
      <p:sp>
        <p:nvSpPr>
          <p:cNvPr id="588" name="Google Shape;588;p29"/>
          <p:cNvSpPr/>
          <p:nvPr/>
        </p:nvSpPr>
        <p:spPr>
          <a:xfrm>
            <a:off x="5198299" y="195780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89" name="Google Shape;589;p29"/>
          <p:cNvGrpSpPr/>
          <p:nvPr/>
        </p:nvGrpSpPr>
        <p:grpSpPr>
          <a:xfrm>
            <a:off x="3577778" y="3304025"/>
            <a:ext cx="426503" cy="426525"/>
            <a:chOff x="1487200" y="2615925"/>
            <a:chExt cx="483125" cy="483150"/>
          </a:xfrm>
        </p:grpSpPr>
        <p:sp>
          <p:nvSpPr>
            <p:cNvPr id="590" name="Google Shape;590;p29"/>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1" name="Google Shape;591;p29"/>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2" name="Google Shape;592;p29"/>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sp>
        <p:nvSpPr>
          <p:cNvPr id="593" name="Google Shape;593;p29"/>
          <p:cNvSpPr/>
          <p:nvPr/>
        </p:nvSpPr>
        <p:spPr>
          <a:xfrm>
            <a:off x="5139737" y="3304113"/>
            <a:ext cx="426494" cy="42635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94" name="Google Shape;594;p29"/>
          <p:cNvGrpSpPr/>
          <p:nvPr/>
        </p:nvGrpSpPr>
        <p:grpSpPr>
          <a:xfrm>
            <a:off x="3578410" y="1933593"/>
            <a:ext cx="426522" cy="425923"/>
            <a:chOff x="5053900" y="2021500"/>
            <a:chExt cx="483750" cy="483125"/>
          </a:xfrm>
        </p:grpSpPr>
        <p:sp>
          <p:nvSpPr>
            <p:cNvPr id="595" name="Google Shape;595;p29"/>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6" name="Google Shape;596;p29"/>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7" name="Google Shape;597;p29"/>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8" name="Google Shape;598;p29"/>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9" name="Google Shape;599;p29"/>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0" name="Google Shape;600;p29"/>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1" name="Google Shape;601;p29"/>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2" name="Google Shape;602;p29"/>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603" name="Google Shape;603;p29"/>
          <p:cNvCxnSpPr>
            <a:stCxn id="568" idx="3"/>
            <a:endCxn id="573" idx="1"/>
          </p:cNvCxnSpPr>
          <p:nvPr/>
        </p:nvCxnSpPr>
        <p:spPr>
          <a:xfrm flipH="1" flipV="1">
            <a:off x="3813653" y="2487382"/>
            <a:ext cx="456" cy="695612"/>
          </a:xfrm>
          <a:prstGeom prst="straightConnector1">
            <a:avLst/>
          </a:prstGeom>
          <a:noFill/>
          <a:ln w="9525" cap="flat" cmpd="sng">
            <a:solidFill>
              <a:schemeClr val="dk1"/>
            </a:solidFill>
            <a:prstDash val="solid"/>
            <a:round/>
            <a:headEnd type="none" w="med" len="med"/>
            <a:tailEnd type="oval" w="med" len="med"/>
          </a:ln>
        </p:spPr>
      </p:cxnSp>
      <p:cxnSp>
        <p:nvCxnSpPr>
          <p:cNvPr id="604" name="Google Shape;604;p29"/>
          <p:cNvCxnSpPr>
            <a:cxnSpLocks/>
            <a:stCxn id="573" idx="0"/>
            <a:endCxn id="578" idx="2"/>
          </p:cNvCxnSpPr>
          <p:nvPr/>
        </p:nvCxnSpPr>
        <p:spPr>
          <a:xfrm>
            <a:off x="4166603" y="2134432"/>
            <a:ext cx="833417" cy="6300"/>
          </a:xfrm>
          <a:prstGeom prst="straightConnector1">
            <a:avLst/>
          </a:prstGeom>
          <a:noFill/>
          <a:ln w="9525" cap="flat" cmpd="sng">
            <a:solidFill>
              <a:schemeClr val="dk1"/>
            </a:solidFill>
            <a:prstDash val="solid"/>
            <a:round/>
            <a:headEnd type="none" w="med" len="med"/>
            <a:tailEnd type="oval" w="med" len="med"/>
          </a:ln>
        </p:spPr>
      </p:cxnSp>
      <p:cxnSp>
        <p:nvCxnSpPr>
          <p:cNvPr id="605" name="Google Shape;605;p29"/>
          <p:cNvCxnSpPr>
            <a:cxnSpLocks/>
            <a:stCxn id="578" idx="1"/>
            <a:endCxn id="583" idx="3"/>
          </p:cNvCxnSpPr>
          <p:nvPr/>
        </p:nvCxnSpPr>
        <p:spPr>
          <a:xfrm flipH="1">
            <a:off x="5339027" y="2493682"/>
            <a:ext cx="13943" cy="708598"/>
          </a:xfrm>
          <a:prstGeom prst="straightConnector1">
            <a:avLst/>
          </a:prstGeom>
          <a:noFill/>
          <a:ln w="9525" cap="flat" cmpd="sng">
            <a:solidFill>
              <a:schemeClr val="dk1"/>
            </a:solidFill>
            <a:prstDash val="solid"/>
            <a:round/>
            <a:headEnd type="none" w="med" len="med"/>
            <a:tailEnd type="oval" w="med" len="med"/>
          </a:ln>
        </p:spPr>
      </p:cxnSp>
      <p:cxnSp>
        <p:nvCxnSpPr>
          <p:cNvPr id="606" name="Google Shape;606;p29"/>
          <p:cNvCxnSpPr>
            <a:cxnSpLocks/>
            <a:stCxn id="583" idx="2"/>
            <a:endCxn id="568" idx="0"/>
          </p:cNvCxnSpPr>
          <p:nvPr/>
        </p:nvCxnSpPr>
        <p:spPr>
          <a:xfrm flipH="1" flipV="1">
            <a:off x="4167059" y="3535944"/>
            <a:ext cx="819018" cy="19286"/>
          </a:xfrm>
          <a:prstGeom prst="straightConnector1">
            <a:avLst/>
          </a:prstGeom>
          <a:noFill/>
          <a:ln w="9525" cap="flat" cmpd="sng">
            <a:solidFill>
              <a:schemeClr val="dk1"/>
            </a:solidFill>
            <a:prstDash val="solid"/>
            <a:round/>
            <a:headEnd type="none" w="med" len="med"/>
            <a:tailEnd type="oval" w="med" len="med"/>
          </a:ln>
        </p:spPr>
      </p:cxnSp>
      <p:grpSp>
        <p:nvGrpSpPr>
          <p:cNvPr id="2" name="Google Shape;364;p24">
            <a:extLst>
              <a:ext uri="{FF2B5EF4-FFF2-40B4-BE49-F238E27FC236}">
                <a16:creationId xmlns:a16="http://schemas.microsoft.com/office/drawing/2014/main" id="{93D661FA-3E19-A539-2CE9-EAD737303C7B}"/>
              </a:ext>
            </a:extLst>
          </p:cNvPr>
          <p:cNvGrpSpPr/>
          <p:nvPr/>
        </p:nvGrpSpPr>
        <p:grpSpPr>
          <a:xfrm>
            <a:off x="3100032" y="341008"/>
            <a:ext cx="423069" cy="420796"/>
            <a:chOff x="-3854375" y="2046625"/>
            <a:chExt cx="293025" cy="291450"/>
          </a:xfrm>
        </p:grpSpPr>
        <p:sp>
          <p:nvSpPr>
            <p:cNvPr id="3" name="Google Shape;365;p24">
              <a:extLst>
                <a:ext uri="{FF2B5EF4-FFF2-40B4-BE49-F238E27FC236}">
                  <a16:creationId xmlns:a16="http://schemas.microsoft.com/office/drawing/2014/main" id="{C1416F1E-D736-826C-9835-CCD7D5E60B02}"/>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6;p24">
              <a:extLst>
                <a:ext uri="{FF2B5EF4-FFF2-40B4-BE49-F238E27FC236}">
                  <a16:creationId xmlns:a16="http://schemas.microsoft.com/office/drawing/2014/main" id="{A99D73A2-4A2F-4BBE-EF98-11B13B07F24F}"/>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BE2178A-DDEA-DB94-8305-403CBC60ABD9}"/>
              </a:ext>
            </a:extLst>
          </p:cNvPr>
          <p:cNvSpPr txBox="1"/>
          <p:nvPr/>
        </p:nvSpPr>
        <p:spPr>
          <a:xfrm>
            <a:off x="716021" y="1915188"/>
            <a:ext cx="2780929" cy="646331"/>
          </a:xfrm>
          <a:prstGeom prst="rect">
            <a:avLst/>
          </a:prstGeom>
          <a:noFill/>
        </p:spPr>
        <p:txBody>
          <a:bodyPr wrap="square">
            <a:spAutoFit/>
          </a:bodyPr>
          <a:lstStyle/>
          <a:p>
            <a:pPr fontAlgn="base"/>
            <a:r>
              <a:rPr lang="en-US" sz="1200" b="1" dirty="0">
                <a:solidFill>
                  <a:schemeClr val="accent2"/>
                </a:solidFill>
                <a:latin typeface="Aptos Narrow" panose="020B0004020202020204" pitchFamily="34" charset="0"/>
              </a:rPr>
              <a:t>Organizes tasks efficiently, helping users prioritize and complete them on time, reducing delays and improving workflow.</a:t>
            </a:r>
          </a:p>
        </p:txBody>
      </p:sp>
      <p:sp>
        <p:nvSpPr>
          <p:cNvPr id="7" name="TextBox 6">
            <a:extLst>
              <a:ext uri="{FF2B5EF4-FFF2-40B4-BE49-F238E27FC236}">
                <a16:creationId xmlns:a16="http://schemas.microsoft.com/office/drawing/2014/main" id="{A9276034-252C-0612-1D75-2824FE2AF81F}"/>
              </a:ext>
            </a:extLst>
          </p:cNvPr>
          <p:cNvSpPr txBox="1"/>
          <p:nvPr/>
        </p:nvSpPr>
        <p:spPr>
          <a:xfrm>
            <a:off x="5705921" y="1786349"/>
            <a:ext cx="2473806" cy="830997"/>
          </a:xfrm>
          <a:prstGeom prst="rect">
            <a:avLst/>
          </a:prstGeom>
          <a:noFill/>
        </p:spPr>
        <p:txBody>
          <a:bodyPr wrap="square">
            <a:spAutoFit/>
          </a:bodyPr>
          <a:lstStyle/>
          <a:p>
            <a:r>
              <a:rPr lang="en-US" sz="1200" b="1" dirty="0">
                <a:solidFill>
                  <a:schemeClr val="accent4"/>
                </a:solidFill>
                <a:latin typeface="Aptos Display" panose="020B0004020202020204" pitchFamily="34" charset="0"/>
              </a:rPr>
              <a:t>Provides visual tools like charts and status updates to monitor task completion and identify bottlenecks in real-time.</a:t>
            </a:r>
            <a:endParaRPr lang="en-IN" sz="1200" b="1" dirty="0">
              <a:solidFill>
                <a:schemeClr val="accent4"/>
              </a:solidFill>
              <a:latin typeface="Aptos Display" panose="020B0004020202020204" pitchFamily="34" charset="0"/>
            </a:endParaRPr>
          </a:p>
        </p:txBody>
      </p:sp>
      <p:sp>
        <p:nvSpPr>
          <p:cNvPr id="9" name="TextBox 8">
            <a:extLst>
              <a:ext uri="{FF2B5EF4-FFF2-40B4-BE49-F238E27FC236}">
                <a16:creationId xmlns:a16="http://schemas.microsoft.com/office/drawing/2014/main" id="{D41835C8-5B09-E75B-119A-8BAC43806647}"/>
              </a:ext>
            </a:extLst>
          </p:cNvPr>
          <p:cNvSpPr txBox="1"/>
          <p:nvPr/>
        </p:nvSpPr>
        <p:spPr>
          <a:xfrm>
            <a:off x="5678950" y="3150290"/>
            <a:ext cx="2611759" cy="830997"/>
          </a:xfrm>
          <a:prstGeom prst="rect">
            <a:avLst/>
          </a:prstGeom>
          <a:noFill/>
        </p:spPr>
        <p:txBody>
          <a:bodyPr wrap="square">
            <a:spAutoFit/>
          </a:bodyPr>
          <a:lstStyle/>
          <a:p>
            <a:r>
              <a:rPr lang="en-US" sz="1200" b="1" dirty="0">
                <a:solidFill>
                  <a:srgbClr val="FF0000"/>
                </a:solidFill>
                <a:latin typeface="Aptos Display" panose="020B0004020202020204" pitchFamily="34" charset="0"/>
              </a:rPr>
              <a:t>Keeps users informed with reminders and alerts for approaching deadlines, minimizing missed tasks and ensuring timely delivery.</a:t>
            </a:r>
            <a:endParaRPr lang="en-IN" sz="1200" b="1" dirty="0">
              <a:solidFill>
                <a:srgbClr val="FF0000"/>
              </a:solidFill>
              <a:latin typeface="Aptos Display"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604176" y="30225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latin typeface="Algerian" panose="04020705040A02060702" pitchFamily="82" charset="0"/>
              </a:rPr>
              <a:t>CONCLUSION</a:t>
            </a:r>
            <a:endParaRPr dirty="0">
              <a:solidFill>
                <a:schemeClr val="accent2"/>
              </a:solidFill>
              <a:latin typeface="Algerian" panose="04020705040A02060702" pitchFamily="82" charset="0"/>
            </a:endParaRPr>
          </a:p>
        </p:txBody>
      </p:sp>
      <p:grpSp>
        <p:nvGrpSpPr>
          <p:cNvPr id="3" name="Google Shape;612;p30">
            <a:extLst>
              <a:ext uri="{FF2B5EF4-FFF2-40B4-BE49-F238E27FC236}">
                <a16:creationId xmlns:a16="http://schemas.microsoft.com/office/drawing/2014/main" id="{71D8EAA2-39AE-231E-9F97-2832E3BA548D}"/>
              </a:ext>
            </a:extLst>
          </p:cNvPr>
          <p:cNvGrpSpPr/>
          <p:nvPr/>
        </p:nvGrpSpPr>
        <p:grpSpPr>
          <a:xfrm>
            <a:off x="242848" y="387577"/>
            <a:ext cx="282019" cy="401111"/>
            <a:chOff x="3342275" y="2615925"/>
            <a:chExt cx="339700" cy="483150"/>
          </a:xfrm>
        </p:grpSpPr>
        <p:sp>
          <p:nvSpPr>
            <p:cNvPr id="4" name="Google Shape;613;p30">
              <a:extLst>
                <a:ext uri="{FF2B5EF4-FFF2-40B4-BE49-F238E27FC236}">
                  <a16:creationId xmlns:a16="http://schemas.microsoft.com/office/drawing/2014/main" id="{4BF077E4-1AF9-253D-0FD8-6E2800844E8D}"/>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14;p30">
              <a:extLst>
                <a:ext uri="{FF2B5EF4-FFF2-40B4-BE49-F238E27FC236}">
                  <a16:creationId xmlns:a16="http://schemas.microsoft.com/office/drawing/2014/main" id="{61B43C8D-3547-57A4-1E2B-C4D6047FAA2E}"/>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extBox 7">
            <a:extLst>
              <a:ext uri="{FF2B5EF4-FFF2-40B4-BE49-F238E27FC236}">
                <a16:creationId xmlns:a16="http://schemas.microsoft.com/office/drawing/2014/main" id="{E3D9477D-BBE0-205C-2D7B-43075C0DD9D6}"/>
              </a:ext>
            </a:extLst>
          </p:cNvPr>
          <p:cNvSpPr txBox="1"/>
          <p:nvPr/>
        </p:nvSpPr>
        <p:spPr>
          <a:xfrm>
            <a:off x="459996" y="994203"/>
            <a:ext cx="6266688" cy="2800767"/>
          </a:xfrm>
          <a:prstGeom prst="rect">
            <a:avLst/>
          </a:prstGeom>
          <a:noFill/>
        </p:spPr>
        <p:txBody>
          <a:bodyPr wrap="square">
            <a:spAutoFit/>
          </a:bodyPr>
          <a:lstStyle/>
          <a:p>
            <a:pPr algn="l"/>
            <a:r>
              <a:rPr lang="en-US" sz="1600" dirty="0">
                <a:latin typeface="Aptos Display" panose="020B0004020202020204" pitchFamily="34" charset="0"/>
              </a:rPr>
              <a:t>The Task Management Project is a powerful tool designed to streamline task organization, enhance team collaboration, and ensure timely completion of work. </a:t>
            </a:r>
          </a:p>
          <a:p>
            <a:pPr algn="l"/>
            <a:r>
              <a:rPr lang="en-US" sz="1600" dirty="0">
                <a:latin typeface="Aptos Display" panose="020B0004020202020204" pitchFamily="34" charset="0"/>
              </a:rPr>
              <a:t>By providing features like add task, progress tracking, updates/delete task and deadline reminders, it boosts productivity and simplifies project management, making it an essential solution for individuals and teams.</a:t>
            </a:r>
          </a:p>
          <a:p>
            <a:pPr algn="l"/>
            <a:r>
              <a:rPr lang="en-US" sz="1600" dirty="0">
                <a:latin typeface="Aptos Display" panose="020B0004020202020204" pitchFamily="34" charset="0"/>
              </a:rPr>
              <a:t>Using Java and the latest technologies, it offers robust performance, scalability, and security. By providing features like task prioritization, progress tracking, and deadline reminders, it boosts productivity and simplifies project management, making it an essential solution for individuals and teams.</a:t>
            </a:r>
            <a:endParaRPr lang="en-US" sz="1600" b="0" i="0" dirty="0">
              <a:effectLst/>
              <a:latin typeface="Aptos Display" panose="020B00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ADMIN REGISTRATION FROM POSTMAN</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A43300B1-A0AF-B936-E171-DA90F0B1FE5D}"/>
              </a:ext>
            </a:extLst>
          </p:cNvPr>
          <p:cNvPicPr>
            <a:picLocks noChangeAspect="1"/>
          </p:cNvPicPr>
          <p:nvPr/>
        </p:nvPicPr>
        <p:blipFill>
          <a:blip r:embed="rId3"/>
          <a:stretch>
            <a:fillRect/>
          </a:stretch>
        </p:blipFill>
        <p:spPr>
          <a:xfrm>
            <a:off x="665979" y="788547"/>
            <a:ext cx="6943492" cy="4212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552425" y="142347"/>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USERS TABLE</a:t>
            </a:r>
            <a:endParaRPr dirty="0">
              <a:latin typeface="Algerian" panose="04020705040A02060702" pitchFamily="82" charset="0"/>
            </a:endParaRPr>
          </a:p>
        </p:txBody>
      </p:sp>
      <p:grpSp>
        <p:nvGrpSpPr>
          <p:cNvPr id="869" name="Google Shape;869;p39"/>
          <p:cNvGrpSpPr/>
          <p:nvPr/>
        </p:nvGrpSpPr>
        <p:grpSpPr>
          <a:xfrm>
            <a:off x="270406" y="228291"/>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78F1101A-75CA-554C-D958-B2F7579686D3}"/>
              </a:ext>
            </a:extLst>
          </p:cNvPr>
          <p:cNvPicPr>
            <a:picLocks noChangeAspect="1"/>
          </p:cNvPicPr>
          <p:nvPr/>
        </p:nvPicPr>
        <p:blipFill>
          <a:blip r:embed="rId3"/>
          <a:stretch>
            <a:fillRect/>
          </a:stretch>
        </p:blipFill>
        <p:spPr>
          <a:xfrm>
            <a:off x="552425" y="801290"/>
            <a:ext cx="6726796" cy="3185493"/>
          </a:xfrm>
          <a:prstGeom prst="rect">
            <a:avLst/>
          </a:prstGeom>
        </p:spPr>
      </p:pic>
    </p:spTree>
    <p:extLst>
      <p:ext uri="{BB962C8B-B14F-4D97-AF65-F5344CB8AC3E}">
        <p14:creationId xmlns:p14="http://schemas.microsoft.com/office/powerpoint/2010/main" val="128804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 REGISTRATION</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A836D674-A874-B9E9-D639-ECCF8654792C}"/>
              </a:ext>
            </a:extLst>
          </p:cNvPr>
          <p:cNvPicPr>
            <a:picLocks noChangeAspect="1"/>
          </p:cNvPicPr>
          <p:nvPr/>
        </p:nvPicPr>
        <p:blipFill>
          <a:blip r:embed="rId3"/>
          <a:stretch>
            <a:fillRect/>
          </a:stretch>
        </p:blipFill>
        <p:spPr>
          <a:xfrm>
            <a:off x="914400" y="939669"/>
            <a:ext cx="6757639" cy="3766146"/>
          </a:xfrm>
          <a:prstGeom prst="rect">
            <a:avLst/>
          </a:prstGeom>
        </p:spPr>
      </p:pic>
    </p:spTree>
    <p:extLst>
      <p:ext uri="{BB962C8B-B14F-4D97-AF65-F5344CB8AC3E}">
        <p14:creationId xmlns:p14="http://schemas.microsoft.com/office/powerpoint/2010/main" val="21067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 LOGIN</a:t>
            </a:r>
            <a:br>
              <a:rPr lang="en" dirty="0">
                <a:latin typeface="Algerian" panose="04020705040A02060702" pitchFamily="82" charset="0"/>
              </a:rPr>
            </a:b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EE72D7C2-9DEE-2F14-AC44-6ADBFC44B6E6}"/>
              </a:ext>
            </a:extLst>
          </p:cNvPr>
          <p:cNvPicPr>
            <a:picLocks noChangeAspect="1"/>
          </p:cNvPicPr>
          <p:nvPr/>
        </p:nvPicPr>
        <p:blipFill>
          <a:blip r:embed="rId3"/>
          <a:stretch>
            <a:fillRect/>
          </a:stretch>
        </p:blipFill>
        <p:spPr>
          <a:xfrm>
            <a:off x="914400" y="939669"/>
            <a:ext cx="6452839" cy="3282926"/>
          </a:xfrm>
          <a:prstGeom prst="rect">
            <a:avLst/>
          </a:prstGeom>
        </p:spPr>
      </p:pic>
    </p:spTree>
    <p:extLst>
      <p:ext uri="{BB962C8B-B14F-4D97-AF65-F5344CB8AC3E}">
        <p14:creationId xmlns:p14="http://schemas.microsoft.com/office/powerpoint/2010/main" val="82142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DASHBOarD</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9B130994-1375-09F2-5697-709330955F83}"/>
              </a:ext>
            </a:extLst>
          </p:cNvPr>
          <p:cNvPicPr>
            <a:picLocks noChangeAspect="1"/>
          </p:cNvPicPr>
          <p:nvPr/>
        </p:nvPicPr>
        <p:blipFill>
          <a:blip r:embed="rId3"/>
          <a:stretch>
            <a:fillRect/>
          </a:stretch>
        </p:blipFill>
        <p:spPr>
          <a:xfrm>
            <a:off x="416311" y="692198"/>
            <a:ext cx="7173951" cy="4027291"/>
          </a:xfrm>
          <a:prstGeom prst="rect">
            <a:avLst/>
          </a:prstGeom>
        </p:spPr>
      </p:pic>
    </p:spTree>
    <p:extLst>
      <p:ext uri="{BB962C8B-B14F-4D97-AF65-F5344CB8AC3E}">
        <p14:creationId xmlns:p14="http://schemas.microsoft.com/office/powerpoint/2010/main" val="17120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9"/>
          <p:cNvSpPr txBox="1">
            <a:spLocks noGrp="1"/>
          </p:cNvSpPr>
          <p:nvPr>
            <p:ph type="title"/>
          </p:nvPr>
        </p:nvSpPr>
        <p:spPr>
          <a:xfrm>
            <a:off x="2255878" y="1099292"/>
            <a:ext cx="77040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accent2"/>
                </a:solidFill>
                <a:latin typeface="Algerian" panose="04020705040A02060702" pitchFamily="82" charset="0"/>
              </a:rPr>
              <a:t>THANK</a:t>
            </a:r>
            <a:br>
              <a:rPr lang="en" sz="8800" dirty="0"/>
            </a:br>
            <a:r>
              <a:rPr lang="en" sz="6000" dirty="0">
                <a:solidFill>
                  <a:schemeClr val="accent2"/>
                </a:solidFill>
                <a:latin typeface="Algerian" panose="04020705040A02060702" pitchFamily="82" charset="0"/>
              </a:rPr>
              <a:t>YOU</a:t>
            </a:r>
            <a:endParaRPr sz="6000" dirty="0">
              <a:solidFill>
                <a:schemeClr val="accent2"/>
              </a:solidFill>
              <a:latin typeface="Algerian" panose="04020705040A02060702" pitchFamily="82" charset="0"/>
            </a:endParaRPr>
          </a:p>
        </p:txBody>
      </p:sp>
      <p:grpSp>
        <p:nvGrpSpPr>
          <p:cNvPr id="1226" name="Google Shape;1226;p49"/>
          <p:cNvGrpSpPr/>
          <p:nvPr/>
        </p:nvGrpSpPr>
        <p:grpSpPr>
          <a:xfrm>
            <a:off x="1002104" y="3414643"/>
            <a:ext cx="1303063" cy="1123309"/>
            <a:chOff x="2228575" y="2909850"/>
            <a:chExt cx="532950" cy="459450"/>
          </a:xfrm>
        </p:grpSpPr>
        <p:sp>
          <p:nvSpPr>
            <p:cNvPr id="1227" name="Google Shape;1227;p49"/>
            <p:cNvSpPr/>
            <p:nvPr/>
          </p:nvSpPr>
          <p:spPr>
            <a:xfrm>
              <a:off x="2228575" y="2909850"/>
              <a:ext cx="532950" cy="459450"/>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2228575" y="3007325"/>
              <a:ext cx="532950" cy="57250"/>
            </a:xfrm>
            <a:custGeom>
              <a:avLst/>
              <a:gdLst/>
              <a:ahLst/>
              <a:cxnLst/>
              <a:rect l="l" t="t" r="r" b="b"/>
              <a:pathLst>
                <a:path w="21318" h="2290" extrusionOk="0">
                  <a:moveTo>
                    <a:pt x="1" y="1"/>
                  </a:moveTo>
                  <a:lnTo>
                    <a:pt x="1" y="2290"/>
                  </a:lnTo>
                  <a:lnTo>
                    <a:pt x="21317" y="2290"/>
                  </a:lnTo>
                  <a:lnTo>
                    <a:pt x="21317" y="1"/>
                  </a:ln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2228575" y="2909850"/>
              <a:ext cx="532950" cy="34675"/>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2258750" y="2917825"/>
              <a:ext cx="18600" cy="18775"/>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2291225" y="2917825"/>
              <a:ext cx="18825" cy="18775"/>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2323900" y="2917825"/>
              <a:ext cx="18650" cy="18775"/>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2331700" y="3020500"/>
              <a:ext cx="309250" cy="30350"/>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2600325" y="3020500"/>
              <a:ext cx="40625" cy="30350"/>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612925" y="3028075"/>
              <a:ext cx="15375" cy="15200"/>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255150" y="2964925"/>
              <a:ext cx="22025" cy="22025"/>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297375" y="2964925"/>
              <a:ext cx="242100" cy="22025"/>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348475" y="3090375"/>
              <a:ext cx="277875" cy="101500"/>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372125" y="3127950"/>
              <a:ext cx="230550" cy="520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372125" y="3102125"/>
              <a:ext cx="230550" cy="11200"/>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348475" y="3217450"/>
              <a:ext cx="277875" cy="101500"/>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372125" y="3255200"/>
              <a:ext cx="230550" cy="520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2372125" y="3229375"/>
              <a:ext cx="230550" cy="11025"/>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2644725" y="3089475"/>
              <a:ext cx="100375" cy="101500"/>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682800" y="3102475"/>
              <a:ext cx="53450" cy="10500"/>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2663150" y="3127025"/>
              <a:ext cx="73100" cy="25125"/>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2653575" y="3098150"/>
              <a:ext cx="19125" cy="1917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2644725" y="3217450"/>
              <a:ext cx="100375" cy="101500"/>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2682800" y="3230625"/>
              <a:ext cx="53450" cy="10350"/>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2663150" y="3255025"/>
              <a:ext cx="73100" cy="25275"/>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653575" y="3226125"/>
              <a:ext cx="19125" cy="19350"/>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2245050" y="3110050"/>
              <a:ext cx="22025" cy="22025"/>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2245050" y="3168900"/>
              <a:ext cx="22025" cy="22250"/>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2245050" y="3227950"/>
              <a:ext cx="22025" cy="22025"/>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2245050" y="3286775"/>
              <a:ext cx="22025" cy="22075"/>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2276075" y="3113300"/>
              <a:ext cx="54575" cy="14675"/>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2276075" y="3172700"/>
              <a:ext cx="54575" cy="1462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2276075" y="3231925"/>
              <a:ext cx="54575" cy="14800"/>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2276075" y="3291275"/>
              <a:ext cx="54575" cy="14850"/>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49"/>
          <p:cNvGrpSpPr/>
          <p:nvPr/>
        </p:nvGrpSpPr>
        <p:grpSpPr>
          <a:xfrm>
            <a:off x="2614514" y="1299025"/>
            <a:ext cx="907038" cy="948038"/>
            <a:chOff x="914400" y="2891825"/>
            <a:chExt cx="495000" cy="517375"/>
          </a:xfrm>
        </p:grpSpPr>
        <p:sp>
          <p:nvSpPr>
            <p:cNvPr id="1261" name="Google Shape;1261;p49"/>
            <p:cNvSpPr/>
            <p:nvPr/>
          </p:nvSpPr>
          <p:spPr>
            <a:xfrm>
              <a:off x="914400" y="2891825"/>
              <a:ext cx="495000" cy="517375"/>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914400" y="2891825"/>
              <a:ext cx="495000" cy="38100"/>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933525" y="2902275"/>
              <a:ext cx="16975" cy="17000"/>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963125" y="2902275"/>
              <a:ext cx="17175" cy="17000"/>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992725" y="2902275"/>
              <a:ext cx="17175" cy="17000"/>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953950" y="2963825"/>
              <a:ext cx="103275" cy="18100"/>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1082625" y="2963825"/>
              <a:ext cx="287450" cy="18100"/>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954475" y="3019975"/>
              <a:ext cx="29075" cy="2892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954475" y="3065650"/>
              <a:ext cx="29075" cy="29100"/>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954475" y="3111300"/>
              <a:ext cx="29075" cy="29100"/>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998700" y="3027400"/>
              <a:ext cx="188825" cy="14100"/>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998700" y="3073050"/>
              <a:ext cx="188825" cy="14100"/>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998700" y="3118900"/>
              <a:ext cx="188825" cy="14100"/>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1217150" y="3027400"/>
              <a:ext cx="152350" cy="105600"/>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974875" y="3257175"/>
              <a:ext cx="374225" cy="13775"/>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74875" y="3284600"/>
              <a:ext cx="374225" cy="13600"/>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974875" y="3311875"/>
              <a:ext cx="374225" cy="13575"/>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974875" y="3339150"/>
              <a:ext cx="374225" cy="13550"/>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016025" y="3189850"/>
              <a:ext cx="291750" cy="3955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788330" y="1944672"/>
            <a:ext cx="1730615" cy="1123334"/>
            <a:chOff x="4992525" y="1047062"/>
            <a:chExt cx="2624530" cy="1703569"/>
          </a:xfrm>
        </p:grpSpPr>
        <p:sp>
          <p:nvSpPr>
            <p:cNvPr id="1281" name="Google Shape;1281;p49"/>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9"/>
          <p:cNvGrpSpPr/>
          <p:nvPr/>
        </p:nvGrpSpPr>
        <p:grpSpPr>
          <a:xfrm>
            <a:off x="2646028" y="2997650"/>
            <a:ext cx="1124134" cy="1349539"/>
            <a:chOff x="1468775" y="2444825"/>
            <a:chExt cx="719400" cy="863650"/>
          </a:xfrm>
        </p:grpSpPr>
        <p:sp>
          <p:nvSpPr>
            <p:cNvPr id="1327" name="Google Shape;1327;p49"/>
            <p:cNvSpPr/>
            <p:nvPr/>
          </p:nvSpPr>
          <p:spPr>
            <a:xfrm>
              <a:off x="1468775" y="2444825"/>
              <a:ext cx="719400" cy="863650"/>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1498200" y="2444825"/>
              <a:ext cx="660750" cy="838200"/>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1468775" y="2444825"/>
              <a:ext cx="719400" cy="72775"/>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1497850" y="2742350"/>
              <a:ext cx="661450" cy="313050"/>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1530875" y="2870425"/>
              <a:ext cx="31075" cy="62475"/>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2095000" y="2870425"/>
              <a:ext cx="31275" cy="62475"/>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1592425" y="2788350"/>
              <a:ext cx="135250" cy="162850"/>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1592425" y="2803100"/>
              <a:ext cx="135250" cy="14810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1760875" y="2788350"/>
              <a:ext cx="135200" cy="162850"/>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1760875" y="2793050"/>
              <a:ext cx="131450" cy="158150"/>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1781975" y="2813625"/>
              <a:ext cx="97525" cy="11755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1929475" y="2788350"/>
              <a:ext cx="135050" cy="162850"/>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1948450" y="2855350"/>
              <a:ext cx="74750" cy="75275"/>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1984350" y="2824675"/>
              <a:ext cx="66625" cy="6717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1942850" y="2809125"/>
              <a:ext cx="66800" cy="6717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1533200" y="2560725"/>
              <a:ext cx="590550" cy="6717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1700575" y="2583825"/>
              <a:ext cx="385625" cy="21175"/>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1570775" y="2583825"/>
              <a:ext cx="106900" cy="21175"/>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1592425" y="2983150"/>
              <a:ext cx="134700" cy="14450"/>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1758900" y="2983150"/>
              <a:ext cx="134675" cy="14450"/>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1929850" y="2983150"/>
              <a:ext cx="134675" cy="14450"/>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1592425" y="3012225"/>
              <a:ext cx="134700" cy="14450"/>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1758900" y="3012225"/>
              <a:ext cx="134675" cy="14450"/>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1929850" y="3012225"/>
              <a:ext cx="134675" cy="14450"/>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1529600" y="2462500"/>
              <a:ext cx="38675" cy="38850"/>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1597125" y="2462500"/>
              <a:ext cx="38825" cy="38850"/>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1664650" y="2462500"/>
              <a:ext cx="38850" cy="38850"/>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1564450" y="3164550"/>
              <a:ext cx="112675" cy="54575"/>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1564825" y="3134050"/>
              <a:ext cx="112125" cy="14275"/>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1702925" y="3164550"/>
              <a:ext cx="112650" cy="54575"/>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1703250" y="3134050"/>
              <a:ext cx="112175" cy="14275"/>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1841375"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1841550" y="3134050"/>
              <a:ext cx="112325" cy="14275"/>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1979850"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1980025" y="3134050"/>
              <a:ext cx="112325" cy="14275"/>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2134165" y="1499561"/>
            <a:ext cx="420796" cy="371887"/>
            <a:chOff x="-3137650" y="2787000"/>
            <a:chExt cx="291450" cy="257575"/>
          </a:xfrm>
        </p:grpSpPr>
        <p:sp>
          <p:nvSpPr>
            <p:cNvPr id="1363" name="Google Shape;1363;p49"/>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49"/>
          <p:cNvGrpSpPr/>
          <p:nvPr/>
        </p:nvGrpSpPr>
        <p:grpSpPr>
          <a:xfrm>
            <a:off x="2834848" y="853480"/>
            <a:ext cx="420796" cy="421914"/>
            <a:chOff x="-1333200" y="2770450"/>
            <a:chExt cx="291450" cy="292225"/>
          </a:xfrm>
        </p:grpSpPr>
        <p:sp>
          <p:nvSpPr>
            <p:cNvPr id="1381" name="Google Shape;1381;p4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a:off x="2673359" y="2323455"/>
            <a:ext cx="371887" cy="423069"/>
            <a:chOff x="-1684475" y="2049000"/>
            <a:chExt cx="257575" cy="293025"/>
          </a:xfrm>
        </p:grpSpPr>
        <p:sp>
          <p:nvSpPr>
            <p:cNvPr id="1384" name="Google Shape;1384;p49"/>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605700" y="2669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INTRODUCTION</a:t>
            </a:r>
            <a:endParaRPr dirty="0">
              <a:latin typeface="Algerian" panose="04020705040A02060702" pitchFamily="82" charset="0"/>
            </a:endParaRPr>
          </a:p>
        </p:txBody>
      </p:sp>
      <p:sp>
        <p:nvSpPr>
          <p:cNvPr id="343" name="Google Shape;343;p23"/>
          <p:cNvSpPr txBox="1">
            <a:spLocks noGrp="1"/>
          </p:cNvSpPr>
          <p:nvPr>
            <p:ph type="body" idx="1"/>
          </p:nvPr>
        </p:nvSpPr>
        <p:spPr>
          <a:xfrm>
            <a:off x="129450" y="1149271"/>
            <a:ext cx="7282686" cy="2809229"/>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The Task Management Project has been developed on AngularJS, NodeJS and MySQL. We are providing AngularJS projects with source code, database, and documentation. Task Management major project is an application which is based on managing the tasks. This application is very simple and impressive. The main objective behind this AngularJS </a:t>
            </a:r>
          </a:p>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application Task management project is to provide all the details about ongoing tasks. </a:t>
            </a:r>
          </a:p>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There is a single role user in this project who can manage the activity. User can add the new task and Task description and also update and delete the task. This AngularJS major project is very helpful for maintain the task data because it is very complex task to manage the daily working Projects updates. In this project user can see the details of all the tasks. </a:t>
            </a:r>
            <a:endParaRPr sz="1600" dirty="0">
              <a:solidFill>
                <a:schemeClr val="accent6">
                  <a:lumMod val="20000"/>
                  <a:lumOff val="80000"/>
                </a:schemeClr>
              </a:solidFill>
              <a:latin typeface="Arial Narrow" panose="020B0606020202030204" pitchFamily="34" charset="0"/>
            </a:endParaRPr>
          </a:p>
        </p:txBody>
      </p:sp>
      <p:grpSp>
        <p:nvGrpSpPr>
          <p:cNvPr id="2" name="Google Shape;1280;p49">
            <a:extLst>
              <a:ext uri="{FF2B5EF4-FFF2-40B4-BE49-F238E27FC236}">
                <a16:creationId xmlns:a16="http://schemas.microsoft.com/office/drawing/2014/main" id="{75E990E1-C424-B0CC-5A3A-7CD144146D85}"/>
              </a:ext>
            </a:extLst>
          </p:cNvPr>
          <p:cNvGrpSpPr/>
          <p:nvPr/>
        </p:nvGrpSpPr>
        <p:grpSpPr>
          <a:xfrm>
            <a:off x="7643415" y="3652822"/>
            <a:ext cx="878285" cy="862028"/>
            <a:chOff x="4992525" y="1047062"/>
            <a:chExt cx="2624530" cy="1703569"/>
          </a:xfrm>
        </p:grpSpPr>
        <p:sp>
          <p:nvSpPr>
            <p:cNvPr id="3" name="Google Shape;1281;p49">
              <a:extLst>
                <a:ext uri="{FF2B5EF4-FFF2-40B4-BE49-F238E27FC236}">
                  <a16:creationId xmlns:a16="http://schemas.microsoft.com/office/drawing/2014/main" id="{9223E483-AB82-F119-2C30-FF742A6BA86A}"/>
                </a:ext>
              </a:extLst>
            </p:cNvPr>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2;p49">
              <a:extLst>
                <a:ext uri="{FF2B5EF4-FFF2-40B4-BE49-F238E27FC236}">
                  <a16:creationId xmlns:a16="http://schemas.microsoft.com/office/drawing/2014/main" id="{6E40776F-C693-0748-24E8-B5B8B3001111}"/>
                </a:ext>
              </a:extLst>
            </p:cNvPr>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3;p49">
              <a:extLst>
                <a:ext uri="{FF2B5EF4-FFF2-40B4-BE49-F238E27FC236}">
                  <a16:creationId xmlns:a16="http://schemas.microsoft.com/office/drawing/2014/main" id="{222D51BD-D105-B026-AAD0-ABCA096DFED6}"/>
                </a:ext>
              </a:extLst>
            </p:cNvPr>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4;p49">
              <a:extLst>
                <a:ext uri="{FF2B5EF4-FFF2-40B4-BE49-F238E27FC236}">
                  <a16:creationId xmlns:a16="http://schemas.microsoft.com/office/drawing/2014/main" id="{B5C62520-82BC-2F79-D4BB-A28147F447E4}"/>
                </a:ext>
              </a:extLst>
            </p:cNvPr>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p49">
              <a:extLst>
                <a:ext uri="{FF2B5EF4-FFF2-40B4-BE49-F238E27FC236}">
                  <a16:creationId xmlns:a16="http://schemas.microsoft.com/office/drawing/2014/main" id="{428B75BD-D987-B65A-2F80-9F53085A8659}"/>
                </a:ext>
              </a:extLst>
            </p:cNvPr>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6;p49">
              <a:extLst>
                <a:ext uri="{FF2B5EF4-FFF2-40B4-BE49-F238E27FC236}">
                  <a16:creationId xmlns:a16="http://schemas.microsoft.com/office/drawing/2014/main" id="{01DE699C-ECBD-4082-84FB-8B9D8499D6F0}"/>
                </a:ext>
              </a:extLst>
            </p:cNvPr>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7;p49">
              <a:extLst>
                <a:ext uri="{FF2B5EF4-FFF2-40B4-BE49-F238E27FC236}">
                  <a16:creationId xmlns:a16="http://schemas.microsoft.com/office/drawing/2014/main" id="{D3AB4248-DC45-322E-ADF5-9E13AED7DF1B}"/>
                </a:ext>
              </a:extLst>
            </p:cNvPr>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8;p49">
              <a:extLst>
                <a:ext uri="{FF2B5EF4-FFF2-40B4-BE49-F238E27FC236}">
                  <a16:creationId xmlns:a16="http://schemas.microsoft.com/office/drawing/2014/main" id="{2C2A64BA-2DF5-EB1B-6EAE-CD37FCC67053}"/>
                </a:ext>
              </a:extLst>
            </p:cNvPr>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p49">
              <a:extLst>
                <a:ext uri="{FF2B5EF4-FFF2-40B4-BE49-F238E27FC236}">
                  <a16:creationId xmlns:a16="http://schemas.microsoft.com/office/drawing/2014/main" id="{FBE1DE33-3C47-4B0A-E8BA-CBC9129C52C6}"/>
                </a:ext>
              </a:extLst>
            </p:cNvPr>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0;p49">
              <a:extLst>
                <a:ext uri="{FF2B5EF4-FFF2-40B4-BE49-F238E27FC236}">
                  <a16:creationId xmlns:a16="http://schemas.microsoft.com/office/drawing/2014/main" id="{D2188C25-1EA3-E2D5-CFBD-8FCAAFC694D1}"/>
                </a:ext>
              </a:extLst>
            </p:cNvPr>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1;p49">
              <a:extLst>
                <a:ext uri="{FF2B5EF4-FFF2-40B4-BE49-F238E27FC236}">
                  <a16:creationId xmlns:a16="http://schemas.microsoft.com/office/drawing/2014/main" id="{737F2832-3225-0405-2C67-CA855AC1D14C}"/>
                </a:ext>
              </a:extLst>
            </p:cNvPr>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2;p49">
              <a:extLst>
                <a:ext uri="{FF2B5EF4-FFF2-40B4-BE49-F238E27FC236}">
                  <a16:creationId xmlns:a16="http://schemas.microsoft.com/office/drawing/2014/main" id="{62515F0F-AB9F-1954-003E-E15A5BE9F143}"/>
                </a:ext>
              </a:extLst>
            </p:cNvPr>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3;p49">
              <a:extLst>
                <a:ext uri="{FF2B5EF4-FFF2-40B4-BE49-F238E27FC236}">
                  <a16:creationId xmlns:a16="http://schemas.microsoft.com/office/drawing/2014/main" id="{87390B86-62BE-2EB8-139B-437B93D4E9ED}"/>
                </a:ext>
              </a:extLst>
            </p:cNvPr>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4;p49">
              <a:extLst>
                <a:ext uri="{FF2B5EF4-FFF2-40B4-BE49-F238E27FC236}">
                  <a16:creationId xmlns:a16="http://schemas.microsoft.com/office/drawing/2014/main" id="{EEA6D2CA-9849-E820-7B87-BA9CD4CE26AC}"/>
                </a:ext>
              </a:extLst>
            </p:cNvPr>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5;p49">
              <a:extLst>
                <a:ext uri="{FF2B5EF4-FFF2-40B4-BE49-F238E27FC236}">
                  <a16:creationId xmlns:a16="http://schemas.microsoft.com/office/drawing/2014/main" id="{DBBA186F-A03B-4D21-B5A4-1DEA1B898FC6}"/>
                </a:ext>
              </a:extLst>
            </p:cNvPr>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6;p49">
              <a:extLst>
                <a:ext uri="{FF2B5EF4-FFF2-40B4-BE49-F238E27FC236}">
                  <a16:creationId xmlns:a16="http://schemas.microsoft.com/office/drawing/2014/main" id="{C5C9325E-101A-573E-33AE-F3F7C238F97C}"/>
                </a:ext>
              </a:extLst>
            </p:cNvPr>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7;p49">
              <a:extLst>
                <a:ext uri="{FF2B5EF4-FFF2-40B4-BE49-F238E27FC236}">
                  <a16:creationId xmlns:a16="http://schemas.microsoft.com/office/drawing/2014/main" id="{FE189DBF-1209-CF23-8781-1BF1DA86C458}"/>
                </a:ext>
              </a:extLst>
            </p:cNvPr>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8;p49">
              <a:extLst>
                <a:ext uri="{FF2B5EF4-FFF2-40B4-BE49-F238E27FC236}">
                  <a16:creationId xmlns:a16="http://schemas.microsoft.com/office/drawing/2014/main" id="{980BBEF5-9273-9BC0-5D36-7A9AF1D819CB}"/>
                </a:ext>
              </a:extLst>
            </p:cNvPr>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9;p49">
              <a:extLst>
                <a:ext uri="{FF2B5EF4-FFF2-40B4-BE49-F238E27FC236}">
                  <a16:creationId xmlns:a16="http://schemas.microsoft.com/office/drawing/2014/main" id="{23534B82-857A-12A1-C1B7-DD70CAECDAAC}"/>
                </a:ext>
              </a:extLst>
            </p:cNvPr>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0;p49">
              <a:extLst>
                <a:ext uri="{FF2B5EF4-FFF2-40B4-BE49-F238E27FC236}">
                  <a16:creationId xmlns:a16="http://schemas.microsoft.com/office/drawing/2014/main" id="{093C4695-0492-6B8B-11DD-400F561212BE}"/>
                </a:ext>
              </a:extLst>
            </p:cNvPr>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1;p49">
              <a:extLst>
                <a:ext uri="{FF2B5EF4-FFF2-40B4-BE49-F238E27FC236}">
                  <a16:creationId xmlns:a16="http://schemas.microsoft.com/office/drawing/2014/main" id="{13D01C93-8E83-B62C-D419-68548DFD8DEE}"/>
                </a:ext>
              </a:extLst>
            </p:cNvPr>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2;p49">
              <a:extLst>
                <a:ext uri="{FF2B5EF4-FFF2-40B4-BE49-F238E27FC236}">
                  <a16:creationId xmlns:a16="http://schemas.microsoft.com/office/drawing/2014/main" id="{797B0D59-2906-EC7C-150B-65B536B3719C}"/>
                </a:ext>
              </a:extLst>
            </p:cNvPr>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3;p49">
              <a:extLst>
                <a:ext uri="{FF2B5EF4-FFF2-40B4-BE49-F238E27FC236}">
                  <a16:creationId xmlns:a16="http://schemas.microsoft.com/office/drawing/2014/main" id="{67FB106B-EB21-78BD-D915-83D672765A90}"/>
                </a:ext>
              </a:extLst>
            </p:cNvPr>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4;p49">
              <a:extLst>
                <a:ext uri="{FF2B5EF4-FFF2-40B4-BE49-F238E27FC236}">
                  <a16:creationId xmlns:a16="http://schemas.microsoft.com/office/drawing/2014/main" id="{5C4BB501-9F5A-E07E-AAAC-057627FB0E21}"/>
                </a:ext>
              </a:extLst>
            </p:cNvPr>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5;p49">
              <a:extLst>
                <a:ext uri="{FF2B5EF4-FFF2-40B4-BE49-F238E27FC236}">
                  <a16:creationId xmlns:a16="http://schemas.microsoft.com/office/drawing/2014/main" id="{BF91D86B-EC46-64BD-0DA3-F2B2570540D1}"/>
                </a:ext>
              </a:extLst>
            </p:cNvPr>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6;p49">
              <a:extLst>
                <a:ext uri="{FF2B5EF4-FFF2-40B4-BE49-F238E27FC236}">
                  <a16:creationId xmlns:a16="http://schemas.microsoft.com/office/drawing/2014/main" id="{6F30C06B-1217-75DA-DFDF-42E0051527F8}"/>
                </a:ext>
              </a:extLst>
            </p:cNvPr>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7;p49">
              <a:extLst>
                <a:ext uri="{FF2B5EF4-FFF2-40B4-BE49-F238E27FC236}">
                  <a16:creationId xmlns:a16="http://schemas.microsoft.com/office/drawing/2014/main" id="{27785D0C-5A23-B927-7157-12BF73D0889C}"/>
                </a:ext>
              </a:extLst>
            </p:cNvPr>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08;p49">
              <a:extLst>
                <a:ext uri="{FF2B5EF4-FFF2-40B4-BE49-F238E27FC236}">
                  <a16:creationId xmlns:a16="http://schemas.microsoft.com/office/drawing/2014/main" id="{A85F314A-DC84-CA5D-E5CF-049CE9097C93}"/>
                </a:ext>
              </a:extLst>
            </p:cNvPr>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09;p49">
              <a:extLst>
                <a:ext uri="{FF2B5EF4-FFF2-40B4-BE49-F238E27FC236}">
                  <a16:creationId xmlns:a16="http://schemas.microsoft.com/office/drawing/2014/main" id="{2FFBC6D7-7848-AF76-074A-DF50B53731E2}"/>
                </a:ext>
              </a:extLst>
            </p:cNvPr>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0;p49">
              <a:extLst>
                <a:ext uri="{FF2B5EF4-FFF2-40B4-BE49-F238E27FC236}">
                  <a16:creationId xmlns:a16="http://schemas.microsoft.com/office/drawing/2014/main" id="{354FB800-024C-F3E8-2D02-38A825DFB015}"/>
                </a:ext>
              </a:extLst>
            </p:cNvPr>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1;p49">
              <a:extLst>
                <a:ext uri="{FF2B5EF4-FFF2-40B4-BE49-F238E27FC236}">
                  <a16:creationId xmlns:a16="http://schemas.microsoft.com/office/drawing/2014/main" id="{354004D3-5F56-E056-2D7B-BCD090CC57EB}"/>
                </a:ext>
              </a:extLst>
            </p:cNvPr>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2;p49">
              <a:extLst>
                <a:ext uri="{FF2B5EF4-FFF2-40B4-BE49-F238E27FC236}">
                  <a16:creationId xmlns:a16="http://schemas.microsoft.com/office/drawing/2014/main" id="{63186186-2C37-7E61-9420-832C88524B51}"/>
                </a:ext>
              </a:extLst>
            </p:cNvPr>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3;p49">
              <a:extLst>
                <a:ext uri="{FF2B5EF4-FFF2-40B4-BE49-F238E27FC236}">
                  <a16:creationId xmlns:a16="http://schemas.microsoft.com/office/drawing/2014/main" id="{FCF4BB74-80C5-C897-A47A-3F6B5BFC9322}"/>
                </a:ext>
              </a:extLst>
            </p:cNvPr>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557225" y="119342"/>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TECHNOLOGY USED</a:t>
            </a:r>
            <a:br>
              <a:rPr lang="en" dirty="0"/>
            </a:br>
            <a:endParaRPr dirty="0"/>
          </a:p>
        </p:txBody>
      </p:sp>
      <p:grpSp>
        <p:nvGrpSpPr>
          <p:cNvPr id="395" name="Google Shape;395;p26"/>
          <p:cNvGrpSpPr/>
          <p:nvPr/>
        </p:nvGrpSpPr>
        <p:grpSpPr>
          <a:xfrm>
            <a:off x="814784" y="786702"/>
            <a:ext cx="2131571" cy="849138"/>
            <a:chOff x="661001" y="1022914"/>
            <a:chExt cx="2186451" cy="849138"/>
          </a:xfrm>
        </p:grpSpPr>
        <p:sp>
          <p:nvSpPr>
            <p:cNvPr id="396" name="Google Shape;396;p26"/>
            <p:cNvSpPr txBox="1"/>
            <p:nvPr/>
          </p:nvSpPr>
          <p:spPr>
            <a:xfrm>
              <a:off x="871952" y="102291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1"/>
                  </a:solidFill>
                  <a:latin typeface="Oswald"/>
                  <a:ea typeface="Oswald"/>
                  <a:cs typeface="Oswald"/>
                  <a:sym typeface="Oswald"/>
                </a:rPr>
                <a:t>JAVA </a:t>
              </a:r>
              <a:endParaRPr sz="1800" dirty="0">
                <a:solidFill>
                  <a:schemeClr val="accent1"/>
                </a:solidFill>
                <a:latin typeface="Oswald"/>
                <a:ea typeface="Oswald"/>
                <a:cs typeface="Oswald"/>
                <a:sym typeface="Oswald"/>
              </a:endParaRPr>
            </a:p>
          </p:txBody>
        </p:sp>
        <p:sp>
          <p:nvSpPr>
            <p:cNvPr id="397" name="Google Shape;397;p26"/>
            <p:cNvSpPr txBox="1"/>
            <p:nvPr/>
          </p:nvSpPr>
          <p:spPr>
            <a:xfrm>
              <a:off x="661001" y="1299052"/>
              <a:ext cx="2186451"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 is an object-oriented programming (OOP) language, which means it supports the principles and concepts of object-oriented programming. </a:t>
              </a:r>
              <a:endParaRPr sz="1200" dirty="0">
                <a:solidFill>
                  <a:schemeClr val="tx1">
                    <a:lumMod val="75000"/>
                  </a:schemeClr>
                </a:solidFill>
                <a:latin typeface="Roboto"/>
                <a:ea typeface="Roboto"/>
                <a:cs typeface="Roboto"/>
                <a:sym typeface="Roboto"/>
              </a:endParaRPr>
            </a:p>
          </p:txBody>
        </p:sp>
      </p:grpSp>
      <p:grpSp>
        <p:nvGrpSpPr>
          <p:cNvPr id="398" name="Google Shape;398;p26"/>
          <p:cNvGrpSpPr/>
          <p:nvPr/>
        </p:nvGrpSpPr>
        <p:grpSpPr>
          <a:xfrm>
            <a:off x="657425" y="2182284"/>
            <a:ext cx="2031848" cy="838062"/>
            <a:chOff x="-2628127" y="4155108"/>
            <a:chExt cx="2084160" cy="838062"/>
          </a:xfrm>
        </p:grpSpPr>
        <p:sp>
          <p:nvSpPr>
            <p:cNvPr id="399" name="Google Shape;399;p26"/>
            <p:cNvSpPr txBox="1"/>
            <p:nvPr/>
          </p:nvSpPr>
          <p:spPr>
            <a:xfrm>
              <a:off x="-2584998" y="4155108"/>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ANGULAR</a:t>
              </a:r>
              <a:endParaRPr sz="1800" dirty="0">
                <a:solidFill>
                  <a:schemeClr val="accent2"/>
                </a:solidFill>
                <a:latin typeface="Oswald"/>
                <a:ea typeface="Oswald"/>
                <a:cs typeface="Oswald"/>
                <a:sym typeface="Oswald"/>
              </a:endParaRPr>
            </a:p>
          </p:txBody>
        </p:sp>
        <p:sp>
          <p:nvSpPr>
            <p:cNvPr id="400" name="Google Shape;400;p26"/>
            <p:cNvSpPr txBox="1"/>
            <p:nvPr/>
          </p:nvSpPr>
          <p:spPr>
            <a:xfrm>
              <a:off x="-2628127" y="4420170"/>
              <a:ext cx="2084160" cy="573000"/>
            </a:xfrm>
            <a:prstGeom prst="rect">
              <a:avLst/>
            </a:prstGeom>
            <a:noFill/>
            <a:ln>
              <a:noFill/>
            </a:ln>
          </p:spPr>
          <p:txBody>
            <a:bodyPr spcFirstLastPara="1" wrap="square" lIns="91425" tIns="91425" rIns="91425" bIns="91425" anchor="t" anchorCtr="0">
              <a:noAutofit/>
            </a:bodyPr>
            <a:lstStyle/>
            <a:p>
              <a:pPr algn="l"/>
              <a:r>
                <a:rPr lang="en-US" sz="1200" b="0" i="0" dirty="0">
                  <a:solidFill>
                    <a:schemeClr val="tx1">
                      <a:lumMod val="75000"/>
                    </a:schemeClr>
                  </a:solidFill>
                  <a:effectLst/>
                  <a:latin typeface="Söhne"/>
                </a:rPr>
                <a:t>Angular is a TypeScript-based framework that uses HTML, CSS, and JavaScript to build robust and scalable single-page applications.</a:t>
              </a:r>
              <a:endParaRPr lang="en-US" b="0" i="0" dirty="0">
                <a:solidFill>
                  <a:srgbClr val="374151"/>
                </a:solidFill>
                <a:effectLst/>
                <a:latin typeface="Söhne"/>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grpSp>
        <p:nvGrpSpPr>
          <p:cNvPr id="401" name="Google Shape;401;p26"/>
          <p:cNvGrpSpPr/>
          <p:nvPr/>
        </p:nvGrpSpPr>
        <p:grpSpPr>
          <a:xfrm>
            <a:off x="859571" y="3530597"/>
            <a:ext cx="2615728" cy="834057"/>
            <a:chOff x="856380" y="3644470"/>
            <a:chExt cx="2683073" cy="834057"/>
          </a:xfrm>
        </p:grpSpPr>
        <p:sp>
          <p:nvSpPr>
            <p:cNvPr id="402" name="Google Shape;402;p26"/>
            <p:cNvSpPr txBox="1"/>
            <p:nvPr/>
          </p:nvSpPr>
          <p:spPr>
            <a:xfrm>
              <a:off x="1021391" y="3644470"/>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3"/>
                  </a:solidFill>
                  <a:latin typeface="Oswald"/>
                  <a:ea typeface="Oswald"/>
                  <a:cs typeface="Oswald"/>
                  <a:sym typeface="Oswald"/>
                </a:rPr>
                <a:t>JAVASCRIPT</a:t>
              </a:r>
              <a:endParaRPr sz="1800" dirty="0">
                <a:solidFill>
                  <a:schemeClr val="accent3"/>
                </a:solidFill>
                <a:latin typeface="Oswald"/>
                <a:ea typeface="Oswald"/>
                <a:cs typeface="Oswald"/>
                <a:sym typeface="Oswald"/>
              </a:endParaRPr>
            </a:p>
          </p:txBody>
        </p:sp>
        <p:sp>
          <p:nvSpPr>
            <p:cNvPr id="403" name="Google Shape;403;p26"/>
            <p:cNvSpPr txBox="1"/>
            <p:nvPr/>
          </p:nvSpPr>
          <p:spPr>
            <a:xfrm>
              <a:off x="856380" y="3939464"/>
              <a:ext cx="2683073" cy="53906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JavaScript is a widely used programming language primarily used for web development. </a:t>
              </a:r>
              <a:endParaRPr sz="1200" dirty="0">
                <a:solidFill>
                  <a:schemeClr val="tx1">
                    <a:lumMod val="75000"/>
                  </a:schemeClr>
                </a:solidFill>
                <a:latin typeface="Roboto"/>
                <a:ea typeface="Roboto"/>
                <a:cs typeface="Roboto"/>
                <a:sym typeface="Roboto"/>
              </a:endParaRPr>
            </a:p>
          </p:txBody>
        </p:sp>
      </p:grpSp>
      <p:grpSp>
        <p:nvGrpSpPr>
          <p:cNvPr id="407" name="Google Shape;407;p26"/>
          <p:cNvGrpSpPr/>
          <p:nvPr/>
        </p:nvGrpSpPr>
        <p:grpSpPr>
          <a:xfrm>
            <a:off x="6216214" y="1802513"/>
            <a:ext cx="2575605" cy="843448"/>
            <a:chOff x="5960065" y="2427058"/>
            <a:chExt cx="2641916" cy="843448"/>
          </a:xfrm>
        </p:grpSpPr>
        <p:sp>
          <p:nvSpPr>
            <p:cNvPr id="408" name="Google Shape;408;p26"/>
            <p:cNvSpPr txBox="1"/>
            <p:nvPr/>
          </p:nvSpPr>
          <p:spPr>
            <a:xfrm>
              <a:off x="6358518" y="2427058"/>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5"/>
                  </a:solidFill>
                  <a:latin typeface="Oswald"/>
                  <a:ea typeface="Oswald"/>
                  <a:cs typeface="Oswald"/>
                  <a:sym typeface="Oswald"/>
                </a:rPr>
                <a:t>HTML</a:t>
              </a:r>
              <a:endParaRPr sz="1800" dirty="0">
                <a:solidFill>
                  <a:schemeClr val="accent5"/>
                </a:solidFill>
                <a:latin typeface="Oswald"/>
                <a:ea typeface="Oswald"/>
                <a:cs typeface="Oswald"/>
                <a:sym typeface="Oswald"/>
              </a:endParaRPr>
            </a:p>
          </p:txBody>
        </p:sp>
        <p:sp>
          <p:nvSpPr>
            <p:cNvPr id="409" name="Google Shape;409;p26"/>
            <p:cNvSpPr txBox="1"/>
            <p:nvPr/>
          </p:nvSpPr>
          <p:spPr>
            <a:xfrm>
              <a:off x="5960065" y="2697506"/>
              <a:ext cx="2641916"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HTML, which stands for </a:t>
              </a:r>
              <a:r>
                <a:rPr lang="en-US" sz="1200" b="0" i="0" dirty="0" err="1">
                  <a:solidFill>
                    <a:schemeClr val="tx1">
                      <a:lumMod val="75000"/>
                    </a:schemeClr>
                  </a:solidFill>
                  <a:effectLst/>
                  <a:latin typeface="Söhne"/>
                </a:rPr>
                <a:t>HyperText</a:t>
              </a:r>
              <a:r>
                <a:rPr lang="en-US" sz="1200" b="0" i="0" dirty="0">
                  <a:solidFill>
                    <a:schemeClr val="tx1">
                      <a:lumMod val="75000"/>
                    </a:schemeClr>
                  </a:solidFill>
                  <a:effectLst/>
                  <a:latin typeface="Söhne"/>
                </a:rPr>
                <a:t> Markup Language, is the standard markup language used for creating and structuring web pages.</a:t>
              </a:r>
              <a:endParaRPr sz="1200" dirty="0">
                <a:solidFill>
                  <a:schemeClr val="tx1">
                    <a:lumMod val="75000"/>
                  </a:schemeClr>
                </a:solidFill>
                <a:latin typeface="Roboto"/>
                <a:ea typeface="Roboto"/>
                <a:cs typeface="Roboto"/>
                <a:sym typeface="Roboto"/>
              </a:endParaRPr>
            </a:p>
          </p:txBody>
        </p:sp>
      </p:grpSp>
      <p:grpSp>
        <p:nvGrpSpPr>
          <p:cNvPr id="410" name="Google Shape;410;p26"/>
          <p:cNvGrpSpPr/>
          <p:nvPr/>
        </p:nvGrpSpPr>
        <p:grpSpPr>
          <a:xfrm>
            <a:off x="5836982" y="3232512"/>
            <a:ext cx="2258909" cy="919275"/>
            <a:chOff x="6448494" y="3428900"/>
            <a:chExt cx="2317067" cy="919275"/>
          </a:xfrm>
        </p:grpSpPr>
        <p:sp>
          <p:nvSpPr>
            <p:cNvPr id="411" name="Google Shape;411;p26"/>
            <p:cNvSpPr txBox="1"/>
            <p:nvPr/>
          </p:nvSpPr>
          <p:spPr>
            <a:xfrm>
              <a:off x="6448494" y="3428900"/>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6"/>
                  </a:solidFill>
                  <a:latin typeface="Oswald"/>
                  <a:ea typeface="Oswald"/>
                  <a:cs typeface="Oswald"/>
                  <a:sym typeface="Oswald"/>
                </a:rPr>
                <a:t>POSTMAN</a:t>
              </a:r>
              <a:endParaRPr sz="1800" dirty="0">
                <a:solidFill>
                  <a:schemeClr val="accent6"/>
                </a:solidFill>
                <a:latin typeface="Oswald"/>
                <a:ea typeface="Oswald"/>
                <a:cs typeface="Oswald"/>
                <a:sym typeface="Oswald"/>
              </a:endParaRPr>
            </a:p>
          </p:txBody>
        </p:sp>
        <p:sp>
          <p:nvSpPr>
            <p:cNvPr id="412" name="Google Shape;412;p26"/>
            <p:cNvSpPr txBox="1"/>
            <p:nvPr/>
          </p:nvSpPr>
          <p:spPr>
            <a:xfrm>
              <a:off x="6448500" y="3775175"/>
              <a:ext cx="2317061"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Postman is a popular collaboration platform and toolset used by developers to build, test, and document APIs</a:t>
              </a:r>
              <a:endParaRPr sz="1200" dirty="0">
                <a:solidFill>
                  <a:schemeClr val="tx1">
                    <a:lumMod val="75000"/>
                  </a:schemeClr>
                </a:solidFill>
                <a:latin typeface="Roboto"/>
                <a:ea typeface="Roboto"/>
                <a:cs typeface="Roboto"/>
                <a:sym typeface="Roboto"/>
              </a:endParaRPr>
            </a:p>
          </p:txBody>
        </p:sp>
      </p:grpSp>
      <p:grpSp>
        <p:nvGrpSpPr>
          <p:cNvPr id="413" name="Google Shape;413;p26"/>
          <p:cNvGrpSpPr/>
          <p:nvPr/>
        </p:nvGrpSpPr>
        <p:grpSpPr>
          <a:xfrm>
            <a:off x="3274438" y="1509318"/>
            <a:ext cx="2762877" cy="2323116"/>
            <a:chOff x="6384600" y="2378025"/>
            <a:chExt cx="1672950" cy="1406500"/>
          </a:xfrm>
        </p:grpSpPr>
        <p:sp>
          <p:nvSpPr>
            <p:cNvPr id="414" name="Google Shape;414;p26"/>
            <p:cNvSpPr/>
            <p:nvPr/>
          </p:nvSpPr>
          <p:spPr>
            <a:xfrm>
              <a:off x="6710450" y="2909500"/>
              <a:ext cx="1021250" cy="593400"/>
            </a:xfrm>
            <a:custGeom>
              <a:avLst/>
              <a:gdLst/>
              <a:ahLst/>
              <a:cxnLst/>
              <a:rect l="l" t="t" r="r" b="b"/>
              <a:pathLst>
                <a:path w="40850" h="23736" extrusionOk="0">
                  <a:moveTo>
                    <a:pt x="0" y="0"/>
                  </a:moveTo>
                  <a:lnTo>
                    <a:pt x="0" y="23736"/>
                  </a:lnTo>
                  <a:lnTo>
                    <a:pt x="40850" y="23736"/>
                  </a:lnTo>
                  <a:lnTo>
                    <a:pt x="40850"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740600" y="2927000"/>
              <a:ext cx="960950" cy="558400"/>
            </a:xfrm>
            <a:custGeom>
              <a:avLst/>
              <a:gdLst/>
              <a:ahLst/>
              <a:cxnLst/>
              <a:rect l="l" t="t" r="r" b="b"/>
              <a:pathLst>
                <a:path w="38438" h="22336" extrusionOk="0">
                  <a:moveTo>
                    <a:pt x="1" y="1"/>
                  </a:moveTo>
                  <a:lnTo>
                    <a:pt x="1" y="22336"/>
                  </a:lnTo>
                  <a:lnTo>
                    <a:pt x="38437" y="22336"/>
                  </a:lnTo>
                  <a:lnTo>
                    <a:pt x="3843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791850" y="3032425"/>
              <a:ext cx="231475" cy="16075"/>
            </a:xfrm>
            <a:custGeom>
              <a:avLst/>
              <a:gdLst/>
              <a:ahLst/>
              <a:cxnLst/>
              <a:rect l="l" t="t" r="r" b="b"/>
              <a:pathLst>
                <a:path w="9259" h="643" extrusionOk="0">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7045325" y="3032425"/>
              <a:ext cx="231625" cy="16075"/>
            </a:xfrm>
            <a:custGeom>
              <a:avLst/>
              <a:gdLst/>
              <a:ahLst/>
              <a:cxnLst/>
              <a:rect l="l" t="t" r="r" b="b"/>
              <a:pathLst>
                <a:path w="9265" h="643" extrusionOk="0">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7303850" y="3032425"/>
              <a:ext cx="75100" cy="16075"/>
            </a:xfrm>
            <a:custGeom>
              <a:avLst/>
              <a:gdLst/>
              <a:ahLst/>
              <a:cxnLst/>
              <a:rect l="l" t="t" r="r" b="b"/>
              <a:pathLst>
                <a:path w="3004" h="643" extrusionOk="0">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91850" y="3184050"/>
              <a:ext cx="300800" cy="16100"/>
            </a:xfrm>
            <a:custGeom>
              <a:avLst/>
              <a:gdLst/>
              <a:ahLst/>
              <a:cxnLst/>
              <a:rect l="l" t="t" r="r" b="b"/>
              <a:pathLst>
                <a:path w="12032" h="644" extrusionOk="0">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7120050" y="3184050"/>
              <a:ext cx="185975" cy="16100"/>
            </a:xfrm>
            <a:custGeom>
              <a:avLst/>
              <a:gdLst/>
              <a:ahLst/>
              <a:cxnLst/>
              <a:rect l="l" t="t" r="r" b="b"/>
              <a:pathLst>
                <a:path w="7439" h="644" extrusionOk="0">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791850" y="3082975"/>
              <a:ext cx="120100" cy="16100"/>
            </a:xfrm>
            <a:custGeom>
              <a:avLst/>
              <a:gdLst/>
              <a:ahLst/>
              <a:cxnLst/>
              <a:rect l="l" t="t" r="r" b="b"/>
              <a:pathLst>
                <a:path w="4804" h="644" extrusionOk="0">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925300" y="3082975"/>
              <a:ext cx="200025" cy="16100"/>
            </a:xfrm>
            <a:custGeom>
              <a:avLst/>
              <a:gdLst/>
              <a:ahLst/>
              <a:cxnLst/>
              <a:rect l="l" t="t" r="r" b="b"/>
              <a:pathLst>
                <a:path w="8001" h="644" extrusionOk="0">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791850" y="2981900"/>
              <a:ext cx="205825" cy="16100"/>
            </a:xfrm>
            <a:custGeom>
              <a:avLst/>
              <a:gdLst/>
              <a:ahLst/>
              <a:cxnLst/>
              <a:rect l="l" t="t" r="r" b="b"/>
              <a:pathLst>
                <a:path w="8233" h="644" extrusionOk="0">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7021700" y="2981900"/>
              <a:ext cx="458550" cy="16100"/>
            </a:xfrm>
            <a:custGeom>
              <a:avLst/>
              <a:gdLst/>
              <a:ahLst/>
              <a:cxnLst/>
              <a:rect l="l" t="t" r="r" b="b"/>
              <a:pathLst>
                <a:path w="18342" h="644" extrusionOk="0">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7268450" y="3133525"/>
              <a:ext cx="110500" cy="16100"/>
            </a:xfrm>
            <a:custGeom>
              <a:avLst/>
              <a:gdLst/>
              <a:ahLst/>
              <a:cxnLst/>
              <a:rect l="l" t="t" r="r" b="b"/>
              <a:pathLst>
                <a:path w="4420" h="644" extrusionOk="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791850" y="3133525"/>
              <a:ext cx="458600" cy="16100"/>
            </a:xfrm>
            <a:custGeom>
              <a:avLst/>
              <a:gdLst/>
              <a:ahLst/>
              <a:cxnLst/>
              <a:rect l="l" t="t" r="r" b="b"/>
              <a:pathLst>
                <a:path w="18344" h="644" extrusionOk="0">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791850" y="3285175"/>
              <a:ext cx="231475" cy="16100"/>
            </a:xfrm>
            <a:custGeom>
              <a:avLst/>
              <a:gdLst/>
              <a:ahLst/>
              <a:cxnLst/>
              <a:rect l="l" t="t" r="r" b="b"/>
              <a:pathLst>
                <a:path w="9259" h="644" extrusionOk="0">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45325" y="3285175"/>
              <a:ext cx="231625" cy="16100"/>
            </a:xfrm>
            <a:custGeom>
              <a:avLst/>
              <a:gdLst/>
              <a:ahLst/>
              <a:cxnLst/>
              <a:rect l="l" t="t" r="r" b="b"/>
              <a:pathLst>
                <a:path w="9265" h="644" extrusionOk="0">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303850" y="3285175"/>
              <a:ext cx="75100" cy="16100"/>
            </a:xfrm>
            <a:custGeom>
              <a:avLst/>
              <a:gdLst/>
              <a:ahLst/>
              <a:cxnLst/>
              <a:rect l="l" t="t" r="r" b="b"/>
              <a:pathLst>
                <a:path w="3004" h="644" extrusionOk="0">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791850" y="3436825"/>
              <a:ext cx="300800" cy="16075"/>
            </a:xfrm>
            <a:custGeom>
              <a:avLst/>
              <a:gdLst/>
              <a:ahLst/>
              <a:cxnLst/>
              <a:rect l="l" t="t" r="r" b="b"/>
              <a:pathLst>
                <a:path w="12032" h="643" extrusionOk="0">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7120050" y="3436825"/>
              <a:ext cx="185975" cy="16075"/>
            </a:xfrm>
            <a:custGeom>
              <a:avLst/>
              <a:gdLst/>
              <a:ahLst/>
              <a:cxnLst/>
              <a:rect l="l" t="t" r="r" b="b"/>
              <a:pathLst>
                <a:path w="7439" h="643" extrusionOk="0">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791850" y="3335700"/>
              <a:ext cx="120100" cy="16100"/>
            </a:xfrm>
            <a:custGeom>
              <a:avLst/>
              <a:gdLst/>
              <a:ahLst/>
              <a:cxnLst/>
              <a:rect l="l" t="t" r="r" b="b"/>
              <a:pathLst>
                <a:path w="4804" h="644" extrusionOk="0">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25300" y="3335700"/>
              <a:ext cx="200025" cy="16100"/>
            </a:xfrm>
            <a:custGeom>
              <a:avLst/>
              <a:gdLst/>
              <a:ahLst/>
              <a:cxnLst/>
              <a:rect l="l" t="t" r="r" b="b"/>
              <a:pathLst>
                <a:path w="8001" h="644" extrusionOk="0">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6791850" y="3234625"/>
              <a:ext cx="205825" cy="16075"/>
            </a:xfrm>
            <a:custGeom>
              <a:avLst/>
              <a:gdLst/>
              <a:ahLst/>
              <a:cxnLst/>
              <a:rect l="l" t="t" r="r" b="b"/>
              <a:pathLst>
                <a:path w="8233" h="643" extrusionOk="0">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021700" y="3234625"/>
              <a:ext cx="413775" cy="16075"/>
            </a:xfrm>
            <a:custGeom>
              <a:avLst/>
              <a:gdLst/>
              <a:ahLst/>
              <a:cxnLst/>
              <a:rect l="l" t="t" r="r" b="b"/>
              <a:pathLst>
                <a:path w="16551" h="643" extrusionOk="0">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268450" y="3386250"/>
              <a:ext cx="110500" cy="16100"/>
            </a:xfrm>
            <a:custGeom>
              <a:avLst/>
              <a:gdLst/>
              <a:ahLst/>
              <a:cxnLst/>
              <a:rect l="l" t="t" r="r" b="b"/>
              <a:pathLst>
                <a:path w="4420" h="644" extrusionOk="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791850" y="3386250"/>
              <a:ext cx="458600" cy="16100"/>
            </a:xfrm>
            <a:custGeom>
              <a:avLst/>
              <a:gdLst/>
              <a:ahLst/>
              <a:cxnLst/>
              <a:rect l="l" t="t" r="r" b="b"/>
              <a:pathLst>
                <a:path w="18344" h="644" extrusionOk="0">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384600" y="3502875"/>
              <a:ext cx="1672950" cy="253825"/>
            </a:xfrm>
            <a:custGeom>
              <a:avLst/>
              <a:gdLst/>
              <a:ahLst/>
              <a:cxnLst/>
              <a:rect l="l" t="t" r="r" b="b"/>
              <a:pathLst>
                <a:path w="66918" h="10153" extrusionOk="0">
                  <a:moveTo>
                    <a:pt x="13034" y="1"/>
                  </a:moveTo>
                  <a:lnTo>
                    <a:pt x="0" y="10153"/>
                  </a:lnTo>
                  <a:lnTo>
                    <a:pt x="66918" y="10153"/>
                  </a:lnTo>
                  <a:lnTo>
                    <a:pt x="53884"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759025" y="3510825"/>
              <a:ext cx="73500" cy="15925"/>
            </a:xfrm>
            <a:custGeom>
              <a:avLst/>
              <a:gdLst/>
              <a:ahLst/>
              <a:cxnLst/>
              <a:rect l="l" t="t" r="r" b="b"/>
              <a:pathLst>
                <a:path w="2940" h="637" extrusionOk="0">
                  <a:moveTo>
                    <a:pt x="816" y="0"/>
                  </a:moveTo>
                  <a:lnTo>
                    <a:pt x="0" y="636"/>
                  </a:lnTo>
                  <a:lnTo>
                    <a:pt x="2224" y="636"/>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6721275" y="3537725"/>
              <a:ext cx="82350" cy="18600"/>
            </a:xfrm>
            <a:custGeom>
              <a:avLst/>
              <a:gdLst/>
              <a:ahLst/>
              <a:cxnLst/>
              <a:rect l="l" t="t" r="r" b="b"/>
              <a:pathLst>
                <a:path w="3294" h="744" extrusionOk="0">
                  <a:moveTo>
                    <a:pt x="947" y="0"/>
                  </a:moveTo>
                  <a:lnTo>
                    <a:pt x="1" y="744"/>
                  </a:lnTo>
                  <a:lnTo>
                    <a:pt x="2463" y="744"/>
                  </a:lnTo>
                  <a:lnTo>
                    <a:pt x="329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815175" y="3537725"/>
              <a:ext cx="77825" cy="18600"/>
            </a:xfrm>
            <a:custGeom>
              <a:avLst/>
              <a:gdLst/>
              <a:ahLst/>
              <a:cxnLst/>
              <a:rect l="l" t="t" r="r" b="b"/>
              <a:pathLst>
                <a:path w="3113" h="744" extrusionOk="0">
                  <a:moveTo>
                    <a:pt x="766" y="0"/>
                  </a:moveTo>
                  <a:lnTo>
                    <a:pt x="0" y="744"/>
                  </a:lnTo>
                  <a:lnTo>
                    <a:pt x="2463" y="744"/>
                  </a:lnTo>
                  <a:lnTo>
                    <a:pt x="311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908850" y="3537725"/>
              <a:ext cx="73500" cy="18600"/>
            </a:xfrm>
            <a:custGeom>
              <a:avLst/>
              <a:gdLst/>
              <a:ahLst/>
              <a:cxnLst/>
              <a:rect l="l" t="t" r="r" b="b"/>
              <a:pathLst>
                <a:path w="2940" h="744" extrusionOk="0">
                  <a:moveTo>
                    <a:pt x="593" y="0"/>
                  </a:moveTo>
                  <a:lnTo>
                    <a:pt x="0" y="744"/>
                  </a:lnTo>
                  <a:lnTo>
                    <a:pt x="2463" y="744"/>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7002725" y="3537725"/>
              <a:ext cx="69000" cy="18600"/>
            </a:xfrm>
            <a:custGeom>
              <a:avLst/>
              <a:gdLst/>
              <a:ahLst/>
              <a:cxnLst/>
              <a:rect l="l" t="t" r="r" b="b"/>
              <a:pathLst>
                <a:path w="2760" h="744" extrusionOk="0">
                  <a:moveTo>
                    <a:pt x="413" y="0"/>
                  </a:moveTo>
                  <a:lnTo>
                    <a:pt x="0" y="744"/>
                  </a:lnTo>
                  <a:lnTo>
                    <a:pt x="2463" y="744"/>
                  </a:lnTo>
                  <a:lnTo>
                    <a:pt x="275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7096450" y="3537725"/>
              <a:ext cx="64600" cy="18600"/>
            </a:xfrm>
            <a:custGeom>
              <a:avLst/>
              <a:gdLst/>
              <a:ahLst/>
              <a:cxnLst/>
              <a:rect l="l" t="t" r="r" b="b"/>
              <a:pathLst>
                <a:path w="2584" h="744" extrusionOk="0">
                  <a:moveTo>
                    <a:pt x="237" y="0"/>
                  </a:moveTo>
                  <a:lnTo>
                    <a:pt x="0" y="744"/>
                  </a:lnTo>
                  <a:lnTo>
                    <a:pt x="2461" y="744"/>
                  </a:lnTo>
                  <a:lnTo>
                    <a:pt x="258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190275" y="3537725"/>
              <a:ext cx="61600" cy="18600"/>
            </a:xfrm>
            <a:custGeom>
              <a:avLst/>
              <a:gdLst/>
              <a:ahLst/>
              <a:cxnLst/>
              <a:rect l="l" t="t" r="r" b="b"/>
              <a:pathLst>
                <a:path w="2464" h="744" extrusionOk="0">
                  <a:moveTo>
                    <a:pt x="60" y="0"/>
                  </a:moveTo>
                  <a:lnTo>
                    <a:pt x="1" y="744"/>
                  </a:lnTo>
                  <a:lnTo>
                    <a:pt x="2463" y="744"/>
                  </a:lnTo>
                  <a:lnTo>
                    <a:pt x="240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7281100" y="3537725"/>
              <a:ext cx="64475" cy="18600"/>
            </a:xfrm>
            <a:custGeom>
              <a:avLst/>
              <a:gdLst/>
              <a:ahLst/>
              <a:cxnLst/>
              <a:rect l="l" t="t" r="r" b="b"/>
              <a:pathLst>
                <a:path w="2579" h="744" extrusionOk="0">
                  <a:moveTo>
                    <a:pt x="0" y="0"/>
                  </a:moveTo>
                  <a:lnTo>
                    <a:pt x="123" y="744"/>
                  </a:lnTo>
                  <a:lnTo>
                    <a:pt x="2579"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7370475" y="3537725"/>
              <a:ext cx="68950" cy="18600"/>
            </a:xfrm>
            <a:custGeom>
              <a:avLst/>
              <a:gdLst/>
              <a:ahLst/>
              <a:cxnLst/>
              <a:rect l="l" t="t" r="r" b="b"/>
              <a:pathLst>
                <a:path w="2758" h="744" extrusionOk="0">
                  <a:moveTo>
                    <a:pt x="0" y="0"/>
                  </a:moveTo>
                  <a:lnTo>
                    <a:pt x="295" y="744"/>
                  </a:lnTo>
                  <a:lnTo>
                    <a:pt x="2758"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7459800" y="3537725"/>
              <a:ext cx="73525" cy="18600"/>
            </a:xfrm>
            <a:custGeom>
              <a:avLst/>
              <a:gdLst/>
              <a:ahLst/>
              <a:cxnLst/>
              <a:rect l="l" t="t" r="r" b="b"/>
              <a:pathLst>
                <a:path w="2941" h="744" extrusionOk="0">
                  <a:moveTo>
                    <a:pt x="1" y="0"/>
                  </a:moveTo>
                  <a:lnTo>
                    <a:pt x="478" y="744"/>
                  </a:lnTo>
                  <a:lnTo>
                    <a:pt x="2940"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7549200" y="3537725"/>
              <a:ext cx="77775" cy="18600"/>
            </a:xfrm>
            <a:custGeom>
              <a:avLst/>
              <a:gdLst/>
              <a:ahLst/>
              <a:cxnLst/>
              <a:rect l="l" t="t" r="r" b="b"/>
              <a:pathLst>
                <a:path w="3111" h="744" extrusionOk="0">
                  <a:moveTo>
                    <a:pt x="0" y="0"/>
                  </a:moveTo>
                  <a:lnTo>
                    <a:pt x="650" y="744"/>
                  </a:lnTo>
                  <a:lnTo>
                    <a:pt x="3111"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7638525" y="3537725"/>
              <a:ext cx="82350" cy="18600"/>
            </a:xfrm>
            <a:custGeom>
              <a:avLst/>
              <a:gdLst/>
              <a:ahLst/>
              <a:cxnLst/>
              <a:rect l="l" t="t" r="r" b="b"/>
              <a:pathLst>
                <a:path w="3294" h="744" extrusionOk="0">
                  <a:moveTo>
                    <a:pt x="1" y="0"/>
                  </a:moveTo>
                  <a:lnTo>
                    <a:pt x="831" y="744"/>
                  </a:lnTo>
                  <a:lnTo>
                    <a:pt x="3293"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681775" y="3565700"/>
              <a:ext cx="90450" cy="21700"/>
            </a:xfrm>
            <a:custGeom>
              <a:avLst/>
              <a:gdLst/>
              <a:ahLst/>
              <a:cxnLst/>
              <a:rect l="l" t="t" r="r" b="b"/>
              <a:pathLst>
                <a:path w="3618" h="868" extrusionOk="0">
                  <a:moveTo>
                    <a:pt x="1097" y="1"/>
                  </a:moveTo>
                  <a:lnTo>
                    <a:pt x="0" y="867"/>
                  </a:lnTo>
                  <a:lnTo>
                    <a:pt x="2657" y="867"/>
                  </a:lnTo>
                  <a:lnTo>
                    <a:pt x="361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783025" y="3565700"/>
              <a:ext cx="85425" cy="21700"/>
            </a:xfrm>
            <a:custGeom>
              <a:avLst/>
              <a:gdLst/>
              <a:ahLst/>
              <a:cxnLst/>
              <a:rect l="l" t="t" r="r" b="b"/>
              <a:pathLst>
                <a:path w="3417" h="868" extrusionOk="0">
                  <a:moveTo>
                    <a:pt x="889" y="1"/>
                  </a:moveTo>
                  <a:lnTo>
                    <a:pt x="0" y="867"/>
                  </a:lnTo>
                  <a:lnTo>
                    <a:pt x="2659" y="867"/>
                  </a:lnTo>
                  <a:lnTo>
                    <a:pt x="341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884325" y="3565700"/>
              <a:ext cx="80175" cy="21700"/>
            </a:xfrm>
            <a:custGeom>
              <a:avLst/>
              <a:gdLst/>
              <a:ahLst/>
              <a:cxnLst/>
              <a:rect l="l" t="t" r="r" b="b"/>
              <a:pathLst>
                <a:path w="3207" h="868" extrusionOk="0">
                  <a:moveTo>
                    <a:pt x="678" y="1"/>
                  </a:moveTo>
                  <a:lnTo>
                    <a:pt x="0" y="867"/>
                  </a:lnTo>
                  <a:lnTo>
                    <a:pt x="2650" y="867"/>
                  </a:lnTo>
                  <a:lnTo>
                    <a:pt x="320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85400" y="3565700"/>
              <a:ext cx="75100" cy="21700"/>
            </a:xfrm>
            <a:custGeom>
              <a:avLst/>
              <a:gdLst/>
              <a:ahLst/>
              <a:cxnLst/>
              <a:rect l="l" t="t" r="r" b="b"/>
              <a:pathLst>
                <a:path w="3004" h="868" extrusionOk="0">
                  <a:moveTo>
                    <a:pt x="484" y="1"/>
                  </a:moveTo>
                  <a:lnTo>
                    <a:pt x="0" y="867"/>
                  </a:lnTo>
                  <a:lnTo>
                    <a:pt x="2657" y="867"/>
                  </a:lnTo>
                  <a:lnTo>
                    <a:pt x="300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7086700" y="3565700"/>
              <a:ext cx="69850" cy="21700"/>
            </a:xfrm>
            <a:custGeom>
              <a:avLst/>
              <a:gdLst/>
              <a:ahLst/>
              <a:cxnLst/>
              <a:rect l="l" t="t" r="r" b="b"/>
              <a:pathLst>
                <a:path w="2794" h="868" extrusionOk="0">
                  <a:moveTo>
                    <a:pt x="274" y="1"/>
                  </a:moveTo>
                  <a:lnTo>
                    <a:pt x="0" y="867"/>
                  </a:lnTo>
                  <a:lnTo>
                    <a:pt x="2657" y="867"/>
                  </a:lnTo>
                  <a:lnTo>
                    <a:pt x="279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187775" y="3565700"/>
              <a:ext cx="66425" cy="21700"/>
            </a:xfrm>
            <a:custGeom>
              <a:avLst/>
              <a:gdLst/>
              <a:ahLst/>
              <a:cxnLst/>
              <a:rect l="l" t="t" r="r" b="b"/>
              <a:pathLst>
                <a:path w="2657" h="868" extrusionOk="0">
                  <a:moveTo>
                    <a:pt x="73" y="1"/>
                  </a:moveTo>
                  <a:lnTo>
                    <a:pt x="0" y="867"/>
                  </a:lnTo>
                  <a:lnTo>
                    <a:pt x="2657" y="867"/>
                  </a:lnTo>
                  <a:lnTo>
                    <a:pt x="2593"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6"/>
            <p:cNvSpPr/>
            <p:nvPr/>
          </p:nvSpPr>
          <p:spPr>
            <a:xfrm>
              <a:off x="7285600" y="3565700"/>
              <a:ext cx="69900" cy="21700"/>
            </a:xfrm>
            <a:custGeom>
              <a:avLst/>
              <a:gdLst/>
              <a:ahLst/>
              <a:cxnLst/>
              <a:rect l="l" t="t" r="r" b="b"/>
              <a:pathLst>
                <a:path w="2796" h="868" extrusionOk="0">
                  <a:moveTo>
                    <a:pt x="0" y="1"/>
                  </a:moveTo>
                  <a:lnTo>
                    <a:pt x="137" y="867"/>
                  </a:lnTo>
                  <a:lnTo>
                    <a:pt x="2796"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7381650" y="3565700"/>
              <a:ext cx="75100" cy="21700"/>
            </a:xfrm>
            <a:custGeom>
              <a:avLst/>
              <a:gdLst/>
              <a:ahLst/>
              <a:cxnLst/>
              <a:rect l="l" t="t" r="r" b="b"/>
              <a:pathLst>
                <a:path w="3004" h="868" extrusionOk="0">
                  <a:moveTo>
                    <a:pt x="1" y="1"/>
                  </a:moveTo>
                  <a:lnTo>
                    <a:pt x="347" y="867"/>
                  </a:lnTo>
                  <a:lnTo>
                    <a:pt x="3004"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7477700" y="3565700"/>
              <a:ext cx="80175" cy="21700"/>
            </a:xfrm>
            <a:custGeom>
              <a:avLst/>
              <a:gdLst/>
              <a:ahLst/>
              <a:cxnLst/>
              <a:rect l="l" t="t" r="r" b="b"/>
              <a:pathLst>
                <a:path w="3207" h="868" extrusionOk="0">
                  <a:moveTo>
                    <a:pt x="1" y="1"/>
                  </a:moveTo>
                  <a:lnTo>
                    <a:pt x="548" y="867"/>
                  </a:lnTo>
                  <a:lnTo>
                    <a:pt x="3207"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7573725" y="3565700"/>
              <a:ext cx="85400" cy="21700"/>
            </a:xfrm>
            <a:custGeom>
              <a:avLst/>
              <a:gdLst/>
              <a:ahLst/>
              <a:cxnLst/>
              <a:rect l="l" t="t" r="r" b="b"/>
              <a:pathLst>
                <a:path w="3416" h="868" extrusionOk="0">
                  <a:moveTo>
                    <a:pt x="0" y="1"/>
                  </a:moveTo>
                  <a:lnTo>
                    <a:pt x="759" y="867"/>
                  </a:lnTo>
                  <a:lnTo>
                    <a:pt x="3416" y="867"/>
                  </a:lnTo>
                  <a:lnTo>
                    <a:pt x="2529"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7669775" y="3565700"/>
              <a:ext cx="90650" cy="21700"/>
            </a:xfrm>
            <a:custGeom>
              <a:avLst/>
              <a:gdLst/>
              <a:ahLst/>
              <a:cxnLst/>
              <a:rect l="l" t="t" r="r" b="b"/>
              <a:pathLst>
                <a:path w="3626" h="868" extrusionOk="0">
                  <a:moveTo>
                    <a:pt x="0" y="1"/>
                  </a:moveTo>
                  <a:lnTo>
                    <a:pt x="967" y="867"/>
                  </a:lnTo>
                  <a:lnTo>
                    <a:pt x="3626" y="867"/>
                  </a:lnTo>
                  <a:lnTo>
                    <a:pt x="252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633025" y="3600200"/>
              <a:ext cx="100925" cy="25450"/>
            </a:xfrm>
            <a:custGeom>
              <a:avLst/>
              <a:gdLst/>
              <a:ahLst/>
              <a:cxnLst/>
              <a:rect l="l" t="t" r="r" b="b"/>
              <a:pathLst>
                <a:path w="4037" h="1018" extrusionOk="0">
                  <a:moveTo>
                    <a:pt x="1300" y="0"/>
                  </a:moveTo>
                  <a:lnTo>
                    <a:pt x="1" y="1018"/>
                  </a:lnTo>
                  <a:lnTo>
                    <a:pt x="2896" y="1018"/>
                  </a:lnTo>
                  <a:lnTo>
                    <a:pt x="40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743325" y="3600200"/>
              <a:ext cx="94950" cy="25450"/>
            </a:xfrm>
            <a:custGeom>
              <a:avLst/>
              <a:gdLst/>
              <a:ahLst/>
              <a:cxnLst/>
              <a:rect l="l" t="t" r="r" b="b"/>
              <a:pathLst>
                <a:path w="3798" h="1018" extrusionOk="0">
                  <a:moveTo>
                    <a:pt x="1061" y="0"/>
                  </a:moveTo>
                  <a:lnTo>
                    <a:pt x="1" y="1018"/>
                  </a:lnTo>
                  <a:lnTo>
                    <a:pt x="2904" y="1018"/>
                  </a:lnTo>
                  <a:lnTo>
                    <a:pt x="3798"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853825" y="3600200"/>
              <a:ext cx="622425" cy="25450"/>
            </a:xfrm>
            <a:custGeom>
              <a:avLst/>
              <a:gdLst/>
              <a:ahLst/>
              <a:cxnLst/>
              <a:rect l="l" t="t" r="r" b="b"/>
              <a:pathLst>
                <a:path w="24897" h="1018" extrusionOk="0">
                  <a:moveTo>
                    <a:pt x="808" y="0"/>
                  </a:moveTo>
                  <a:lnTo>
                    <a:pt x="0" y="1018"/>
                  </a:lnTo>
                  <a:lnTo>
                    <a:pt x="24897" y="1018"/>
                  </a:lnTo>
                  <a:lnTo>
                    <a:pt x="243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7499725" y="3600200"/>
              <a:ext cx="88650" cy="25450"/>
            </a:xfrm>
            <a:custGeom>
              <a:avLst/>
              <a:gdLst/>
              <a:ahLst/>
              <a:cxnLst/>
              <a:rect l="l" t="t" r="r" b="b"/>
              <a:pathLst>
                <a:path w="3546" h="1018" extrusionOk="0">
                  <a:moveTo>
                    <a:pt x="0" y="0"/>
                  </a:moveTo>
                  <a:lnTo>
                    <a:pt x="650" y="1018"/>
                  </a:lnTo>
                  <a:lnTo>
                    <a:pt x="3546" y="1018"/>
                  </a:lnTo>
                  <a:lnTo>
                    <a:pt x="273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7603875" y="3600200"/>
              <a:ext cx="94825" cy="25450"/>
            </a:xfrm>
            <a:custGeom>
              <a:avLst/>
              <a:gdLst/>
              <a:ahLst/>
              <a:cxnLst/>
              <a:rect l="l" t="t" r="r" b="b"/>
              <a:pathLst>
                <a:path w="3793" h="1018" extrusionOk="0">
                  <a:moveTo>
                    <a:pt x="0" y="0"/>
                  </a:moveTo>
                  <a:lnTo>
                    <a:pt x="896" y="1018"/>
                  </a:lnTo>
                  <a:lnTo>
                    <a:pt x="3792" y="1018"/>
                  </a:lnTo>
                  <a:lnTo>
                    <a:pt x="27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7708200" y="3600200"/>
              <a:ext cx="100975" cy="25450"/>
            </a:xfrm>
            <a:custGeom>
              <a:avLst/>
              <a:gdLst/>
              <a:ahLst/>
              <a:cxnLst/>
              <a:rect l="l" t="t" r="r" b="b"/>
              <a:pathLst>
                <a:path w="4039" h="1018" extrusionOk="0">
                  <a:moveTo>
                    <a:pt x="0" y="0"/>
                  </a:moveTo>
                  <a:lnTo>
                    <a:pt x="1142" y="1018"/>
                  </a:lnTo>
                  <a:lnTo>
                    <a:pt x="4038" y="1018"/>
                  </a:lnTo>
                  <a:lnTo>
                    <a:pt x="27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6871500" y="3510825"/>
              <a:ext cx="68600" cy="15925"/>
            </a:xfrm>
            <a:custGeom>
              <a:avLst/>
              <a:gdLst/>
              <a:ahLst/>
              <a:cxnLst/>
              <a:rect l="l" t="t" r="r" b="b"/>
              <a:pathLst>
                <a:path w="2744" h="637" extrusionOk="0">
                  <a:moveTo>
                    <a:pt x="621" y="0"/>
                  </a:moveTo>
                  <a:lnTo>
                    <a:pt x="0" y="636"/>
                  </a:lnTo>
                  <a:lnTo>
                    <a:pt x="2224" y="636"/>
                  </a:lnTo>
                  <a:lnTo>
                    <a:pt x="274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6950900" y="3510825"/>
              <a:ext cx="65200" cy="15925"/>
            </a:xfrm>
            <a:custGeom>
              <a:avLst/>
              <a:gdLst/>
              <a:ahLst/>
              <a:cxnLst/>
              <a:rect l="l" t="t" r="r" b="b"/>
              <a:pathLst>
                <a:path w="2608" h="637" extrusionOk="0">
                  <a:moveTo>
                    <a:pt x="477" y="0"/>
                  </a:moveTo>
                  <a:lnTo>
                    <a:pt x="1" y="636"/>
                  </a:lnTo>
                  <a:lnTo>
                    <a:pt x="2226" y="636"/>
                  </a:lnTo>
                  <a:lnTo>
                    <a:pt x="260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7030375" y="3510825"/>
              <a:ext cx="61550" cy="15925"/>
            </a:xfrm>
            <a:custGeom>
              <a:avLst/>
              <a:gdLst/>
              <a:ahLst/>
              <a:cxnLst/>
              <a:rect l="l" t="t" r="r" b="b"/>
              <a:pathLst>
                <a:path w="2462" h="637" extrusionOk="0">
                  <a:moveTo>
                    <a:pt x="338" y="0"/>
                  </a:moveTo>
                  <a:lnTo>
                    <a:pt x="0" y="636"/>
                  </a:lnTo>
                  <a:lnTo>
                    <a:pt x="2224" y="636"/>
                  </a:lnTo>
                  <a:lnTo>
                    <a:pt x="2461"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7109775" y="3510825"/>
              <a:ext cx="58175" cy="15925"/>
            </a:xfrm>
            <a:custGeom>
              <a:avLst/>
              <a:gdLst/>
              <a:ahLst/>
              <a:cxnLst/>
              <a:rect l="l" t="t" r="r" b="b"/>
              <a:pathLst>
                <a:path w="2327" h="637" extrusionOk="0">
                  <a:moveTo>
                    <a:pt x="204" y="0"/>
                  </a:moveTo>
                  <a:lnTo>
                    <a:pt x="1" y="636"/>
                  </a:lnTo>
                  <a:lnTo>
                    <a:pt x="2224" y="636"/>
                  </a:lnTo>
                  <a:lnTo>
                    <a:pt x="232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7189200" y="3510825"/>
              <a:ext cx="55650" cy="15925"/>
            </a:xfrm>
            <a:custGeom>
              <a:avLst/>
              <a:gdLst/>
              <a:ahLst/>
              <a:cxnLst/>
              <a:rect l="l" t="t" r="r" b="b"/>
              <a:pathLst>
                <a:path w="2226" h="637" extrusionOk="0">
                  <a:moveTo>
                    <a:pt x="59" y="0"/>
                  </a:moveTo>
                  <a:lnTo>
                    <a:pt x="0" y="636"/>
                  </a:lnTo>
                  <a:lnTo>
                    <a:pt x="2226" y="636"/>
                  </a:lnTo>
                  <a:lnTo>
                    <a:pt x="218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7266675" y="3510825"/>
              <a:ext cx="57600" cy="15925"/>
            </a:xfrm>
            <a:custGeom>
              <a:avLst/>
              <a:gdLst/>
              <a:ahLst/>
              <a:cxnLst/>
              <a:rect l="l" t="t" r="r" b="b"/>
              <a:pathLst>
                <a:path w="2304" h="637" extrusionOk="0">
                  <a:moveTo>
                    <a:pt x="0" y="0"/>
                  </a:moveTo>
                  <a:lnTo>
                    <a:pt x="80" y="636"/>
                  </a:lnTo>
                  <a:lnTo>
                    <a:pt x="230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7345175" y="3510825"/>
              <a:ext cx="61250" cy="15925"/>
            </a:xfrm>
            <a:custGeom>
              <a:avLst/>
              <a:gdLst/>
              <a:ahLst/>
              <a:cxnLst/>
              <a:rect l="l" t="t" r="r" b="b"/>
              <a:pathLst>
                <a:path w="2450" h="637" extrusionOk="0">
                  <a:moveTo>
                    <a:pt x="0" y="0"/>
                  </a:moveTo>
                  <a:lnTo>
                    <a:pt x="224" y="636"/>
                  </a:lnTo>
                  <a:lnTo>
                    <a:pt x="2449"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7465400" y="3510825"/>
              <a:ext cx="66825" cy="15925"/>
            </a:xfrm>
            <a:custGeom>
              <a:avLst/>
              <a:gdLst/>
              <a:ahLst/>
              <a:cxnLst/>
              <a:rect l="l" t="t" r="r" b="b"/>
              <a:pathLst>
                <a:path w="2673" h="637" extrusionOk="0">
                  <a:moveTo>
                    <a:pt x="0" y="0"/>
                  </a:moveTo>
                  <a:lnTo>
                    <a:pt x="449" y="636"/>
                  </a:lnTo>
                  <a:lnTo>
                    <a:pt x="267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7537450" y="3510825"/>
              <a:ext cx="70250" cy="15925"/>
            </a:xfrm>
            <a:custGeom>
              <a:avLst/>
              <a:gdLst/>
              <a:ahLst/>
              <a:cxnLst/>
              <a:rect l="l" t="t" r="r" b="b"/>
              <a:pathLst>
                <a:path w="2810" h="637" extrusionOk="0">
                  <a:moveTo>
                    <a:pt x="1" y="0"/>
                  </a:moveTo>
                  <a:lnTo>
                    <a:pt x="585" y="636"/>
                  </a:lnTo>
                  <a:lnTo>
                    <a:pt x="2810" y="636"/>
                  </a:lnTo>
                  <a:lnTo>
                    <a:pt x="2130"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7609625" y="3510825"/>
              <a:ext cx="73500" cy="15925"/>
            </a:xfrm>
            <a:custGeom>
              <a:avLst/>
              <a:gdLst/>
              <a:ahLst/>
              <a:cxnLst/>
              <a:rect l="l" t="t" r="r" b="b"/>
              <a:pathLst>
                <a:path w="2940" h="637" extrusionOk="0">
                  <a:moveTo>
                    <a:pt x="1" y="0"/>
                  </a:moveTo>
                  <a:lnTo>
                    <a:pt x="716" y="636"/>
                  </a:lnTo>
                  <a:lnTo>
                    <a:pt x="2940" y="636"/>
                  </a:lnTo>
                  <a:lnTo>
                    <a:pt x="212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7030375" y="3651275"/>
              <a:ext cx="381450" cy="70950"/>
            </a:xfrm>
            <a:custGeom>
              <a:avLst/>
              <a:gdLst/>
              <a:ahLst/>
              <a:cxnLst/>
              <a:rect l="l" t="t" r="r" b="b"/>
              <a:pathLst>
                <a:path w="15258" h="2838" extrusionOk="0">
                  <a:moveTo>
                    <a:pt x="1205" y="0"/>
                  </a:moveTo>
                  <a:lnTo>
                    <a:pt x="0" y="2837"/>
                  </a:lnTo>
                  <a:lnTo>
                    <a:pt x="15258" y="2837"/>
                  </a:lnTo>
                  <a:lnTo>
                    <a:pt x="14052"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384600" y="3756675"/>
              <a:ext cx="1672950" cy="27850"/>
            </a:xfrm>
            <a:custGeom>
              <a:avLst/>
              <a:gdLst/>
              <a:ahLst/>
              <a:cxnLst/>
              <a:rect l="l" t="t" r="r" b="b"/>
              <a:pathLst>
                <a:path w="66918" h="1114" extrusionOk="0">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7012825" y="2590700"/>
              <a:ext cx="439600" cy="745025"/>
            </a:xfrm>
            <a:custGeom>
              <a:avLst/>
              <a:gdLst/>
              <a:ahLst/>
              <a:cxnLst/>
              <a:rect l="l" t="t" r="r" b="b"/>
              <a:pathLst>
                <a:path w="17584" h="29801" extrusionOk="0">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7029625" y="2619400"/>
              <a:ext cx="405850" cy="623175"/>
            </a:xfrm>
            <a:custGeom>
              <a:avLst/>
              <a:gdLst/>
              <a:ahLst/>
              <a:cxnLst/>
              <a:rect l="l" t="t" r="r" b="b"/>
              <a:pathLst>
                <a:path w="16234" h="24927" extrusionOk="0">
                  <a:moveTo>
                    <a:pt x="1" y="0"/>
                  </a:moveTo>
                  <a:lnTo>
                    <a:pt x="1" y="24926"/>
                  </a:lnTo>
                  <a:lnTo>
                    <a:pt x="16234" y="24926"/>
                  </a:lnTo>
                  <a:lnTo>
                    <a:pt x="162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7207775" y="3265850"/>
              <a:ext cx="49675" cy="49500"/>
            </a:xfrm>
            <a:custGeom>
              <a:avLst/>
              <a:gdLst/>
              <a:ahLst/>
              <a:cxnLst/>
              <a:rect l="l" t="t" r="r" b="b"/>
              <a:pathLst>
                <a:path w="1987" h="1980" extrusionOk="0">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479400" y="2713275"/>
              <a:ext cx="285975" cy="285975"/>
            </a:xfrm>
            <a:custGeom>
              <a:avLst/>
              <a:gdLst/>
              <a:ahLst/>
              <a:cxnLst/>
              <a:rect l="l" t="t" r="r" b="b"/>
              <a:pathLst>
                <a:path w="11439" h="11439" extrusionOk="0">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6462400" y="2696475"/>
              <a:ext cx="319950" cy="319725"/>
            </a:xfrm>
            <a:custGeom>
              <a:avLst/>
              <a:gdLst/>
              <a:ahLst/>
              <a:cxnLst/>
              <a:rect l="l" t="t" r="r" b="b"/>
              <a:pathLst>
                <a:path w="12798" h="12789" fill="none" extrusionOk="0">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6519825" y="2819950"/>
              <a:ext cx="57975" cy="77325"/>
            </a:xfrm>
            <a:custGeom>
              <a:avLst/>
              <a:gdLst/>
              <a:ahLst/>
              <a:cxnLst/>
              <a:rect l="l" t="t" r="r" b="b"/>
              <a:pathLst>
                <a:path w="2319" h="3093" extrusionOk="0">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6588625" y="2819950"/>
              <a:ext cx="67000" cy="77325"/>
            </a:xfrm>
            <a:custGeom>
              <a:avLst/>
              <a:gdLst/>
              <a:ahLst/>
              <a:cxnLst/>
              <a:rect l="l" t="t" r="r" b="b"/>
              <a:pathLst>
                <a:path w="2680" h="3093" extrusionOk="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71275" y="2819950"/>
              <a:ext cx="58000" cy="77325"/>
            </a:xfrm>
            <a:custGeom>
              <a:avLst/>
              <a:gdLst/>
              <a:ahLst/>
              <a:cxnLst/>
              <a:rect l="l" t="t" r="r" b="b"/>
              <a:pathLst>
                <a:path w="2320" h="3093" extrusionOk="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650271" y="3082975"/>
              <a:ext cx="285975" cy="28597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6"/>
            <p:cNvSpPr/>
            <p:nvPr/>
          </p:nvSpPr>
          <p:spPr>
            <a:xfrm>
              <a:off x="7629525" y="3074650"/>
              <a:ext cx="319725" cy="319950"/>
            </a:xfrm>
            <a:custGeom>
              <a:avLst/>
              <a:gdLst/>
              <a:ahLst/>
              <a:cxnLst/>
              <a:rect l="l" t="t" r="r" b="b"/>
              <a:pathLst>
                <a:path w="12789" h="12798" fill="none" extrusionOk="0">
                  <a:moveTo>
                    <a:pt x="10312" y="12797"/>
                  </a:moveTo>
                  <a:lnTo>
                    <a:pt x="2477" y="12797"/>
                  </a:lnTo>
                  <a:cubicBezTo>
                    <a:pt x="1104" y="12797"/>
                    <a:pt x="0" y="11685"/>
                    <a:pt x="0" y="10321"/>
                  </a:cubicBezTo>
                  <a:lnTo>
                    <a:pt x="0" y="2479"/>
                  </a:lnTo>
                  <a:cubicBezTo>
                    <a:pt x="0" y="1113"/>
                    <a:pt x="1104" y="1"/>
                    <a:pt x="2477" y="1"/>
                  </a:cubicBezTo>
                  <a:lnTo>
                    <a:pt x="10312" y="1"/>
                  </a:lnTo>
                  <a:cubicBezTo>
                    <a:pt x="11683" y="1"/>
                    <a:pt x="12788" y="1113"/>
                    <a:pt x="12788" y="2479"/>
                  </a:cubicBezTo>
                  <a:lnTo>
                    <a:pt x="12788" y="10321"/>
                  </a:lnTo>
                  <a:cubicBezTo>
                    <a:pt x="12788" y="11685"/>
                    <a:pt x="11683"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7684750" y="3182625"/>
              <a:ext cx="72775" cy="84850"/>
            </a:xfrm>
            <a:custGeom>
              <a:avLst/>
              <a:gdLst/>
              <a:ahLst/>
              <a:cxnLst/>
              <a:rect l="l" t="t" r="r" b="b"/>
              <a:pathLst>
                <a:path w="2911" h="3394" extrusionOk="0">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7765600" y="3199600"/>
              <a:ext cx="62500" cy="62475"/>
            </a:xfrm>
            <a:custGeom>
              <a:avLst/>
              <a:gdLst/>
              <a:ahLst/>
              <a:cxnLst/>
              <a:rect l="l" t="t" r="r" b="b"/>
              <a:pathLst>
                <a:path w="2500" h="2499" extrusionOk="0">
                  <a:moveTo>
                    <a:pt x="962" y="1"/>
                  </a:moveTo>
                  <a:lnTo>
                    <a:pt x="962" y="961"/>
                  </a:lnTo>
                  <a:lnTo>
                    <a:pt x="1" y="961"/>
                  </a:lnTo>
                  <a:lnTo>
                    <a:pt x="1" y="1538"/>
                  </a:lnTo>
                  <a:lnTo>
                    <a:pt x="962" y="1538"/>
                  </a:lnTo>
                  <a:lnTo>
                    <a:pt x="962" y="2498"/>
                  </a:lnTo>
                  <a:lnTo>
                    <a:pt x="1540" y="2498"/>
                  </a:lnTo>
                  <a:lnTo>
                    <a:pt x="1540" y="1538"/>
                  </a:lnTo>
                  <a:lnTo>
                    <a:pt x="2500" y="1538"/>
                  </a:lnTo>
                  <a:lnTo>
                    <a:pt x="2500" y="961"/>
                  </a:lnTo>
                  <a:lnTo>
                    <a:pt x="1540" y="961"/>
                  </a:lnTo>
                  <a:lnTo>
                    <a:pt x="1540"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7841425" y="3199600"/>
              <a:ext cx="62500" cy="62475"/>
            </a:xfrm>
            <a:custGeom>
              <a:avLst/>
              <a:gdLst/>
              <a:ahLst/>
              <a:cxnLst/>
              <a:rect l="l" t="t" r="r" b="b"/>
              <a:pathLst>
                <a:path w="2500" h="2499" extrusionOk="0">
                  <a:moveTo>
                    <a:pt x="962" y="1"/>
                  </a:moveTo>
                  <a:lnTo>
                    <a:pt x="962" y="961"/>
                  </a:lnTo>
                  <a:lnTo>
                    <a:pt x="0" y="961"/>
                  </a:lnTo>
                  <a:lnTo>
                    <a:pt x="0" y="1538"/>
                  </a:lnTo>
                  <a:lnTo>
                    <a:pt x="962" y="1538"/>
                  </a:lnTo>
                  <a:lnTo>
                    <a:pt x="962" y="2498"/>
                  </a:lnTo>
                  <a:lnTo>
                    <a:pt x="1539" y="2498"/>
                  </a:lnTo>
                  <a:lnTo>
                    <a:pt x="1539" y="1538"/>
                  </a:lnTo>
                  <a:lnTo>
                    <a:pt x="2499" y="1538"/>
                  </a:lnTo>
                  <a:lnTo>
                    <a:pt x="2499" y="961"/>
                  </a:lnTo>
                  <a:lnTo>
                    <a:pt x="1539" y="961"/>
                  </a:lnTo>
                  <a:lnTo>
                    <a:pt x="1539"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7561100" y="2783125"/>
              <a:ext cx="202750" cy="202750"/>
            </a:xfrm>
            <a:custGeom>
              <a:avLst/>
              <a:gdLst/>
              <a:ahLst/>
              <a:cxnLst/>
              <a:rect l="l" t="t" r="r" b="b"/>
              <a:pathLst>
                <a:path w="8110" h="8110" extrusionOk="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7548975" y="2771200"/>
              <a:ext cx="226800" cy="226800"/>
            </a:xfrm>
            <a:custGeom>
              <a:avLst/>
              <a:gdLst/>
              <a:ahLst/>
              <a:cxnLst/>
              <a:rect l="l" t="t" r="r" b="b"/>
              <a:pathLst>
                <a:path w="9072" h="9072" fill="none" extrusionOk="0">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7587275" y="2861850"/>
              <a:ext cx="37025" cy="42425"/>
            </a:xfrm>
            <a:custGeom>
              <a:avLst/>
              <a:gdLst/>
              <a:ahLst/>
              <a:cxnLst/>
              <a:rect l="l" t="t" r="r" b="b"/>
              <a:pathLst>
                <a:path w="1481" h="1697" extrusionOk="0">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628950" y="2861850"/>
              <a:ext cx="33600" cy="42425"/>
            </a:xfrm>
            <a:custGeom>
              <a:avLst/>
              <a:gdLst/>
              <a:ahLst/>
              <a:cxnLst/>
              <a:rect l="l" t="t" r="r" b="b"/>
              <a:pathLst>
                <a:path w="1344" h="1697" extrusionOk="0">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667250" y="2861850"/>
              <a:ext cx="48025" cy="42425"/>
            </a:xfrm>
            <a:custGeom>
              <a:avLst/>
              <a:gdLst/>
              <a:ahLst/>
              <a:cxnLst/>
              <a:rect l="l" t="t" r="r" b="b"/>
              <a:pathLst>
                <a:path w="1921" h="1697" extrusionOk="0">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724275" y="2861850"/>
              <a:ext cx="26750" cy="42425"/>
            </a:xfrm>
            <a:custGeom>
              <a:avLst/>
              <a:gdLst/>
              <a:ahLst/>
              <a:cxnLst/>
              <a:rect l="l" t="t" r="r" b="b"/>
              <a:pathLst>
                <a:path w="1070" h="1697" extrusionOk="0">
                  <a:moveTo>
                    <a:pt x="0" y="0"/>
                  </a:moveTo>
                  <a:lnTo>
                    <a:pt x="0" y="1697"/>
                  </a:lnTo>
                  <a:lnTo>
                    <a:pt x="1070" y="1697"/>
                  </a:lnTo>
                  <a:lnTo>
                    <a:pt x="1070" y="1350"/>
                  </a:lnTo>
                  <a:lnTo>
                    <a:pt x="376" y="1350"/>
                  </a:lnTo>
                  <a:lnTo>
                    <a:pt x="376"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6401111" y="2719275"/>
              <a:ext cx="426564" cy="28597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a:t>angular</a:t>
              </a:r>
              <a:endParaRPr sz="1000" dirty="0"/>
            </a:p>
          </p:txBody>
        </p:sp>
        <p:sp>
          <p:nvSpPr>
            <p:cNvPr id="500" name="Google Shape;500;p26"/>
            <p:cNvSpPr/>
            <p:nvPr/>
          </p:nvSpPr>
          <p:spPr>
            <a:xfrm>
              <a:off x="6799100" y="2378025"/>
              <a:ext cx="319725" cy="319950"/>
            </a:xfrm>
            <a:custGeom>
              <a:avLst/>
              <a:gdLst/>
              <a:ahLst/>
              <a:cxnLst/>
              <a:rect l="l" t="t" r="r" b="b"/>
              <a:pathLst>
                <a:path w="12789" h="12798" fill="none" extrusionOk="0">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6855975" y="2506925"/>
              <a:ext cx="36475" cy="59775"/>
            </a:xfrm>
            <a:custGeom>
              <a:avLst/>
              <a:gdLst/>
              <a:ahLst/>
              <a:cxnLst/>
              <a:rect l="l" t="t" r="r" b="b"/>
              <a:pathLst>
                <a:path w="1459" h="2391" extrusionOk="0">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6900425" y="2506925"/>
              <a:ext cx="51904" cy="27680"/>
            </a:xfrm>
            <a:custGeom>
              <a:avLst/>
              <a:gdLst/>
              <a:ahLst/>
              <a:cxnLst/>
              <a:rect l="l" t="t" r="r" b="b"/>
              <a:pathLst>
                <a:path w="2448" h="2333" extrusionOk="0">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6953625" y="2506925"/>
              <a:ext cx="57800" cy="58325"/>
            </a:xfrm>
            <a:custGeom>
              <a:avLst/>
              <a:gdLst/>
              <a:ahLst/>
              <a:cxnLst/>
              <a:rect l="l" t="t" r="r" b="b"/>
              <a:pathLst>
                <a:path w="2312" h="2333" extrusionOk="0">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6"/>
            <p:cNvSpPr/>
            <p:nvPr/>
          </p:nvSpPr>
          <p:spPr>
            <a:xfrm>
              <a:off x="7006325" y="2506925"/>
              <a:ext cx="61250" cy="58325"/>
            </a:xfrm>
            <a:custGeom>
              <a:avLst/>
              <a:gdLst/>
              <a:ahLst/>
              <a:cxnLst/>
              <a:rect l="l" t="t" r="r" b="b"/>
              <a:pathLst>
                <a:path w="2450" h="2333" extrusionOk="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6"/>
            <p:cNvSpPr/>
            <p:nvPr/>
          </p:nvSpPr>
          <p:spPr>
            <a:xfrm>
              <a:off x="6676700" y="3153725"/>
              <a:ext cx="211225" cy="211450"/>
            </a:xfrm>
            <a:custGeom>
              <a:avLst/>
              <a:gdLst/>
              <a:ahLst/>
              <a:cxnLst/>
              <a:rect l="l" t="t" r="r" b="b"/>
              <a:pathLst>
                <a:path w="8449" h="8458" extrusionOk="0">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6664050" y="3141300"/>
              <a:ext cx="236375" cy="236325"/>
            </a:xfrm>
            <a:custGeom>
              <a:avLst/>
              <a:gdLst/>
              <a:ahLst/>
              <a:cxnLst/>
              <a:rect l="l" t="t" r="r" b="b"/>
              <a:pathLst>
                <a:path w="9455" h="9453" fill="none" extrusionOk="0">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6717125" y="3213525"/>
              <a:ext cx="51150" cy="84100"/>
            </a:xfrm>
            <a:custGeom>
              <a:avLst/>
              <a:gdLst/>
              <a:ahLst/>
              <a:cxnLst/>
              <a:rect l="l" t="t" r="r" b="b"/>
              <a:pathLst>
                <a:path w="2046" h="3364" extrusionOk="0">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6777600" y="3211525"/>
              <a:ext cx="59075" cy="86100"/>
            </a:xfrm>
            <a:custGeom>
              <a:avLst/>
              <a:gdLst/>
              <a:ahLst/>
              <a:cxnLst/>
              <a:rect l="l" t="t" r="r" b="b"/>
              <a:pathLst>
                <a:path w="2363" h="3444" extrusionOk="0">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0" name="Google Shape;510;p26"/>
          <p:cNvCxnSpPr>
            <a:cxnSpLocks/>
          </p:cNvCxnSpPr>
          <p:nvPr/>
        </p:nvCxnSpPr>
        <p:spPr>
          <a:xfrm rot="10800000" flipH="1">
            <a:off x="2613450" y="2432207"/>
            <a:ext cx="771600" cy="2760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1" name="Google Shape;511;p26"/>
          <p:cNvCxnSpPr/>
          <p:nvPr/>
        </p:nvCxnSpPr>
        <p:spPr>
          <a:xfrm rot="10800000" flipH="1">
            <a:off x="2746809" y="2943545"/>
            <a:ext cx="1076400" cy="6951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3" name="Google Shape;513;p26"/>
          <p:cNvCxnSpPr/>
          <p:nvPr/>
        </p:nvCxnSpPr>
        <p:spPr>
          <a:xfrm rot="10800000">
            <a:off x="5412079" y="2234474"/>
            <a:ext cx="1086000" cy="266400"/>
          </a:xfrm>
          <a:prstGeom prst="bentConnector3">
            <a:avLst>
              <a:gd name="adj1" fmla="val 58771"/>
            </a:avLst>
          </a:prstGeom>
          <a:noFill/>
          <a:ln w="9525" cap="flat" cmpd="sng">
            <a:solidFill>
              <a:schemeClr val="dk1"/>
            </a:solidFill>
            <a:prstDash val="solid"/>
            <a:round/>
            <a:headEnd type="none" w="med" len="med"/>
            <a:tailEnd type="oval" w="med" len="med"/>
          </a:ln>
        </p:spPr>
      </p:cxnSp>
      <p:sp>
        <p:nvSpPr>
          <p:cNvPr id="2" name="Google Shape;499;p26">
            <a:extLst>
              <a:ext uri="{FF2B5EF4-FFF2-40B4-BE49-F238E27FC236}">
                <a16:creationId xmlns:a16="http://schemas.microsoft.com/office/drawing/2014/main" id="{6039EE92-AF4A-8584-412D-BB5F0BC9BBCE}"/>
              </a:ext>
            </a:extLst>
          </p:cNvPr>
          <p:cNvSpPr/>
          <p:nvPr/>
        </p:nvSpPr>
        <p:spPr>
          <a:xfrm>
            <a:off x="3986524" y="1534218"/>
            <a:ext cx="486368" cy="47234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err="1"/>
              <a:t>JaVa</a:t>
            </a:r>
            <a:endParaRPr sz="1000" dirty="0"/>
          </a:p>
        </p:txBody>
      </p:sp>
      <p:sp>
        <p:nvSpPr>
          <p:cNvPr id="3" name="Google Shape;488;p26">
            <a:extLst>
              <a:ext uri="{FF2B5EF4-FFF2-40B4-BE49-F238E27FC236}">
                <a16:creationId xmlns:a16="http://schemas.microsoft.com/office/drawing/2014/main" id="{6362F596-CD6D-C86F-67C4-748B81635C30}"/>
              </a:ext>
            </a:extLst>
          </p:cNvPr>
          <p:cNvSpPr/>
          <p:nvPr/>
        </p:nvSpPr>
        <p:spPr>
          <a:xfrm>
            <a:off x="5180385" y="2690128"/>
            <a:ext cx="858333" cy="47234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t>Postman</a:t>
            </a:r>
            <a:endParaRPr sz="1200" dirty="0"/>
          </a:p>
        </p:txBody>
      </p:sp>
      <p:cxnSp>
        <p:nvCxnSpPr>
          <p:cNvPr id="6" name="Google Shape;514;p26">
            <a:extLst>
              <a:ext uri="{FF2B5EF4-FFF2-40B4-BE49-F238E27FC236}">
                <a16:creationId xmlns:a16="http://schemas.microsoft.com/office/drawing/2014/main" id="{BFF1844B-4B37-34B9-0D19-9EA2D22ACB3B}"/>
              </a:ext>
            </a:extLst>
          </p:cNvPr>
          <p:cNvCxnSpPr>
            <a:cxnSpLocks/>
          </p:cNvCxnSpPr>
          <p:nvPr/>
        </p:nvCxnSpPr>
        <p:spPr>
          <a:xfrm rot="10800000">
            <a:off x="5886159" y="3046995"/>
            <a:ext cx="809700" cy="3903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7" name="Google Shape;509;p26">
            <a:extLst>
              <a:ext uri="{FF2B5EF4-FFF2-40B4-BE49-F238E27FC236}">
                <a16:creationId xmlns:a16="http://schemas.microsoft.com/office/drawing/2014/main" id="{478F52AA-CA52-C865-0485-E11B9E8466F5}"/>
              </a:ext>
            </a:extLst>
          </p:cNvPr>
          <p:cNvCxnSpPr>
            <a:cxnSpLocks/>
          </p:cNvCxnSpPr>
          <p:nvPr/>
        </p:nvCxnSpPr>
        <p:spPr>
          <a:xfrm>
            <a:off x="2732439" y="1352470"/>
            <a:ext cx="1343100" cy="304800"/>
          </a:xfrm>
          <a:prstGeom prst="bent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180-11BD-86E4-30D5-E964B76288A8}"/>
              </a:ext>
            </a:extLst>
          </p:cNvPr>
          <p:cNvSpPr>
            <a:spLocks noGrp="1"/>
          </p:cNvSpPr>
          <p:nvPr>
            <p:ph type="title"/>
          </p:nvPr>
        </p:nvSpPr>
        <p:spPr>
          <a:xfrm>
            <a:off x="497750" y="247900"/>
            <a:ext cx="7704000" cy="576000"/>
          </a:xfrm>
        </p:spPr>
        <p:txBody>
          <a:bodyPr/>
          <a:lstStyle/>
          <a:p>
            <a:r>
              <a:rPr lang="en-IN" dirty="0">
                <a:latin typeface="Algerian" panose="04020705040A02060702" pitchFamily="82" charset="0"/>
              </a:rPr>
              <a:t>PROPOSED SYSTEM</a:t>
            </a:r>
          </a:p>
        </p:txBody>
      </p:sp>
      <p:sp>
        <p:nvSpPr>
          <p:cNvPr id="3" name="Text Placeholder 2">
            <a:extLst>
              <a:ext uri="{FF2B5EF4-FFF2-40B4-BE49-F238E27FC236}">
                <a16:creationId xmlns:a16="http://schemas.microsoft.com/office/drawing/2014/main" id="{763B68E7-79BB-1816-7353-C89FD04F6CF9}"/>
              </a:ext>
            </a:extLst>
          </p:cNvPr>
          <p:cNvSpPr>
            <a:spLocks noGrp="1"/>
          </p:cNvSpPr>
          <p:nvPr>
            <p:ph type="body" idx="1"/>
          </p:nvPr>
        </p:nvSpPr>
        <p:spPr>
          <a:xfrm>
            <a:off x="548550" y="971150"/>
            <a:ext cx="6840991" cy="2773500"/>
          </a:xfrm>
        </p:spPr>
        <p:txBody>
          <a:bodyPr/>
          <a:lstStyle/>
          <a:p>
            <a:r>
              <a:rPr lang="en-US" sz="1600" dirty="0">
                <a:solidFill>
                  <a:schemeClr val="tx1">
                    <a:lumMod val="75000"/>
                  </a:schemeClr>
                </a:solidFill>
                <a:latin typeface="Arial Narrow" panose="020B0606020202030204" pitchFamily="34" charset="0"/>
              </a:rPr>
              <a:t>The platform for users to browse </a:t>
            </a:r>
            <a:r>
              <a:rPr lang="en-US" sz="1600" b="0" i="0" dirty="0">
                <a:solidFill>
                  <a:schemeClr val="tx1">
                    <a:lumMod val="75000"/>
                  </a:schemeClr>
                </a:solidFill>
                <a:effectLst/>
                <a:latin typeface="Arial Narrow" panose="020B0606020202030204" pitchFamily="34" charset="0"/>
              </a:rPr>
              <a:t>proposed system of an online and get updates of ongoing tasks and </a:t>
            </a:r>
            <a:r>
              <a:rPr lang="en-US" sz="1600" dirty="0">
                <a:solidFill>
                  <a:schemeClr val="tx1">
                    <a:lumMod val="75000"/>
                  </a:schemeClr>
                </a:solidFill>
                <a:latin typeface="Arial Narrow" panose="020B0606020202030204" pitchFamily="34" charset="0"/>
              </a:rPr>
              <a:t>Todo list </a:t>
            </a:r>
            <a:r>
              <a:rPr lang="en-US" sz="1600" b="0" i="0" dirty="0">
                <a:solidFill>
                  <a:schemeClr val="tx1">
                    <a:lumMod val="75000"/>
                  </a:schemeClr>
                </a:solidFill>
                <a:effectLst/>
                <a:latin typeface="Arial Narrow" panose="020B0606020202030204" pitchFamily="34" charset="0"/>
              </a:rPr>
              <a:t>to provide a seamless and user-friendly, create and update the tasks conveniently from the comfort of their homes. </a:t>
            </a:r>
          </a:p>
          <a:p>
            <a:r>
              <a:rPr lang="en-US" sz="1600" dirty="0">
                <a:solidFill>
                  <a:schemeClr val="tx1">
                    <a:lumMod val="75000"/>
                  </a:schemeClr>
                </a:solidFill>
                <a:latin typeface="Arial Narrow" panose="020B0606020202030204" pitchFamily="34" charset="0"/>
              </a:rPr>
              <a:t>Given comprehensive full-stack project combines the power of Java Spring Boot, Hibernate, MySQL, and Angular. This system aims to address the challenges of modern web development by utilizing Java Spring Boot for rapid backend development, Hibernate for seamless communication with the MySQL database, and Angular for creating dynamic and interactive user interfaces. By leveraging these technologies, we can deliver a robust, scalable, and user-friendly application that meets the demands of today's web development landscape</a:t>
            </a:r>
            <a:r>
              <a:rPr lang="en-US" sz="1600" dirty="0">
                <a:solidFill>
                  <a:schemeClr val="tx1">
                    <a:lumMod val="75000"/>
                  </a:schemeClr>
                </a:solidFill>
              </a:rPr>
              <a:t>.</a:t>
            </a:r>
            <a:endParaRPr lang="en-IN" sz="1600" dirty="0">
              <a:solidFill>
                <a:schemeClr val="tx1">
                  <a:lumMod val="75000"/>
                </a:schemeClr>
              </a:solidFill>
            </a:endParaRPr>
          </a:p>
        </p:txBody>
      </p:sp>
      <p:grpSp>
        <p:nvGrpSpPr>
          <p:cNvPr id="4" name="Google Shape;304;p22">
            <a:extLst>
              <a:ext uri="{FF2B5EF4-FFF2-40B4-BE49-F238E27FC236}">
                <a16:creationId xmlns:a16="http://schemas.microsoft.com/office/drawing/2014/main" id="{577D2E7D-18D9-B337-8ED9-7712BA204706}"/>
              </a:ext>
            </a:extLst>
          </p:cNvPr>
          <p:cNvGrpSpPr/>
          <p:nvPr/>
        </p:nvGrpSpPr>
        <p:grpSpPr>
          <a:xfrm>
            <a:off x="8134372" y="3865850"/>
            <a:ext cx="876278" cy="906957"/>
            <a:chOff x="1739746" y="-454299"/>
            <a:chExt cx="1008501" cy="869417"/>
          </a:xfrm>
        </p:grpSpPr>
        <p:sp>
          <p:nvSpPr>
            <p:cNvPr id="5" name="Google Shape;305;p22">
              <a:extLst>
                <a:ext uri="{FF2B5EF4-FFF2-40B4-BE49-F238E27FC236}">
                  <a16:creationId xmlns:a16="http://schemas.microsoft.com/office/drawing/2014/main" id="{CFCB2F76-0450-975C-0BAC-95B69AB200A8}"/>
                </a:ext>
              </a:extLst>
            </p:cNvPr>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6;p22">
              <a:extLst>
                <a:ext uri="{FF2B5EF4-FFF2-40B4-BE49-F238E27FC236}">
                  <a16:creationId xmlns:a16="http://schemas.microsoft.com/office/drawing/2014/main" id="{5EA53367-64C2-9482-F7DD-2291B2FD21DA}"/>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p22">
              <a:extLst>
                <a:ext uri="{FF2B5EF4-FFF2-40B4-BE49-F238E27FC236}">
                  <a16:creationId xmlns:a16="http://schemas.microsoft.com/office/drawing/2014/main" id="{7CB6DCA6-35D8-9036-1F4A-F1BECBB9EBF6}"/>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p22">
              <a:extLst>
                <a:ext uri="{FF2B5EF4-FFF2-40B4-BE49-F238E27FC236}">
                  <a16:creationId xmlns:a16="http://schemas.microsoft.com/office/drawing/2014/main" id="{7413C80F-2A9D-F8C2-C255-07F717DD97A2}"/>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p22">
              <a:extLst>
                <a:ext uri="{FF2B5EF4-FFF2-40B4-BE49-F238E27FC236}">
                  <a16:creationId xmlns:a16="http://schemas.microsoft.com/office/drawing/2014/main" id="{C2685B74-A8CF-C0DB-DA3B-486BC75F249F}"/>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0;p22">
              <a:extLst>
                <a:ext uri="{FF2B5EF4-FFF2-40B4-BE49-F238E27FC236}">
                  <a16:creationId xmlns:a16="http://schemas.microsoft.com/office/drawing/2014/main" id="{C6CF9C44-129C-28CE-B2E9-672504A4350E}"/>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1;p22">
              <a:extLst>
                <a:ext uri="{FF2B5EF4-FFF2-40B4-BE49-F238E27FC236}">
                  <a16:creationId xmlns:a16="http://schemas.microsoft.com/office/drawing/2014/main" id="{AB7F1436-79FD-FF87-D78E-73E3C55CE505}"/>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2;p22">
              <a:extLst>
                <a:ext uri="{FF2B5EF4-FFF2-40B4-BE49-F238E27FC236}">
                  <a16:creationId xmlns:a16="http://schemas.microsoft.com/office/drawing/2014/main" id="{C8FFD83E-4F42-4CFD-1D36-FD1F13B23A4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3;p22">
              <a:extLst>
                <a:ext uri="{FF2B5EF4-FFF2-40B4-BE49-F238E27FC236}">
                  <a16:creationId xmlns:a16="http://schemas.microsoft.com/office/drawing/2014/main" id="{30291CDB-5E69-FBBE-E0AA-BEF181BA74F2}"/>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p22">
              <a:extLst>
                <a:ext uri="{FF2B5EF4-FFF2-40B4-BE49-F238E27FC236}">
                  <a16:creationId xmlns:a16="http://schemas.microsoft.com/office/drawing/2014/main" id="{0DC53441-90D9-8F4F-5B4D-6C663873E40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5;p22">
              <a:extLst>
                <a:ext uri="{FF2B5EF4-FFF2-40B4-BE49-F238E27FC236}">
                  <a16:creationId xmlns:a16="http://schemas.microsoft.com/office/drawing/2014/main" id="{0A06113E-0C33-6CE2-8CBC-2F41D07A7DB5}"/>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p22">
              <a:extLst>
                <a:ext uri="{FF2B5EF4-FFF2-40B4-BE49-F238E27FC236}">
                  <a16:creationId xmlns:a16="http://schemas.microsoft.com/office/drawing/2014/main" id="{6A0B7ABF-EF55-4C94-CAE5-6F7C137F63C6}"/>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7;p22">
              <a:extLst>
                <a:ext uri="{FF2B5EF4-FFF2-40B4-BE49-F238E27FC236}">
                  <a16:creationId xmlns:a16="http://schemas.microsoft.com/office/drawing/2014/main" id="{7CDFB05A-1591-D830-C59B-36EB11E5400D}"/>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8;p22">
              <a:extLst>
                <a:ext uri="{FF2B5EF4-FFF2-40B4-BE49-F238E27FC236}">
                  <a16:creationId xmlns:a16="http://schemas.microsoft.com/office/drawing/2014/main" id="{AD97ADC6-EED0-39F5-5A21-9DE25515363B}"/>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9;p22">
              <a:extLst>
                <a:ext uri="{FF2B5EF4-FFF2-40B4-BE49-F238E27FC236}">
                  <a16:creationId xmlns:a16="http://schemas.microsoft.com/office/drawing/2014/main" id="{83CA10CE-D262-A77F-916F-EA46E015FA84}"/>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p22">
              <a:extLst>
                <a:ext uri="{FF2B5EF4-FFF2-40B4-BE49-F238E27FC236}">
                  <a16:creationId xmlns:a16="http://schemas.microsoft.com/office/drawing/2014/main" id="{87367C2C-124A-EE49-078C-6A125F02A5AF}"/>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1;p22">
              <a:extLst>
                <a:ext uri="{FF2B5EF4-FFF2-40B4-BE49-F238E27FC236}">
                  <a16:creationId xmlns:a16="http://schemas.microsoft.com/office/drawing/2014/main" id="{5799AB36-9B93-B8A4-3DA5-4B3471CF8D3C}"/>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p22">
              <a:extLst>
                <a:ext uri="{FF2B5EF4-FFF2-40B4-BE49-F238E27FC236}">
                  <a16:creationId xmlns:a16="http://schemas.microsoft.com/office/drawing/2014/main" id="{0826802E-8F0B-C3FC-DCAE-3F0F4D7C59A1}"/>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3;p22">
              <a:extLst>
                <a:ext uri="{FF2B5EF4-FFF2-40B4-BE49-F238E27FC236}">
                  <a16:creationId xmlns:a16="http://schemas.microsoft.com/office/drawing/2014/main" id="{08B28655-1479-0B39-8EA6-DD023117635C}"/>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4;p22">
              <a:extLst>
                <a:ext uri="{FF2B5EF4-FFF2-40B4-BE49-F238E27FC236}">
                  <a16:creationId xmlns:a16="http://schemas.microsoft.com/office/drawing/2014/main" id="{45E5EA32-E8FD-0550-A8BC-FBCAD769D255}"/>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5;p22">
              <a:extLst>
                <a:ext uri="{FF2B5EF4-FFF2-40B4-BE49-F238E27FC236}">
                  <a16:creationId xmlns:a16="http://schemas.microsoft.com/office/drawing/2014/main" id="{51556AFB-90DF-105C-8BC5-F72598DB0BBA}"/>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6;p22">
              <a:extLst>
                <a:ext uri="{FF2B5EF4-FFF2-40B4-BE49-F238E27FC236}">
                  <a16:creationId xmlns:a16="http://schemas.microsoft.com/office/drawing/2014/main" id="{F457BBEC-A087-F456-80AB-B2523089A8FD}"/>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7;p22">
              <a:extLst>
                <a:ext uri="{FF2B5EF4-FFF2-40B4-BE49-F238E27FC236}">
                  <a16:creationId xmlns:a16="http://schemas.microsoft.com/office/drawing/2014/main" id="{EA839CF9-D480-ADE8-80EB-877AEC293DB8}"/>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8;p22">
              <a:extLst>
                <a:ext uri="{FF2B5EF4-FFF2-40B4-BE49-F238E27FC236}">
                  <a16:creationId xmlns:a16="http://schemas.microsoft.com/office/drawing/2014/main" id="{E25AAB39-B549-55ED-4674-56B3E457E345}"/>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9;p22">
              <a:extLst>
                <a:ext uri="{FF2B5EF4-FFF2-40B4-BE49-F238E27FC236}">
                  <a16:creationId xmlns:a16="http://schemas.microsoft.com/office/drawing/2014/main" id="{815A7BB4-39F9-8A32-4A1C-ECA4EC343E04}"/>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0;p22">
              <a:extLst>
                <a:ext uri="{FF2B5EF4-FFF2-40B4-BE49-F238E27FC236}">
                  <a16:creationId xmlns:a16="http://schemas.microsoft.com/office/drawing/2014/main" id="{3304159D-AA08-5DF1-B13E-4A2517048A2E}"/>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2">
              <a:extLst>
                <a:ext uri="{FF2B5EF4-FFF2-40B4-BE49-F238E27FC236}">
                  <a16:creationId xmlns:a16="http://schemas.microsoft.com/office/drawing/2014/main" id="{A665AEC9-1D52-2CBB-0591-37F782BD3E9E}"/>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2;p22">
              <a:extLst>
                <a:ext uri="{FF2B5EF4-FFF2-40B4-BE49-F238E27FC236}">
                  <a16:creationId xmlns:a16="http://schemas.microsoft.com/office/drawing/2014/main" id="{DF6F1C28-EFE0-53AF-289B-08FE90752AA8}"/>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p22">
              <a:extLst>
                <a:ext uri="{FF2B5EF4-FFF2-40B4-BE49-F238E27FC236}">
                  <a16:creationId xmlns:a16="http://schemas.microsoft.com/office/drawing/2014/main" id="{8A5F1010-FA2B-8467-6A34-DB71467A620C}"/>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p22">
              <a:extLst>
                <a:ext uri="{FF2B5EF4-FFF2-40B4-BE49-F238E27FC236}">
                  <a16:creationId xmlns:a16="http://schemas.microsoft.com/office/drawing/2014/main" id="{18950E60-B4F1-9969-F2BE-6B53677042F0}"/>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p22">
              <a:extLst>
                <a:ext uri="{FF2B5EF4-FFF2-40B4-BE49-F238E27FC236}">
                  <a16:creationId xmlns:a16="http://schemas.microsoft.com/office/drawing/2014/main" id="{FEBC9EEE-15A8-960B-76DF-BCC3BDCF6955}"/>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6;p22">
              <a:extLst>
                <a:ext uri="{FF2B5EF4-FFF2-40B4-BE49-F238E27FC236}">
                  <a16:creationId xmlns:a16="http://schemas.microsoft.com/office/drawing/2014/main" id="{1F385C2A-E4D2-F377-4520-C576CFF88E3D}"/>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7;p22">
              <a:extLst>
                <a:ext uri="{FF2B5EF4-FFF2-40B4-BE49-F238E27FC236}">
                  <a16:creationId xmlns:a16="http://schemas.microsoft.com/office/drawing/2014/main" id="{0BC2B125-2920-CF65-B81C-DB126876FD03}"/>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04;p22">
            <a:extLst>
              <a:ext uri="{FF2B5EF4-FFF2-40B4-BE49-F238E27FC236}">
                <a16:creationId xmlns:a16="http://schemas.microsoft.com/office/drawing/2014/main" id="{34E646EB-42C9-CCCC-F965-76876161CADB}"/>
              </a:ext>
            </a:extLst>
          </p:cNvPr>
          <p:cNvGrpSpPr/>
          <p:nvPr/>
        </p:nvGrpSpPr>
        <p:grpSpPr>
          <a:xfrm>
            <a:off x="7964318" y="4036700"/>
            <a:ext cx="876280" cy="906957"/>
            <a:chOff x="1739746" y="-454299"/>
            <a:chExt cx="1008503" cy="869417"/>
          </a:xfrm>
        </p:grpSpPr>
        <p:sp>
          <p:nvSpPr>
            <p:cNvPr id="39" name="Google Shape;305;p22">
              <a:extLst>
                <a:ext uri="{FF2B5EF4-FFF2-40B4-BE49-F238E27FC236}">
                  <a16:creationId xmlns:a16="http://schemas.microsoft.com/office/drawing/2014/main" id="{16A5CF66-D7AF-DA56-E1E9-2EFA74A5C6A8}"/>
                </a:ext>
              </a:extLst>
            </p:cNvPr>
            <p:cNvSpPr/>
            <p:nvPr/>
          </p:nvSpPr>
          <p:spPr>
            <a:xfrm>
              <a:off x="1739746" y="-454299"/>
              <a:ext cx="1008503"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06;p22">
              <a:extLst>
                <a:ext uri="{FF2B5EF4-FFF2-40B4-BE49-F238E27FC236}">
                  <a16:creationId xmlns:a16="http://schemas.microsoft.com/office/drawing/2014/main" id="{05B56BFE-1218-D084-2179-A13FC26AB99F}"/>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7;p22">
              <a:extLst>
                <a:ext uri="{FF2B5EF4-FFF2-40B4-BE49-F238E27FC236}">
                  <a16:creationId xmlns:a16="http://schemas.microsoft.com/office/drawing/2014/main" id="{64CAF108-CEF6-97CF-B79D-3AF04627FC3A}"/>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8;p22">
              <a:extLst>
                <a:ext uri="{FF2B5EF4-FFF2-40B4-BE49-F238E27FC236}">
                  <a16:creationId xmlns:a16="http://schemas.microsoft.com/office/drawing/2014/main" id="{9CA541DC-126A-F79E-EF40-99D58F07DE85}"/>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9;p22">
              <a:extLst>
                <a:ext uri="{FF2B5EF4-FFF2-40B4-BE49-F238E27FC236}">
                  <a16:creationId xmlns:a16="http://schemas.microsoft.com/office/drawing/2014/main" id="{F45561EC-F64E-72C1-08AA-637672B0A221}"/>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0;p22">
              <a:extLst>
                <a:ext uri="{FF2B5EF4-FFF2-40B4-BE49-F238E27FC236}">
                  <a16:creationId xmlns:a16="http://schemas.microsoft.com/office/drawing/2014/main" id="{01700D5A-71CA-589E-4B4A-9C8DAB61047A}"/>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1;p22">
              <a:extLst>
                <a:ext uri="{FF2B5EF4-FFF2-40B4-BE49-F238E27FC236}">
                  <a16:creationId xmlns:a16="http://schemas.microsoft.com/office/drawing/2014/main" id="{8C08CFA5-8F76-7FF8-7A78-D92AE22436C2}"/>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p22">
              <a:extLst>
                <a:ext uri="{FF2B5EF4-FFF2-40B4-BE49-F238E27FC236}">
                  <a16:creationId xmlns:a16="http://schemas.microsoft.com/office/drawing/2014/main" id="{D9F40A92-C162-937B-E43A-A95C7595F1A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p22">
              <a:extLst>
                <a:ext uri="{FF2B5EF4-FFF2-40B4-BE49-F238E27FC236}">
                  <a16:creationId xmlns:a16="http://schemas.microsoft.com/office/drawing/2014/main" id="{5F6E99FD-414C-0A5E-BB93-EC8555EA4516}"/>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4;p22">
              <a:extLst>
                <a:ext uri="{FF2B5EF4-FFF2-40B4-BE49-F238E27FC236}">
                  <a16:creationId xmlns:a16="http://schemas.microsoft.com/office/drawing/2014/main" id="{483B235C-D771-2843-082E-A49115AA24B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5;p22">
              <a:extLst>
                <a:ext uri="{FF2B5EF4-FFF2-40B4-BE49-F238E27FC236}">
                  <a16:creationId xmlns:a16="http://schemas.microsoft.com/office/drawing/2014/main" id="{40D20E8F-1BC1-6D05-10D0-6BE047DE9C7D}"/>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p22">
              <a:extLst>
                <a:ext uri="{FF2B5EF4-FFF2-40B4-BE49-F238E27FC236}">
                  <a16:creationId xmlns:a16="http://schemas.microsoft.com/office/drawing/2014/main" id="{F08768DC-24FC-2649-1D84-2191EF2D32A0}"/>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p22">
              <a:extLst>
                <a:ext uri="{FF2B5EF4-FFF2-40B4-BE49-F238E27FC236}">
                  <a16:creationId xmlns:a16="http://schemas.microsoft.com/office/drawing/2014/main" id="{FB7BC0CB-8181-AE21-FD4B-1B9069148C91}"/>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18;p22">
              <a:extLst>
                <a:ext uri="{FF2B5EF4-FFF2-40B4-BE49-F238E27FC236}">
                  <a16:creationId xmlns:a16="http://schemas.microsoft.com/office/drawing/2014/main" id="{6B9E8CBA-A3A1-E9C5-8C2B-5E2F8C9D2DA6}"/>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9;p22">
              <a:extLst>
                <a:ext uri="{FF2B5EF4-FFF2-40B4-BE49-F238E27FC236}">
                  <a16:creationId xmlns:a16="http://schemas.microsoft.com/office/drawing/2014/main" id="{EE316592-1625-20A2-FC7A-CC78C631A899}"/>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0;p22">
              <a:extLst>
                <a:ext uri="{FF2B5EF4-FFF2-40B4-BE49-F238E27FC236}">
                  <a16:creationId xmlns:a16="http://schemas.microsoft.com/office/drawing/2014/main" id="{1E2E9370-B917-5014-D1BC-1A7536F81875}"/>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1;p22">
              <a:extLst>
                <a:ext uri="{FF2B5EF4-FFF2-40B4-BE49-F238E27FC236}">
                  <a16:creationId xmlns:a16="http://schemas.microsoft.com/office/drawing/2014/main" id="{688C3154-EF8F-4119-22B6-A7938B03BC52}"/>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2;p22">
              <a:extLst>
                <a:ext uri="{FF2B5EF4-FFF2-40B4-BE49-F238E27FC236}">
                  <a16:creationId xmlns:a16="http://schemas.microsoft.com/office/drawing/2014/main" id="{C20E7713-44E2-D07C-10CE-FA1E3A2AFDB8}"/>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3;p22">
              <a:extLst>
                <a:ext uri="{FF2B5EF4-FFF2-40B4-BE49-F238E27FC236}">
                  <a16:creationId xmlns:a16="http://schemas.microsoft.com/office/drawing/2014/main" id="{5CB301B3-5B08-8112-4E2D-E3D7EC0DBC49}"/>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4;p22">
              <a:extLst>
                <a:ext uri="{FF2B5EF4-FFF2-40B4-BE49-F238E27FC236}">
                  <a16:creationId xmlns:a16="http://schemas.microsoft.com/office/drawing/2014/main" id="{D0031A5F-4764-197F-0B48-A5011CB5A32E}"/>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5;p22">
              <a:extLst>
                <a:ext uri="{FF2B5EF4-FFF2-40B4-BE49-F238E27FC236}">
                  <a16:creationId xmlns:a16="http://schemas.microsoft.com/office/drawing/2014/main" id="{A04090DE-B3DD-9053-E9CF-0577CF21D787}"/>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6;p22">
              <a:extLst>
                <a:ext uri="{FF2B5EF4-FFF2-40B4-BE49-F238E27FC236}">
                  <a16:creationId xmlns:a16="http://schemas.microsoft.com/office/drawing/2014/main" id="{118280A9-D7E5-40C1-6A8F-EEEEFDDE578E}"/>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p22">
              <a:extLst>
                <a:ext uri="{FF2B5EF4-FFF2-40B4-BE49-F238E27FC236}">
                  <a16:creationId xmlns:a16="http://schemas.microsoft.com/office/drawing/2014/main" id="{04A047D3-FCAD-B6C1-F550-F0BDA7B1EB89}"/>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8;p22">
              <a:extLst>
                <a:ext uri="{FF2B5EF4-FFF2-40B4-BE49-F238E27FC236}">
                  <a16:creationId xmlns:a16="http://schemas.microsoft.com/office/drawing/2014/main" id="{35BDA595-C35B-D06C-672B-CE36DFED7FCC}"/>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9;p22">
              <a:extLst>
                <a:ext uri="{FF2B5EF4-FFF2-40B4-BE49-F238E27FC236}">
                  <a16:creationId xmlns:a16="http://schemas.microsoft.com/office/drawing/2014/main" id="{D922C736-A486-3B3A-B3F5-F2C9821F210F}"/>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0;p22">
              <a:extLst>
                <a:ext uri="{FF2B5EF4-FFF2-40B4-BE49-F238E27FC236}">
                  <a16:creationId xmlns:a16="http://schemas.microsoft.com/office/drawing/2014/main" id="{00225B35-066B-0D58-99E8-9B0B2AAE0DCF}"/>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1;p22">
              <a:extLst>
                <a:ext uri="{FF2B5EF4-FFF2-40B4-BE49-F238E27FC236}">
                  <a16:creationId xmlns:a16="http://schemas.microsoft.com/office/drawing/2014/main" id="{E54B5AA4-7A7D-7A93-9E07-DBE6CA9B4AA2}"/>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22">
              <a:extLst>
                <a:ext uri="{FF2B5EF4-FFF2-40B4-BE49-F238E27FC236}">
                  <a16:creationId xmlns:a16="http://schemas.microsoft.com/office/drawing/2014/main" id="{005C8986-751D-15F1-75D8-B9E8E364BD4A}"/>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3;p22">
              <a:extLst>
                <a:ext uri="{FF2B5EF4-FFF2-40B4-BE49-F238E27FC236}">
                  <a16:creationId xmlns:a16="http://schemas.microsoft.com/office/drawing/2014/main" id="{25F2A91B-D376-268B-E751-968BF11A1886}"/>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4;p22">
              <a:extLst>
                <a:ext uri="{FF2B5EF4-FFF2-40B4-BE49-F238E27FC236}">
                  <a16:creationId xmlns:a16="http://schemas.microsoft.com/office/drawing/2014/main" id="{9AA8B960-415D-67B2-ADB6-4D3542DD322E}"/>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5;p22">
              <a:extLst>
                <a:ext uri="{FF2B5EF4-FFF2-40B4-BE49-F238E27FC236}">
                  <a16:creationId xmlns:a16="http://schemas.microsoft.com/office/drawing/2014/main" id="{82CA2EF3-F5C6-036D-AD4D-009EDFA5BCAA}"/>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6;p22">
              <a:extLst>
                <a:ext uri="{FF2B5EF4-FFF2-40B4-BE49-F238E27FC236}">
                  <a16:creationId xmlns:a16="http://schemas.microsoft.com/office/drawing/2014/main" id="{B08165A2-54E9-4424-B3A5-068DF64C034F}"/>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7;p22">
              <a:extLst>
                <a:ext uri="{FF2B5EF4-FFF2-40B4-BE49-F238E27FC236}">
                  <a16:creationId xmlns:a16="http://schemas.microsoft.com/office/drawing/2014/main" id="{0DFBD603-F139-8BC0-2A57-9CB693756978}"/>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88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17F4-9B87-A0FC-0445-82ED7C4F7BF8}"/>
              </a:ext>
            </a:extLst>
          </p:cNvPr>
          <p:cNvSpPr>
            <a:spLocks noGrp="1"/>
          </p:cNvSpPr>
          <p:nvPr>
            <p:ph type="title"/>
          </p:nvPr>
        </p:nvSpPr>
        <p:spPr>
          <a:xfrm>
            <a:off x="535850" y="146300"/>
            <a:ext cx="7704000" cy="576000"/>
          </a:xfrm>
        </p:spPr>
        <p:txBody>
          <a:bodyPr/>
          <a:lstStyle/>
          <a:p>
            <a:r>
              <a:rPr lang="en-IN" dirty="0"/>
              <a:t>REQUIRED </a:t>
            </a:r>
            <a:r>
              <a:rPr lang="en-IN" dirty="0">
                <a:latin typeface="Algerian" panose="04020705040A02060702" pitchFamily="82" charset="0"/>
              </a:rPr>
              <a:t>SPECIFICATIONS</a:t>
            </a:r>
            <a:br>
              <a:rPr lang="en-IN" dirty="0"/>
            </a:br>
            <a:endParaRPr lang="en-IN" dirty="0"/>
          </a:p>
        </p:txBody>
      </p:sp>
      <p:graphicFrame>
        <p:nvGraphicFramePr>
          <p:cNvPr id="8" name="Table 7">
            <a:extLst>
              <a:ext uri="{FF2B5EF4-FFF2-40B4-BE49-F238E27FC236}">
                <a16:creationId xmlns:a16="http://schemas.microsoft.com/office/drawing/2014/main" id="{CAE9C4D5-FD5F-31A4-376C-110EE62AF9AD}"/>
              </a:ext>
            </a:extLst>
          </p:cNvPr>
          <p:cNvGraphicFramePr>
            <a:graphicFrameLocks noGrp="1"/>
          </p:cNvGraphicFramePr>
          <p:nvPr>
            <p:extLst>
              <p:ext uri="{D42A27DB-BD31-4B8C-83A1-F6EECF244321}">
                <p14:modId xmlns:p14="http://schemas.microsoft.com/office/powerpoint/2010/main" val="1699753949"/>
              </p:ext>
            </p:extLst>
          </p:nvPr>
        </p:nvGraphicFramePr>
        <p:xfrm>
          <a:off x="1088951" y="1217743"/>
          <a:ext cx="5473700" cy="2679699"/>
        </p:xfrm>
        <a:graphic>
          <a:graphicData uri="http://schemas.openxmlformats.org/drawingml/2006/table">
            <a:tbl>
              <a:tblPr firstRow="1" bandRow="1">
                <a:tableStyleId>{8799B23B-EC83-4686-B30A-512413B5E67A}</a:tableStyleId>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tblGrid>
              <a:tr h="549180">
                <a:tc>
                  <a:txBody>
                    <a:bodyPr/>
                    <a:lstStyle/>
                    <a:p>
                      <a:pPr algn="ctr"/>
                      <a:r>
                        <a:rPr lang="en-US" sz="1800" dirty="0">
                          <a:latin typeface="Times New Roman" panose="02020603050405020304" pitchFamily="18" charset="0"/>
                          <a:cs typeface="Times New Roman" panose="02020603050405020304" pitchFamily="18" charset="0"/>
                        </a:rPr>
                        <a:t>HARD</a:t>
                      </a:r>
                      <a:r>
                        <a:rPr lang="en-US" sz="1800" baseline="0" dirty="0">
                          <a:latin typeface="Times New Roman" panose="02020603050405020304" pitchFamily="18" charset="0"/>
                          <a:cs typeface="Times New Roman" panose="02020603050405020304" pitchFamily="18" charset="0"/>
                        </a:rPr>
                        <a:t>WARE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tc>
                  <a:txBody>
                    <a:bodyPr/>
                    <a:lstStyle/>
                    <a:p>
                      <a:pPr algn="ctr"/>
                      <a:r>
                        <a:rPr lang="en-US" sz="1800" dirty="0">
                          <a:latin typeface="Times New Roman" panose="02020603050405020304" pitchFamily="18" charset="0"/>
                          <a:cs typeface="Times New Roman" panose="02020603050405020304" pitchFamily="18" charset="0"/>
                        </a:rPr>
                        <a:t>SOFTWARE</a:t>
                      </a:r>
                      <a:r>
                        <a:rPr lang="en-US" sz="1800" baseline="0" dirty="0">
                          <a:latin typeface="Times New Roman" panose="02020603050405020304" pitchFamily="18" charset="0"/>
                          <a:cs typeface="Times New Roman" panose="02020603050405020304" pitchFamily="18" charset="0"/>
                        </a:rPr>
                        <a:t>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extLst>
                  <a:ext uri="{0D108BD9-81ED-4DB2-BD59-A6C34878D82A}">
                    <a16:rowId xmlns:a16="http://schemas.microsoft.com/office/drawing/2014/main" val="10000"/>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Operating</a:t>
                      </a:r>
                      <a:r>
                        <a:rPr lang="en-US" sz="1200" b="0" baseline="0" dirty="0">
                          <a:solidFill>
                            <a:schemeClr val="tx1">
                              <a:lumMod val="75000"/>
                            </a:schemeClr>
                          </a:solidFill>
                        </a:rPr>
                        <a:t> System : Windows 10 and above</a:t>
                      </a:r>
                      <a:endParaRPr lang="en-IN" sz="1200" b="0" dirty="0">
                        <a:solidFill>
                          <a:schemeClr val="tx1">
                            <a:lumMod val="75000"/>
                          </a:schemeClr>
                        </a:solidFill>
                      </a:endParaRPr>
                    </a:p>
                  </a:txBody>
                  <a:tcPr marL="82692" marR="82692" marT="41346" marB="41346" anchor="ctr"/>
                </a:tc>
                <a:tc>
                  <a:txBody>
                    <a:bodyPr/>
                    <a:lstStyle/>
                    <a:p>
                      <a:pPr marL="285750" indent="-285750" algn="l">
                        <a:buClr>
                          <a:schemeClr val="tx1">
                            <a:lumMod val="90000"/>
                          </a:schemeClr>
                        </a:buClr>
                        <a:buFont typeface="Wingdings" panose="05000000000000000000" pitchFamily="2" charset="2"/>
                        <a:buChar char="§"/>
                      </a:pPr>
                      <a:r>
                        <a:rPr lang="en-US" sz="1200" b="0" dirty="0">
                          <a:solidFill>
                            <a:schemeClr val="tx1">
                              <a:lumMod val="75000"/>
                            </a:schemeClr>
                          </a:solidFill>
                        </a:rPr>
                        <a:t>Software</a:t>
                      </a:r>
                      <a:r>
                        <a:rPr lang="en-US" sz="1200" b="0" baseline="0" dirty="0">
                          <a:solidFill>
                            <a:schemeClr val="tx1">
                              <a:lumMod val="75000"/>
                            </a:schemeClr>
                          </a:solidFill>
                        </a:rPr>
                        <a:t> IDE: Eclipse, Postman, MySQL, VS Code.</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1"/>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Hard Disk: 500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Language:</a:t>
                      </a:r>
                      <a:r>
                        <a:rPr lang="en-US" sz="1200" b="0" baseline="0" dirty="0">
                          <a:solidFill>
                            <a:schemeClr val="tx1">
                              <a:lumMod val="75000"/>
                            </a:schemeClr>
                          </a:solidFill>
                        </a:rPr>
                        <a:t> JAVA, Type Script, HTML, CSS</a:t>
                      </a:r>
                    </a:p>
                    <a:p>
                      <a:pPr marL="285750" indent="-2857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2"/>
                  </a:ext>
                </a:extLst>
              </a:tr>
              <a:tr h="425829">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RAM: 8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Front</a:t>
                      </a:r>
                      <a:r>
                        <a:rPr lang="en-US" sz="1200" b="0" baseline="0" dirty="0">
                          <a:solidFill>
                            <a:schemeClr val="tx1">
                              <a:lumMod val="75000"/>
                            </a:schemeClr>
                          </a:solidFill>
                        </a:rPr>
                        <a:t> End: Angular, Boot Strap</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3"/>
                  </a:ext>
                </a:extLst>
              </a:tr>
              <a:tr h="380350">
                <a:tc>
                  <a:txBody>
                    <a:bodyPr/>
                    <a:lstStyle/>
                    <a:p>
                      <a:pPr marL="171450" indent="-1714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Back End:</a:t>
                      </a:r>
                      <a:r>
                        <a:rPr lang="en-US" sz="1200" b="0" baseline="0" dirty="0">
                          <a:solidFill>
                            <a:schemeClr val="tx1">
                              <a:lumMod val="75000"/>
                            </a:schemeClr>
                          </a:solidFill>
                        </a:rPr>
                        <a:t> Spring Boot, MySQL.</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4"/>
                  </a:ext>
                </a:extLst>
              </a:tr>
            </a:tbl>
          </a:graphicData>
        </a:graphic>
      </p:graphicFrame>
      <p:grpSp>
        <p:nvGrpSpPr>
          <p:cNvPr id="9" name="Google Shape;238;p22">
            <a:extLst>
              <a:ext uri="{FF2B5EF4-FFF2-40B4-BE49-F238E27FC236}">
                <a16:creationId xmlns:a16="http://schemas.microsoft.com/office/drawing/2014/main" id="{3D902EF4-5C5A-D662-F2E8-659470A13B71}"/>
              </a:ext>
            </a:extLst>
          </p:cNvPr>
          <p:cNvGrpSpPr/>
          <p:nvPr/>
        </p:nvGrpSpPr>
        <p:grpSpPr>
          <a:xfrm>
            <a:off x="7335137" y="544341"/>
            <a:ext cx="1404075" cy="1157300"/>
            <a:chOff x="301976" y="-1334266"/>
            <a:chExt cx="1361321" cy="1634285"/>
          </a:xfrm>
        </p:grpSpPr>
        <p:sp>
          <p:nvSpPr>
            <p:cNvPr id="10" name="Google Shape;239;p22">
              <a:extLst>
                <a:ext uri="{FF2B5EF4-FFF2-40B4-BE49-F238E27FC236}">
                  <a16:creationId xmlns:a16="http://schemas.microsoft.com/office/drawing/2014/main" id="{9C927F9B-9493-CFBF-EBA3-DFF7DFE76DC4}"/>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p22">
              <a:extLst>
                <a:ext uri="{FF2B5EF4-FFF2-40B4-BE49-F238E27FC236}">
                  <a16:creationId xmlns:a16="http://schemas.microsoft.com/office/drawing/2014/main" id="{0079EC10-A0A9-1622-4FA0-5D9053FC6EA2}"/>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22">
              <a:extLst>
                <a:ext uri="{FF2B5EF4-FFF2-40B4-BE49-F238E27FC236}">
                  <a16:creationId xmlns:a16="http://schemas.microsoft.com/office/drawing/2014/main" id="{AF70C3BF-40A3-8792-369A-CBCFE8AA246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22">
              <a:extLst>
                <a:ext uri="{FF2B5EF4-FFF2-40B4-BE49-F238E27FC236}">
                  <a16:creationId xmlns:a16="http://schemas.microsoft.com/office/drawing/2014/main" id="{A43F09C4-923B-C194-7E88-6DCB5B2E592B}"/>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p22">
              <a:extLst>
                <a:ext uri="{FF2B5EF4-FFF2-40B4-BE49-F238E27FC236}">
                  <a16:creationId xmlns:a16="http://schemas.microsoft.com/office/drawing/2014/main" id="{4EC2146C-E8D8-41D5-D4F3-BE2834692E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p22">
              <a:extLst>
                <a:ext uri="{FF2B5EF4-FFF2-40B4-BE49-F238E27FC236}">
                  <a16:creationId xmlns:a16="http://schemas.microsoft.com/office/drawing/2014/main" id="{76C0BAF3-233F-16C7-4790-F8415B6810B8}"/>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22">
              <a:extLst>
                <a:ext uri="{FF2B5EF4-FFF2-40B4-BE49-F238E27FC236}">
                  <a16:creationId xmlns:a16="http://schemas.microsoft.com/office/drawing/2014/main" id="{8EF575B2-4128-1842-AB2B-224F748DB202}"/>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6;p22">
              <a:extLst>
                <a:ext uri="{FF2B5EF4-FFF2-40B4-BE49-F238E27FC236}">
                  <a16:creationId xmlns:a16="http://schemas.microsoft.com/office/drawing/2014/main" id="{5AA7212D-EE94-4FD1-201C-4B3656381EF6}"/>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p22">
              <a:extLst>
                <a:ext uri="{FF2B5EF4-FFF2-40B4-BE49-F238E27FC236}">
                  <a16:creationId xmlns:a16="http://schemas.microsoft.com/office/drawing/2014/main" id="{8F8B7D76-2A40-0677-44F8-46CB5E1A6C8E}"/>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2">
              <a:extLst>
                <a:ext uri="{FF2B5EF4-FFF2-40B4-BE49-F238E27FC236}">
                  <a16:creationId xmlns:a16="http://schemas.microsoft.com/office/drawing/2014/main" id="{2A66FB79-C9C7-D988-90A7-3F2123CE9F2E}"/>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9;p22">
              <a:extLst>
                <a:ext uri="{FF2B5EF4-FFF2-40B4-BE49-F238E27FC236}">
                  <a16:creationId xmlns:a16="http://schemas.microsoft.com/office/drawing/2014/main" id="{205EB35D-3E98-7E8F-E39A-4F7A0A49A5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0;p22">
              <a:extLst>
                <a:ext uri="{FF2B5EF4-FFF2-40B4-BE49-F238E27FC236}">
                  <a16:creationId xmlns:a16="http://schemas.microsoft.com/office/drawing/2014/main" id="{62BF1392-0503-3FD5-1DAA-7F6C232FD303}"/>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1;p22">
              <a:extLst>
                <a:ext uri="{FF2B5EF4-FFF2-40B4-BE49-F238E27FC236}">
                  <a16:creationId xmlns:a16="http://schemas.microsoft.com/office/drawing/2014/main" id="{BC68E107-C4E5-69D4-B846-FE5BECA00B24}"/>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p22">
              <a:extLst>
                <a:ext uri="{FF2B5EF4-FFF2-40B4-BE49-F238E27FC236}">
                  <a16:creationId xmlns:a16="http://schemas.microsoft.com/office/drawing/2014/main" id="{B99E921E-5AE3-7FAA-48C3-16A8E9D36E37}"/>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3;p22">
              <a:extLst>
                <a:ext uri="{FF2B5EF4-FFF2-40B4-BE49-F238E27FC236}">
                  <a16:creationId xmlns:a16="http://schemas.microsoft.com/office/drawing/2014/main" id="{54A7CF24-937A-C0A5-6166-1808ABEB077C}"/>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p22">
              <a:extLst>
                <a:ext uri="{FF2B5EF4-FFF2-40B4-BE49-F238E27FC236}">
                  <a16:creationId xmlns:a16="http://schemas.microsoft.com/office/drawing/2014/main" id="{D055D040-0960-0F76-9599-F8B82DBF563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p22">
              <a:extLst>
                <a:ext uri="{FF2B5EF4-FFF2-40B4-BE49-F238E27FC236}">
                  <a16:creationId xmlns:a16="http://schemas.microsoft.com/office/drawing/2014/main" id="{B7C483F6-D23E-33B4-45E6-0915EAB62627}"/>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p22">
              <a:extLst>
                <a:ext uri="{FF2B5EF4-FFF2-40B4-BE49-F238E27FC236}">
                  <a16:creationId xmlns:a16="http://schemas.microsoft.com/office/drawing/2014/main" id="{871B9B41-3731-9962-F1CE-B56A0E2FCEC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p22">
              <a:extLst>
                <a:ext uri="{FF2B5EF4-FFF2-40B4-BE49-F238E27FC236}">
                  <a16:creationId xmlns:a16="http://schemas.microsoft.com/office/drawing/2014/main" id="{7E75CE64-2D70-6193-D9C7-3749E0CC8F4E}"/>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8;p22">
              <a:extLst>
                <a:ext uri="{FF2B5EF4-FFF2-40B4-BE49-F238E27FC236}">
                  <a16:creationId xmlns:a16="http://schemas.microsoft.com/office/drawing/2014/main" id="{BA53B5D1-0E5D-3F64-BA58-88EB7CF65FCF}"/>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9;p22">
              <a:extLst>
                <a:ext uri="{FF2B5EF4-FFF2-40B4-BE49-F238E27FC236}">
                  <a16:creationId xmlns:a16="http://schemas.microsoft.com/office/drawing/2014/main" id="{5628CD21-8C4C-83F1-9B56-4231B3ECCDEE}"/>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p22">
              <a:extLst>
                <a:ext uri="{FF2B5EF4-FFF2-40B4-BE49-F238E27FC236}">
                  <a16:creationId xmlns:a16="http://schemas.microsoft.com/office/drawing/2014/main" id="{2160315A-7DC2-0D97-6B39-9420344768FF}"/>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1;p22">
              <a:extLst>
                <a:ext uri="{FF2B5EF4-FFF2-40B4-BE49-F238E27FC236}">
                  <a16:creationId xmlns:a16="http://schemas.microsoft.com/office/drawing/2014/main" id="{D43EDE51-C5C0-28DE-D605-7A2650F770FC}"/>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p22">
              <a:extLst>
                <a:ext uri="{FF2B5EF4-FFF2-40B4-BE49-F238E27FC236}">
                  <a16:creationId xmlns:a16="http://schemas.microsoft.com/office/drawing/2014/main" id="{62326A05-29D9-5784-558A-7B86412AACF3}"/>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3;p22">
              <a:extLst>
                <a:ext uri="{FF2B5EF4-FFF2-40B4-BE49-F238E27FC236}">
                  <a16:creationId xmlns:a16="http://schemas.microsoft.com/office/drawing/2014/main" id="{40269CC2-9AB9-A7F6-B5FD-693358CF565F}"/>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p22">
              <a:extLst>
                <a:ext uri="{FF2B5EF4-FFF2-40B4-BE49-F238E27FC236}">
                  <a16:creationId xmlns:a16="http://schemas.microsoft.com/office/drawing/2014/main" id="{B09CDC61-5BBB-D3FC-DB52-0A2A23946AA7}"/>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5;p22">
              <a:extLst>
                <a:ext uri="{FF2B5EF4-FFF2-40B4-BE49-F238E27FC236}">
                  <a16:creationId xmlns:a16="http://schemas.microsoft.com/office/drawing/2014/main" id="{A59CBE51-782B-E2CD-B3B7-E2E0408DEF4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6;p22">
              <a:extLst>
                <a:ext uri="{FF2B5EF4-FFF2-40B4-BE49-F238E27FC236}">
                  <a16:creationId xmlns:a16="http://schemas.microsoft.com/office/drawing/2014/main" id="{76C734A1-75AB-9241-A02A-6CA6590998B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7;p22">
              <a:extLst>
                <a:ext uri="{FF2B5EF4-FFF2-40B4-BE49-F238E27FC236}">
                  <a16:creationId xmlns:a16="http://schemas.microsoft.com/office/drawing/2014/main" id="{A7D0679B-3A23-9319-46ED-5BEA4CC7547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8;p22">
              <a:extLst>
                <a:ext uri="{FF2B5EF4-FFF2-40B4-BE49-F238E27FC236}">
                  <a16:creationId xmlns:a16="http://schemas.microsoft.com/office/drawing/2014/main" id="{4A188BEF-C5C7-CA29-312A-40082658AD5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9;p22">
              <a:extLst>
                <a:ext uri="{FF2B5EF4-FFF2-40B4-BE49-F238E27FC236}">
                  <a16:creationId xmlns:a16="http://schemas.microsoft.com/office/drawing/2014/main" id="{F6DF758C-0A50-5716-F107-CC9003190311}"/>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p22">
              <a:extLst>
                <a:ext uri="{FF2B5EF4-FFF2-40B4-BE49-F238E27FC236}">
                  <a16:creationId xmlns:a16="http://schemas.microsoft.com/office/drawing/2014/main" id="{AE30727F-5562-DA20-9039-9D19EA893069}"/>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p22">
              <a:extLst>
                <a:ext uri="{FF2B5EF4-FFF2-40B4-BE49-F238E27FC236}">
                  <a16:creationId xmlns:a16="http://schemas.microsoft.com/office/drawing/2014/main" id="{01D6F11B-2CF1-B7BE-4090-4378AF638B6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2;p22">
              <a:extLst>
                <a:ext uri="{FF2B5EF4-FFF2-40B4-BE49-F238E27FC236}">
                  <a16:creationId xmlns:a16="http://schemas.microsoft.com/office/drawing/2014/main" id="{B0AB4C9D-0240-EBCE-93E8-184E7F53AC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p22">
              <a:extLst>
                <a:ext uri="{FF2B5EF4-FFF2-40B4-BE49-F238E27FC236}">
                  <a16:creationId xmlns:a16="http://schemas.microsoft.com/office/drawing/2014/main" id="{A7B3B831-D727-CB07-E17A-39D5A6AEAF80}"/>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38;p22">
            <a:extLst>
              <a:ext uri="{FF2B5EF4-FFF2-40B4-BE49-F238E27FC236}">
                <a16:creationId xmlns:a16="http://schemas.microsoft.com/office/drawing/2014/main" id="{EA110657-3BBC-5FF1-4689-96A64481769A}"/>
              </a:ext>
            </a:extLst>
          </p:cNvPr>
          <p:cNvGrpSpPr/>
          <p:nvPr/>
        </p:nvGrpSpPr>
        <p:grpSpPr>
          <a:xfrm>
            <a:off x="7241132" y="1415130"/>
            <a:ext cx="1640664" cy="1969640"/>
            <a:chOff x="301976" y="-1334266"/>
            <a:chExt cx="1361321" cy="1634285"/>
          </a:xfrm>
        </p:grpSpPr>
        <p:sp>
          <p:nvSpPr>
            <p:cNvPr id="46" name="Google Shape;239;p22">
              <a:extLst>
                <a:ext uri="{FF2B5EF4-FFF2-40B4-BE49-F238E27FC236}">
                  <a16:creationId xmlns:a16="http://schemas.microsoft.com/office/drawing/2014/main" id="{BF419263-9472-6323-9D4D-84B969F79CFB}"/>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p22">
              <a:extLst>
                <a:ext uri="{FF2B5EF4-FFF2-40B4-BE49-F238E27FC236}">
                  <a16:creationId xmlns:a16="http://schemas.microsoft.com/office/drawing/2014/main" id="{E282874F-95BE-8B8F-7600-7AFD0487EDF0}"/>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1;p22">
              <a:extLst>
                <a:ext uri="{FF2B5EF4-FFF2-40B4-BE49-F238E27FC236}">
                  <a16:creationId xmlns:a16="http://schemas.microsoft.com/office/drawing/2014/main" id="{7E7BCB9B-6078-86F0-172F-3518CC3D9260}"/>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2">
              <a:extLst>
                <a:ext uri="{FF2B5EF4-FFF2-40B4-BE49-F238E27FC236}">
                  <a16:creationId xmlns:a16="http://schemas.microsoft.com/office/drawing/2014/main" id="{736FA1B3-3469-2E01-DA51-B4FB18CE06AE}"/>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p22">
              <a:extLst>
                <a:ext uri="{FF2B5EF4-FFF2-40B4-BE49-F238E27FC236}">
                  <a16:creationId xmlns:a16="http://schemas.microsoft.com/office/drawing/2014/main" id="{895CC9AF-3C69-6481-81BA-9EE12B79BA80}"/>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p22">
              <a:extLst>
                <a:ext uri="{FF2B5EF4-FFF2-40B4-BE49-F238E27FC236}">
                  <a16:creationId xmlns:a16="http://schemas.microsoft.com/office/drawing/2014/main" id="{DDB0CB58-3086-83C1-E82C-B00C17CDF544}"/>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p22">
              <a:extLst>
                <a:ext uri="{FF2B5EF4-FFF2-40B4-BE49-F238E27FC236}">
                  <a16:creationId xmlns:a16="http://schemas.microsoft.com/office/drawing/2014/main" id="{E351567C-E13D-E126-CFEA-D6AEDAC79960}"/>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p22">
              <a:extLst>
                <a:ext uri="{FF2B5EF4-FFF2-40B4-BE49-F238E27FC236}">
                  <a16:creationId xmlns:a16="http://schemas.microsoft.com/office/drawing/2014/main" id="{8DD2CFA2-2EF9-1F7B-0F85-37168D380872}"/>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7;p22">
              <a:extLst>
                <a:ext uri="{FF2B5EF4-FFF2-40B4-BE49-F238E27FC236}">
                  <a16:creationId xmlns:a16="http://schemas.microsoft.com/office/drawing/2014/main" id="{863BBD17-91F8-57D0-43C2-52C283DCE112}"/>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2">
              <a:extLst>
                <a:ext uri="{FF2B5EF4-FFF2-40B4-BE49-F238E27FC236}">
                  <a16:creationId xmlns:a16="http://schemas.microsoft.com/office/drawing/2014/main" id="{F8F3A73A-14FA-9058-8375-709B43F4221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p22">
              <a:extLst>
                <a:ext uri="{FF2B5EF4-FFF2-40B4-BE49-F238E27FC236}">
                  <a16:creationId xmlns:a16="http://schemas.microsoft.com/office/drawing/2014/main" id="{F686EA89-62A0-4419-700E-13CEFECAE1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0;p22">
              <a:extLst>
                <a:ext uri="{FF2B5EF4-FFF2-40B4-BE49-F238E27FC236}">
                  <a16:creationId xmlns:a16="http://schemas.microsoft.com/office/drawing/2014/main" id="{8B4055AE-C9B8-6CBB-42F1-F9F3CB6A9E9E}"/>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1;p22">
              <a:extLst>
                <a:ext uri="{FF2B5EF4-FFF2-40B4-BE49-F238E27FC236}">
                  <a16:creationId xmlns:a16="http://schemas.microsoft.com/office/drawing/2014/main" id="{115E5B4B-B39D-E96D-CA18-6EFB73EA543D}"/>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p22">
              <a:extLst>
                <a:ext uri="{FF2B5EF4-FFF2-40B4-BE49-F238E27FC236}">
                  <a16:creationId xmlns:a16="http://schemas.microsoft.com/office/drawing/2014/main" id="{80B82BC5-4AD4-0979-2D99-A9538F19A5D2}"/>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3;p22">
              <a:extLst>
                <a:ext uri="{FF2B5EF4-FFF2-40B4-BE49-F238E27FC236}">
                  <a16:creationId xmlns:a16="http://schemas.microsoft.com/office/drawing/2014/main" id="{0DE1AB97-41A0-066C-0E40-48E52AE77B2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4;p22">
              <a:extLst>
                <a:ext uri="{FF2B5EF4-FFF2-40B4-BE49-F238E27FC236}">
                  <a16:creationId xmlns:a16="http://schemas.microsoft.com/office/drawing/2014/main" id="{B0A90A94-13C7-92CE-666F-134477960B12}"/>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5;p22">
              <a:extLst>
                <a:ext uri="{FF2B5EF4-FFF2-40B4-BE49-F238E27FC236}">
                  <a16:creationId xmlns:a16="http://schemas.microsoft.com/office/drawing/2014/main" id="{A46D7839-51B7-292F-4213-A1761B6A573E}"/>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p22">
              <a:extLst>
                <a:ext uri="{FF2B5EF4-FFF2-40B4-BE49-F238E27FC236}">
                  <a16:creationId xmlns:a16="http://schemas.microsoft.com/office/drawing/2014/main" id="{8AE61538-51DA-D448-FB60-85D61CB35CB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7;p22">
              <a:extLst>
                <a:ext uri="{FF2B5EF4-FFF2-40B4-BE49-F238E27FC236}">
                  <a16:creationId xmlns:a16="http://schemas.microsoft.com/office/drawing/2014/main" id="{FB53E41E-CF1A-DFE2-EEC5-FF60DA123648}"/>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8;p22">
              <a:extLst>
                <a:ext uri="{FF2B5EF4-FFF2-40B4-BE49-F238E27FC236}">
                  <a16:creationId xmlns:a16="http://schemas.microsoft.com/office/drawing/2014/main" id="{D2695401-A06A-42B8-07E0-C10FEF2DA50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9;p22">
              <a:extLst>
                <a:ext uri="{FF2B5EF4-FFF2-40B4-BE49-F238E27FC236}">
                  <a16:creationId xmlns:a16="http://schemas.microsoft.com/office/drawing/2014/main" id="{C3BDD535-4B45-7FB0-2310-4E2172C24B5B}"/>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0;p22">
              <a:extLst>
                <a:ext uri="{FF2B5EF4-FFF2-40B4-BE49-F238E27FC236}">
                  <a16:creationId xmlns:a16="http://schemas.microsoft.com/office/drawing/2014/main" id="{D5D268D0-CA7F-4367-CD37-BB2B60E6AF76}"/>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1;p22">
              <a:extLst>
                <a:ext uri="{FF2B5EF4-FFF2-40B4-BE49-F238E27FC236}">
                  <a16:creationId xmlns:a16="http://schemas.microsoft.com/office/drawing/2014/main" id="{D215F1A8-94E4-3757-A76E-8D21453CCC1F}"/>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2;p22">
              <a:extLst>
                <a:ext uri="{FF2B5EF4-FFF2-40B4-BE49-F238E27FC236}">
                  <a16:creationId xmlns:a16="http://schemas.microsoft.com/office/drawing/2014/main" id="{B5FE198F-DD77-C8E8-D725-F11EA13AF149}"/>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3;p22">
              <a:extLst>
                <a:ext uri="{FF2B5EF4-FFF2-40B4-BE49-F238E27FC236}">
                  <a16:creationId xmlns:a16="http://schemas.microsoft.com/office/drawing/2014/main" id="{1DD3B7B1-7735-3080-8C12-EA582BCFD5E7}"/>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4;p22">
              <a:extLst>
                <a:ext uri="{FF2B5EF4-FFF2-40B4-BE49-F238E27FC236}">
                  <a16:creationId xmlns:a16="http://schemas.microsoft.com/office/drawing/2014/main" id="{C2735F8B-EC94-8183-D03A-2BEE7481E4B0}"/>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5;p22">
              <a:extLst>
                <a:ext uri="{FF2B5EF4-FFF2-40B4-BE49-F238E27FC236}">
                  <a16:creationId xmlns:a16="http://schemas.microsoft.com/office/drawing/2014/main" id="{426DBA3B-7E58-64D0-B061-F58EF795359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p22">
              <a:extLst>
                <a:ext uri="{FF2B5EF4-FFF2-40B4-BE49-F238E27FC236}">
                  <a16:creationId xmlns:a16="http://schemas.microsoft.com/office/drawing/2014/main" id="{E730460D-FB91-54F4-1BDD-E0261FB12242}"/>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7;p22">
              <a:extLst>
                <a:ext uri="{FF2B5EF4-FFF2-40B4-BE49-F238E27FC236}">
                  <a16:creationId xmlns:a16="http://schemas.microsoft.com/office/drawing/2014/main" id="{4B196645-8E42-E21E-86E0-BDE0B646319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8;p22">
              <a:extLst>
                <a:ext uri="{FF2B5EF4-FFF2-40B4-BE49-F238E27FC236}">
                  <a16:creationId xmlns:a16="http://schemas.microsoft.com/office/drawing/2014/main" id="{A935D372-1D85-6D64-4EE2-9CFD50601EC1}"/>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9;p22">
              <a:extLst>
                <a:ext uri="{FF2B5EF4-FFF2-40B4-BE49-F238E27FC236}">
                  <a16:creationId xmlns:a16="http://schemas.microsoft.com/office/drawing/2014/main" id="{E3BAE7CE-C152-B5A9-B7BF-6660B050BF7B}"/>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0;p22">
              <a:extLst>
                <a:ext uri="{FF2B5EF4-FFF2-40B4-BE49-F238E27FC236}">
                  <a16:creationId xmlns:a16="http://schemas.microsoft.com/office/drawing/2014/main" id="{E1A6377D-FDEB-B7C1-15AB-4C2A0C2948FF}"/>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1;p22">
              <a:extLst>
                <a:ext uri="{FF2B5EF4-FFF2-40B4-BE49-F238E27FC236}">
                  <a16:creationId xmlns:a16="http://schemas.microsoft.com/office/drawing/2014/main" id="{B300981C-0A7A-6EFD-58E9-73E56AA3240B}"/>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2;p22">
              <a:extLst>
                <a:ext uri="{FF2B5EF4-FFF2-40B4-BE49-F238E27FC236}">
                  <a16:creationId xmlns:a16="http://schemas.microsoft.com/office/drawing/2014/main" id="{9824D0EC-CCF8-0F5C-D0D4-FBCCE603AED8}"/>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3;p22">
              <a:extLst>
                <a:ext uri="{FF2B5EF4-FFF2-40B4-BE49-F238E27FC236}">
                  <a16:creationId xmlns:a16="http://schemas.microsoft.com/office/drawing/2014/main" id="{24791046-C671-E80A-9593-E5CD9773DFB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38;p22">
            <a:extLst>
              <a:ext uri="{FF2B5EF4-FFF2-40B4-BE49-F238E27FC236}">
                <a16:creationId xmlns:a16="http://schemas.microsoft.com/office/drawing/2014/main" id="{2643B441-ACEA-AB6F-E22B-5ED4C800BA62}"/>
              </a:ext>
            </a:extLst>
          </p:cNvPr>
          <p:cNvGrpSpPr/>
          <p:nvPr/>
        </p:nvGrpSpPr>
        <p:grpSpPr>
          <a:xfrm>
            <a:off x="7544030" y="2621021"/>
            <a:ext cx="1404075" cy="1157300"/>
            <a:chOff x="301976" y="-1334266"/>
            <a:chExt cx="1361321" cy="1634285"/>
          </a:xfrm>
        </p:grpSpPr>
        <p:sp>
          <p:nvSpPr>
            <p:cNvPr id="82" name="Google Shape;239;p22">
              <a:extLst>
                <a:ext uri="{FF2B5EF4-FFF2-40B4-BE49-F238E27FC236}">
                  <a16:creationId xmlns:a16="http://schemas.microsoft.com/office/drawing/2014/main" id="{17EF5CED-38E8-7DCD-EE15-40BF1A066AFC}"/>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0;p22">
              <a:extLst>
                <a:ext uri="{FF2B5EF4-FFF2-40B4-BE49-F238E27FC236}">
                  <a16:creationId xmlns:a16="http://schemas.microsoft.com/office/drawing/2014/main" id="{0A9FB74C-F3E3-A9A3-66A6-CBF63604D0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1;p22">
              <a:extLst>
                <a:ext uri="{FF2B5EF4-FFF2-40B4-BE49-F238E27FC236}">
                  <a16:creationId xmlns:a16="http://schemas.microsoft.com/office/drawing/2014/main" id="{A8317B4F-14CA-7BE0-C580-9D8ADB90C80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2;p22">
              <a:extLst>
                <a:ext uri="{FF2B5EF4-FFF2-40B4-BE49-F238E27FC236}">
                  <a16:creationId xmlns:a16="http://schemas.microsoft.com/office/drawing/2014/main" id="{47982B2F-842D-5ECD-685F-6CFD21037950}"/>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3;p22">
              <a:extLst>
                <a:ext uri="{FF2B5EF4-FFF2-40B4-BE49-F238E27FC236}">
                  <a16:creationId xmlns:a16="http://schemas.microsoft.com/office/drawing/2014/main" id="{0FBBB2D0-2AE6-C591-753B-4A53BD40B59E}"/>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4;p22">
              <a:extLst>
                <a:ext uri="{FF2B5EF4-FFF2-40B4-BE49-F238E27FC236}">
                  <a16:creationId xmlns:a16="http://schemas.microsoft.com/office/drawing/2014/main" id="{7B8849B4-F256-0A84-B8CB-D705C1EAEA1E}"/>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5;p22">
              <a:extLst>
                <a:ext uri="{FF2B5EF4-FFF2-40B4-BE49-F238E27FC236}">
                  <a16:creationId xmlns:a16="http://schemas.microsoft.com/office/drawing/2014/main" id="{61D76D93-65A2-6A66-C678-D68F0A9C3A4D}"/>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6;p22">
              <a:extLst>
                <a:ext uri="{FF2B5EF4-FFF2-40B4-BE49-F238E27FC236}">
                  <a16:creationId xmlns:a16="http://schemas.microsoft.com/office/drawing/2014/main" id="{2CB9BCEF-14EB-2CCE-E3A8-15AB0113B4F8}"/>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7;p22">
              <a:extLst>
                <a:ext uri="{FF2B5EF4-FFF2-40B4-BE49-F238E27FC236}">
                  <a16:creationId xmlns:a16="http://schemas.microsoft.com/office/drawing/2014/main" id="{D3DBA0B8-0892-C8AB-4745-89084B0A9451}"/>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p22">
              <a:extLst>
                <a:ext uri="{FF2B5EF4-FFF2-40B4-BE49-F238E27FC236}">
                  <a16:creationId xmlns:a16="http://schemas.microsoft.com/office/drawing/2014/main" id="{1A290384-D64F-CAF5-876C-DBB464CEA9B4}"/>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9;p22">
              <a:extLst>
                <a:ext uri="{FF2B5EF4-FFF2-40B4-BE49-F238E27FC236}">
                  <a16:creationId xmlns:a16="http://schemas.microsoft.com/office/drawing/2014/main" id="{60C8A66E-9FE1-EEE8-502E-CA8C12B0B68F}"/>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0;p22">
              <a:extLst>
                <a:ext uri="{FF2B5EF4-FFF2-40B4-BE49-F238E27FC236}">
                  <a16:creationId xmlns:a16="http://schemas.microsoft.com/office/drawing/2014/main" id="{B7A867A6-6F34-8BFB-D6E0-E91B15213A35}"/>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1;p22">
              <a:extLst>
                <a:ext uri="{FF2B5EF4-FFF2-40B4-BE49-F238E27FC236}">
                  <a16:creationId xmlns:a16="http://schemas.microsoft.com/office/drawing/2014/main" id="{8378327B-DFCE-7BCC-00A7-88D10B6B580C}"/>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2;p22">
              <a:extLst>
                <a:ext uri="{FF2B5EF4-FFF2-40B4-BE49-F238E27FC236}">
                  <a16:creationId xmlns:a16="http://schemas.microsoft.com/office/drawing/2014/main" id="{EDA56133-24B5-9F57-DA9C-2E38E9DD1626}"/>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3;p22">
              <a:extLst>
                <a:ext uri="{FF2B5EF4-FFF2-40B4-BE49-F238E27FC236}">
                  <a16:creationId xmlns:a16="http://schemas.microsoft.com/office/drawing/2014/main" id="{E58FA801-69D5-983F-9764-5E3ED3489A8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4;p22">
              <a:extLst>
                <a:ext uri="{FF2B5EF4-FFF2-40B4-BE49-F238E27FC236}">
                  <a16:creationId xmlns:a16="http://schemas.microsoft.com/office/drawing/2014/main" id="{1F7906DD-A29B-2A54-8684-ED7D40C9642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5;p22">
              <a:extLst>
                <a:ext uri="{FF2B5EF4-FFF2-40B4-BE49-F238E27FC236}">
                  <a16:creationId xmlns:a16="http://schemas.microsoft.com/office/drawing/2014/main" id="{BDD77D54-65D0-9FB8-1A0B-047604EED1A4}"/>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6;p22">
              <a:extLst>
                <a:ext uri="{FF2B5EF4-FFF2-40B4-BE49-F238E27FC236}">
                  <a16:creationId xmlns:a16="http://schemas.microsoft.com/office/drawing/2014/main" id="{D3721667-D56C-7E88-0135-D33D4B4EA7DC}"/>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7;p22">
              <a:extLst>
                <a:ext uri="{FF2B5EF4-FFF2-40B4-BE49-F238E27FC236}">
                  <a16:creationId xmlns:a16="http://schemas.microsoft.com/office/drawing/2014/main" id="{4DA7C8EA-ADE3-F975-DD00-9DECDCB7FA44}"/>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8;p22">
              <a:extLst>
                <a:ext uri="{FF2B5EF4-FFF2-40B4-BE49-F238E27FC236}">
                  <a16:creationId xmlns:a16="http://schemas.microsoft.com/office/drawing/2014/main" id="{7599B930-6F30-A139-8386-FC023ACA8711}"/>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9;p22">
              <a:extLst>
                <a:ext uri="{FF2B5EF4-FFF2-40B4-BE49-F238E27FC236}">
                  <a16:creationId xmlns:a16="http://schemas.microsoft.com/office/drawing/2014/main" id="{8AA54B1E-B68F-8866-8F77-CFE9B3F8B6C6}"/>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0;p22">
              <a:extLst>
                <a:ext uri="{FF2B5EF4-FFF2-40B4-BE49-F238E27FC236}">
                  <a16:creationId xmlns:a16="http://schemas.microsoft.com/office/drawing/2014/main" id="{47935EEB-752C-5539-02EA-B575E035D67E}"/>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1;p22">
              <a:extLst>
                <a:ext uri="{FF2B5EF4-FFF2-40B4-BE49-F238E27FC236}">
                  <a16:creationId xmlns:a16="http://schemas.microsoft.com/office/drawing/2014/main" id="{4955C996-5CF7-4DAE-0DA1-EAE2EE08EEC4}"/>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2;p22">
              <a:extLst>
                <a:ext uri="{FF2B5EF4-FFF2-40B4-BE49-F238E27FC236}">
                  <a16:creationId xmlns:a16="http://schemas.microsoft.com/office/drawing/2014/main" id="{72842F4F-976A-BD7B-95B0-AD9E892220FF}"/>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3;p22">
              <a:extLst>
                <a:ext uri="{FF2B5EF4-FFF2-40B4-BE49-F238E27FC236}">
                  <a16:creationId xmlns:a16="http://schemas.microsoft.com/office/drawing/2014/main" id="{1E584EB6-2A6B-6587-5B2D-DECFEF9503E1}"/>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p22">
              <a:extLst>
                <a:ext uri="{FF2B5EF4-FFF2-40B4-BE49-F238E27FC236}">
                  <a16:creationId xmlns:a16="http://schemas.microsoft.com/office/drawing/2014/main" id="{A15100BB-7588-C47A-77C7-0E0E9EB4A9AC}"/>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5;p22">
              <a:extLst>
                <a:ext uri="{FF2B5EF4-FFF2-40B4-BE49-F238E27FC236}">
                  <a16:creationId xmlns:a16="http://schemas.microsoft.com/office/drawing/2014/main" id="{6B740D30-CF5F-4CEF-9110-C8EFE0A86D19}"/>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6;p22">
              <a:extLst>
                <a:ext uri="{FF2B5EF4-FFF2-40B4-BE49-F238E27FC236}">
                  <a16:creationId xmlns:a16="http://schemas.microsoft.com/office/drawing/2014/main" id="{3EC1188E-B760-FAE4-C747-B6C3626D6CC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7;p22">
              <a:extLst>
                <a:ext uri="{FF2B5EF4-FFF2-40B4-BE49-F238E27FC236}">
                  <a16:creationId xmlns:a16="http://schemas.microsoft.com/office/drawing/2014/main" id="{4B46F7B1-9516-9472-B3E6-8D47BBB3E05E}"/>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8;p22">
              <a:extLst>
                <a:ext uri="{FF2B5EF4-FFF2-40B4-BE49-F238E27FC236}">
                  <a16:creationId xmlns:a16="http://schemas.microsoft.com/office/drawing/2014/main" id="{15DBBD66-D155-FEAA-44A6-EA38706CE42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p22">
              <a:extLst>
                <a:ext uri="{FF2B5EF4-FFF2-40B4-BE49-F238E27FC236}">
                  <a16:creationId xmlns:a16="http://schemas.microsoft.com/office/drawing/2014/main" id="{549C595C-2484-E335-985E-ECC06B944976}"/>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0;p22">
              <a:extLst>
                <a:ext uri="{FF2B5EF4-FFF2-40B4-BE49-F238E27FC236}">
                  <a16:creationId xmlns:a16="http://schemas.microsoft.com/office/drawing/2014/main" id="{BB68D085-1251-3A13-AF6E-AE11A17DA730}"/>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1;p22">
              <a:extLst>
                <a:ext uri="{FF2B5EF4-FFF2-40B4-BE49-F238E27FC236}">
                  <a16:creationId xmlns:a16="http://schemas.microsoft.com/office/drawing/2014/main" id="{E057C25D-24DD-19AD-D4E9-7D88CDDA681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2;p22">
              <a:extLst>
                <a:ext uri="{FF2B5EF4-FFF2-40B4-BE49-F238E27FC236}">
                  <a16:creationId xmlns:a16="http://schemas.microsoft.com/office/drawing/2014/main" id="{92CF33D6-E17D-D19E-C59F-CAB5558A42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3;p22">
              <a:extLst>
                <a:ext uri="{FF2B5EF4-FFF2-40B4-BE49-F238E27FC236}">
                  <a16:creationId xmlns:a16="http://schemas.microsoft.com/office/drawing/2014/main" id="{B986620D-6126-2E45-2CE7-84693D98DD46}"/>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238;p22">
            <a:extLst>
              <a:ext uri="{FF2B5EF4-FFF2-40B4-BE49-F238E27FC236}">
                <a16:creationId xmlns:a16="http://schemas.microsoft.com/office/drawing/2014/main" id="{60BB859C-EBF9-8B5C-4C33-90123A3DF785}"/>
              </a:ext>
            </a:extLst>
          </p:cNvPr>
          <p:cNvGrpSpPr/>
          <p:nvPr/>
        </p:nvGrpSpPr>
        <p:grpSpPr>
          <a:xfrm>
            <a:off x="7334249" y="544500"/>
            <a:ext cx="1404075" cy="1157300"/>
            <a:chOff x="301976" y="-1334266"/>
            <a:chExt cx="1361321" cy="1634285"/>
          </a:xfrm>
        </p:grpSpPr>
        <p:sp>
          <p:nvSpPr>
            <p:cNvPr id="118" name="Google Shape;239;p22">
              <a:extLst>
                <a:ext uri="{FF2B5EF4-FFF2-40B4-BE49-F238E27FC236}">
                  <a16:creationId xmlns:a16="http://schemas.microsoft.com/office/drawing/2014/main" id="{81623297-B786-0C45-A631-A04A68289923}"/>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0;p22">
              <a:extLst>
                <a:ext uri="{FF2B5EF4-FFF2-40B4-BE49-F238E27FC236}">
                  <a16:creationId xmlns:a16="http://schemas.microsoft.com/office/drawing/2014/main" id="{122D82D7-4798-84EC-72C7-B1012C6EC3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1;p22">
              <a:extLst>
                <a:ext uri="{FF2B5EF4-FFF2-40B4-BE49-F238E27FC236}">
                  <a16:creationId xmlns:a16="http://schemas.microsoft.com/office/drawing/2014/main" id="{C98CD59C-70EC-2103-D8FB-7204701B9788}"/>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2;p22">
              <a:extLst>
                <a:ext uri="{FF2B5EF4-FFF2-40B4-BE49-F238E27FC236}">
                  <a16:creationId xmlns:a16="http://schemas.microsoft.com/office/drawing/2014/main" id="{8DB018AF-6CDB-A6F2-5904-99F12804A9A3}"/>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3;p22">
              <a:extLst>
                <a:ext uri="{FF2B5EF4-FFF2-40B4-BE49-F238E27FC236}">
                  <a16:creationId xmlns:a16="http://schemas.microsoft.com/office/drawing/2014/main" id="{B25F6FB1-AFAA-72CC-9B3A-7F6E426507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4;p22">
              <a:extLst>
                <a:ext uri="{FF2B5EF4-FFF2-40B4-BE49-F238E27FC236}">
                  <a16:creationId xmlns:a16="http://schemas.microsoft.com/office/drawing/2014/main" id="{F465C3B3-AFCD-3DBB-389B-289956282557}"/>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5;p22">
              <a:extLst>
                <a:ext uri="{FF2B5EF4-FFF2-40B4-BE49-F238E27FC236}">
                  <a16:creationId xmlns:a16="http://schemas.microsoft.com/office/drawing/2014/main" id="{3428A861-5EC8-C2B3-57E2-AA06CD8927F4}"/>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p22">
              <a:extLst>
                <a:ext uri="{FF2B5EF4-FFF2-40B4-BE49-F238E27FC236}">
                  <a16:creationId xmlns:a16="http://schemas.microsoft.com/office/drawing/2014/main" id="{7D9B167E-5B29-D386-745D-4FC174744CEF}"/>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7;p22">
              <a:extLst>
                <a:ext uri="{FF2B5EF4-FFF2-40B4-BE49-F238E27FC236}">
                  <a16:creationId xmlns:a16="http://schemas.microsoft.com/office/drawing/2014/main" id="{6EE648B7-8EF9-E9DB-6E13-288B3F48C8E5}"/>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8;p22">
              <a:extLst>
                <a:ext uri="{FF2B5EF4-FFF2-40B4-BE49-F238E27FC236}">
                  <a16:creationId xmlns:a16="http://schemas.microsoft.com/office/drawing/2014/main" id="{0F4D2CAC-7532-8266-F706-B1BDE7FBD00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9;p22">
              <a:extLst>
                <a:ext uri="{FF2B5EF4-FFF2-40B4-BE49-F238E27FC236}">
                  <a16:creationId xmlns:a16="http://schemas.microsoft.com/office/drawing/2014/main" id="{D0661257-EB1F-1789-578F-0DD4E2543563}"/>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0;p22">
              <a:extLst>
                <a:ext uri="{FF2B5EF4-FFF2-40B4-BE49-F238E27FC236}">
                  <a16:creationId xmlns:a16="http://schemas.microsoft.com/office/drawing/2014/main" id="{0CB70C12-0E1A-E751-F61B-DC999F2ED102}"/>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1;p22">
              <a:extLst>
                <a:ext uri="{FF2B5EF4-FFF2-40B4-BE49-F238E27FC236}">
                  <a16:creationId xmlns:a16="http://schemas.microsoft.com/office/drawing/2014/main" id="{6E989A73-7E14-2D64-9BD2-E12279AAFF80}"/>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2;p22">
              <a:extLst>
                <a:ext uri="{FF2B5EF4-FFF2-40B4-BE49-F238E27FC236}">
                  <a16:creationId xmlns:a16="http://schemas.microsoft.com/office/drawing/2014/main" id="{A0EFA8A6-E7BC-BF59-B926-804EC737A5B5}"/>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3;p22">
              <a:extLst>
                <a:ext uri="{FF2B5EF4-FFF2-40B4-BE49-F238E27FC236}">
                  <a16:creationId xmlns:a16="http://schemas.microsoft.com/office/drawing/2014/main" id="{98213AB6-5EEC-D528-9488-9FEE5C1B4C77}"/>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4;p22">
              <a:extLst>
                <a:ext uri="{FF2B5EF4-FFF2-40B4-BE49-F238E27FC236}">
                  <a16:creationId xmlns:a16="http://schemas.microsoft.com/office/drawing/2014/main" id="{45452654-00E0-439B-4F01-564FED934EF5}"/>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5;p22">
              <a:extLst>
                <a:ext uri="{FF2B5EF4-FFF2-40B4-BE49-F238E27FC236}">
                  <a16:creationId xmlns:a16="http://schemas.microsoft.com/office/drawing/2014/main" id="{DCB5BCA4-EA5A-B47A-527E-969339F74A52}"/>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6;p22">
              <a:extLst>
                <a:ext uri="{FF2B5EF4-FFF2-40B4-BE49-F238E27FC236}">
                  <a16:creationId xmlns:a16="http://schemas.microsoft.com/office/drawing/2014/main" id="{4367D3CD-B32E-28F7-8DB6-1C775EEE19F3}"/>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7;p22">
              <a:extLst>
                <a:ext uri="{FF2B5EF4-FFF2-40B4-BE49-F238E27FC236}">
                  <a16:creationId xmlns:a16="http://schemas.microsoft.com/office/drawing/2014/main" id="{AE8F7728-D6D7-434A-4234-1D3D8D0CFC2A}"/>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8;p22">
              <a:extLst>
                <a:ext uri="{FF2B5EF4-FFF2-40B4-BE49-F238E27FC236}">
                  <a16:creationId xmlns:a16="http://schemas.microsoft.com/office/drawing/2014/main" id="{9F6B9245-9B45-41E8-F49F-5473D727C78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9;p22">
              <a:extLst>
                <a:ext uri="{FF2B5EF4-FFF2-40B4-BE49-F238E27FC236}">
                  <a16:creationId xmlns:a16="http://schemas.microsoft.com/office/drawing/2014/main" id="{1503E614-6C34-3CCF-C682-6076E4EA26AC}"/>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0;p22">
              <a:extLst>
                <a:ext uri="{FF2B5EF4-FFF2-40B4-BE49-F238E27FC236}">
                  <a16:creationId xmlns:a16="http://schemas.microsoft.com/office/drawing/2014/main" id="{EB2A42BA-D79D-392C-209E-D466CA175CFA}"/>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1;p22">
              <a:extLst>
                <a:ext uri="{FF2B5EF4-FFF2-40B4-BE49-F238E27FC236}">
                  <a16:creationId xmlns:a16="http://schemas.microsoft.com/office/drawing/2014/main" id="{0DB294F7-EFBE-AE03-91B6-9B2D77D3A825}"/>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2;p22">
              <a:extLst>
                <a:ext uri="{FF2B5EF4-FFF2-40B4-BE49-F238E27FC236}">
                  <a16:creationId xmlns:a16="http://schemas.microsoft.com/office/drawing/2014/main" id="{C1BC1894-6C21-B34D-F0B7-BFA9E6D228C2}"/>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3;p22">
              <a:extLst>
                <a:ext uri="{FF2B5EF4-FFF2-40B4-BE49-F238E27FC236}">
                  <a16:creationId xmlns:a16="http://schemas.microsoft.com/office/drawing/2014/main" id="{6AEE5914-2FD6-A780-8775-068E689DF61B}"/>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4;p22">
              <a:extLst>
                <a:ext uri="{FF2B5EF4-FFF2-40B4-BE49-F238E27FC236}">
                  <a16:creationId xmlns:a16="http://schemas.microsoft.com/office/drawing/2014/main" id="{1EF4A3EF-32D0-FB11-222E-4117E6193C8B}"/>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5;p22">
              <a:extLst>
                <a:ext uri="{FF2B5EF4-FFF2-40B4-BE49-F238E27FC236}">
                  <a16:creationId xmlns:a16="http://schemas.microsoft.com/office/drawing/2014/main" id="{DD1E980B-BE8B-A3C8-809E-D289F5EE4D3B}"/>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6;p22">
              <a:extLst>
                <a:ext uri="{FF2B5EF4-FFF2-40B4-BE49-F238E27FC236}">
                  <a16:creationId xmlns:a16="http://schemas.microsoft.com/office/drawing/2014/main" id="{022CB2E7-97BB-78BA-37BC-8882091A1EDC}"/>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7;p22">
              <a:extLst>
                <a:ext uri="{FF2B5EF4-FFF2-40B4-BE49-F238E27FC236}">
                  <a16:creationId xmlns:a16="http://schemas.microsoft.com/office/drawing/2014/main" id="{D1C7EC8D-AEA8-9E7F-FCEA-68BC1928FE11}"/>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8;p22">
              <a:extLst>
                <a:ext uri="{FF2B5EF4-FFF2-40B4-BE49-F238E27FC236}">
                  <a16:creationId xmlns:a16="http://schemas.microsoft.com/office/drawing/2014/main" id="{0CF96CE9-8F6A-94D4-73D1-5C1051A33E32}"/>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9;p22">
              <a:extLst>
                <a:ext uri="{FF2B5EF4-FFF2-40B4-BE49-F238E27FC236}">
                  <a16:creationId xmlns:a16="http://schemas.microsoft.com/office/drawing/2014/main" id="{434E5642-61A9-BF2F-128C-8970A965021E}"/>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0;p22">
              <a:extLst>
                <a:ext uri="{FF2B5EF4-FFF2-40B4-BE49-F238E27FC236}">
                  <a16:creationId xmlns:a16="http://schemas.microsoft.com/office/drawing/2014/main" id="{9139C114-7C56-865E-C494-566774D7EF54}"/>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1;p22">
              <a:extLst>
                <a:ext uri="{FF2B5EF4-FFF2-40B4-BE49-F238E27FC236}">
                  <a16:creationId xmlns:a16="http://schemas.microsoft.com/office/drawing/2014/main" id="{63CC127B-A387-3294-DA98-239970E41E3F}"/>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72;p22">
              <a:extLst>
                <a:ext uri="{FF2B5EF4-FFF2-40B4-BE49-F238E27FC236}">
                  <a16:creationId xmlns:a16="http://schemas.microsoft.com/office/drawing/2014/main" id="{576A4301-DDFD-43DE-AC4D-A7C653E792E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73;p22">
              <a:extLst>
                <a:ext uri="{FF2B5EF4-FFF2-40B4-BE49-F238E27FC236}">
                  <a16:creationId xmlns:a16="http://schemas.microsoft.com/office/drawing/2014/main" id="{5F3E5E1D-D1EA-4C84-52F8-068AFA19E25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07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892A-8F35-6372-5CBC-8E4850ECB2FA}"/>
              </a:ext>
            </a:extLst>
          </p:cNvPr>
          <p:cNvSpPr>
            <a:spLocks noGrp="1"/>
          </p:cNvSpPr>
          <p:nvPr>
            <p:ph type="title"/>
          </p:nvPr>
        </p:nvSpPr>
        <p:spPr>
          <a:xfrm>
            <a:off x="605700" y="241550"/>
            <a:ext cx="7704000" cy="576000"/>
          </a:xfrm>
        </p:spPr>
        <p:txBody>
          <a:bodyPr/>
          <a:lstStyle/>
          <a:p>
            <a:r>
              <a:rPr lang="en-IN" dirty="0">
                <a:latin typeface="Algerian" panose="04020705040A02060702" pitchFamily="82" charset="0"/>
              </a:rPr>
              <a:t>CONNECTION TO DATABASE</a:t>
            </a:r>
          </a:p>
        </p:txBody>
      </p:sp>
      <p:sp>
        <p:nvSpPr>
          <p:cNvPr id="5" name="Google Shape;499;p26">
            <a:extLst>
              <a:ext uri="{FF2B5EF4-FFF2-40B4-BE49-F238E27FC236}">
                <a16:creationId xmlns:a16="http://schemas.microsoft.com/office/drawing/2014/main" id="{A47EC43F-AEFD-CE63-E9A6-2297200BFB3A}"/>
              </a:ext>
            </a:extLst>
          </p:cNvPr>
          <p:cNvSpPr/>
          <p:nvPr/>
        </p:nvSpPr>
        <p:spPr>
          <a:xfrm>
            <a:off x="876300" y="965200"/>
            <a:ext cx="6553200" cy="3740150"/>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pic>
        <p:nvPicPr>
          <p:cNvPr id="6" name="Picture 5">
            <a:extLst>
              <a:ext uri="{FF2B5EF4-FFF2-40B4-BE49-F238E27FC236}">
                <a16:creationId xmlns:a16="http://schemas.microsoft.com/office/drawing/2014/main" id="{BECF6AFB-04BE-9EA6-626C-4EEB0B6C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091389"/>
            <a:ext cx="5003800" cy="3487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61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2"/>
          <p:cNvSpPr txBox="1">
            <a:spLocks noGrp="1"/>
          </p:cNvSpPr>
          <p:nvPr>
            <p:ph type="title"/>
          </p:nvPr>
        </p:nvSpPr>
        <p:spPr>
          <a:xfrm>
            <a:off x="501817" y="288125"/>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MODULES</a:t>
            </a:r>
            <a:endParaRPr dirty="0">
              <a:latin typeface="Algerian" panose="04020705040A02060702" pitchFamily="82" charset="0"/>
            </a:endParaRPr>
          </a:p>
        </p:txBody>
      </p:sp>
      <p:grpSp>
        <p:nvGrpSpPr>
          <p:cNvPr id="669" name="Google Shape;669;p32"/>
          <p:cNvGrpSpPr/>
          <p:nvPr/>
        </p:nvGrpSpPr>
        <p:grpSpPr>
          <a:xfrm>
            <a:off x="727918" y="1048128"/>
            <a:ext cx="6645794" cy="679613"/>
            <a:chOff x="241131" y="2153428"/>
            <a:chExt cx="6645794" cy="679613"/>
          </a:xfrm>
        </p:grpSpPr>
        <p:sp>
          <p:nvSpPr>
            <p:cNvPr id="655"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01</a:t>
              </a:r>
              <a:endParaRPr sz="3000" dirty="0">
                <a:solidFill>
                  <a:schemeClr val="accent2"/>
                </a:solidFill>
                <a:latin typeface="Oswald"/>
                <a:ea typeface="Oswald"/>
                <a:cs typeface="Oswald"/>
                <a:sym typeface="Oswald"/>
              </a:endParaRPr>
            </a:p>
          </p:txBody>
        </p:sp>
        <p:sp>
          <p:nvSpPr>
            <p:cNvPr id="671" name="Google Shape;671;p32"/>
            <p:cNvSpPr txBox="1"/>
            <p:nvPr/>
          </p:nvSpPr>
          <p:spPr>
            <a:xfrm>
              <a:off x="926907" y="2206341"/>
              <a:ext cx="1104600"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REGISTER :</a:t>
              </a:r>
              <a:endParaRPr sz="1800" dirty="0">
                <a:solidFill>
                  <a:schemeClr val="accent2"/>
                </a:solidFill>
                <a:latin typeface="Oswald"/>
                <a:ea typeface="Oswald"/>
                <a:cs typeface="Oswald"/>
                <a:sym typeface="Oswald"/>
              </a:endParaRPr>
            </a:p>
          </p:txBody>
        </p:sp>
        <p:sp>
          <p:nvSpPr>
            <p:cNvPr id="672"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2" name="Google Shape;666;p32">
            <a:extLst>
              <a:ext uri="{FF2B5EF4-FFF2-40B4-BE49-F238E27FC236}">
                <a16:creationId xmlns:a16="http://schemas.microsoft.com/office/drawing/2014/main" id="{AF8B0198-7732-5712-9105-7462F9975C20}"/>
              </a:ext>
            </a:extLst>
          </p:cNvPr>
          <p:cNvSpPr txBox="1"/>
          <p:nvPr/>
        </p:nvSpPr>
        <p:spPr>
          <a:xfrm>
            <a:off x="2528807" y="1296568"/>
            <a:ext cx="2309119"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Registration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4" name="Google Shape;669;p32">
            <a:extLst>
              <a:ext uri="{FF2B5EF4-FFF2-40B4-BE49-F238E27FC236}">
                <a16:creationId xmlns:a16="http://schemas.microsoft.com/office/drawing/2014/main" id="{1089D54E-FE2E-89A8-765D-75B7D60680BA}"/>
              </a:ext>
            </a:extLst>
          </p:cNvPr>
          <p:cNvGrpSpPr/>
          <p:nvPr/>
        </p:nvGrpSpPr>
        <p:grpSpPr>
          <a:xfrm>
            <a:off x="727918" y="1621915"/>
            <a:ext cx="6645794" cy="679613"/>
            <a:chOff x="241131" y="2153428"/>
            <a:chExt cx="6645794" cy="679613"/>
          </a:xfrm>
        </p:grpSpPr>
        <p:sp>
          <p:nvSpPr>
            <p:cNvPr id="45" name="Google Shape;655;p32">
              <a:extLst>
                <a:ext uri="{FF2B5EF4-FFF2-40B4-BE49-F238E27FC236}">
                  <a16:creationId xmlns:a16="http://schemas.microsoft.com/office/drawing/2014/main" id="{4DC679DE-2553-21A0-BFC3-13CFF2A9336E}"/>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02</a:t>
              </a:r>
              <a:endParaRPr sz="3000" dirty="0">
                <a:solidFill>
                  <a:schemeClr val="accent2"/>
                </a:solidFill>
                <a:latin typeface="Oswald"/>
                <a:ea typeface="Oswald"/>
                <a:cs typeface="Oswald"/>
                <a:sym typeface="Oswald"/>
              </a:endParaRPr>
            </a:p>
          </p:txBody>
        </p:sp>
        <p:sp>
          <p:nvSpPr>
            <p:cNvPr id="46" name="Google Shape;671;p32">
              <a:extLst>
                <a:ext uri="{FF2B5EF4-FFF2-40B4-BE49-F238E27FC236}">
                  <a16:creationId xmlns:a16="http://schemas.microsoft.com/office/drawing/2014/main" id="{9C2BC564-5422-5DB0-9385-F3703DDDD1C4}"/>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USE</a:t>
              </a:r>
              <a:r>
                <a:rPr lang="en" sz="1800" dirty="0">
                  <a:solidFill>
                    <a:schemeClr val="accent2"/>
                  </a:solidFill>
                  <a:latin typeface="Oswald"/>
                  <a:ea typeface="Oswald"/>
                  <a:cs typeface="Oswald"/>
                  <a:sym typeface="Oswald"/>
                </a:rPr>
                <a:t>R :</a:t>
              </a:r>
              <a:endParaRPr sz="1800" dirty="0">
                <a:solidFill>
                  <a:schemeClr val="accent2"/>
                </a:solidFill>
                <a:latin typeface="Oswald"/>
                <a:ea typeface="Oswald"/>
                <a:cs typeface="Oswald"/>
                <a:sym typeface="Oswald"/>
              </a:endParaRPr>
            </a:p>
          </p:txBody>
        </p:sp>
        <p:sp>
          <p:nvSpPr>
            <p:cNvPr id="47" name="Google Shape;672;p32">
              <a:extLst>
                <a:ext uri="{FF2B5EF4-FFF2-40B4-BE49-F238E27FC236}">
                  <a16:creationId xmlns:a16="http://schemas.microsoft.com/office/drawing/2014/main" id="{1F826A62-BA79-8A41-C48B-94CB9CA3C92E}"/>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8" name="Google Shape;666;p32">
            <a:extLst>
              <a:ext uri="{FF2B5EF4-FFF2-40B4-BE49-F238E27FC236}">
                <a16:creationId xmlns:a16="http://schemas.microsoft.com/office/drawing/2014/main" id="{38B6B930-164D-B889-116A-7CA841667E46}"/>
              </a:ext>
            </a:extLst>
          </p:cNvPr>
          <p:cNvSpPr txBox="1"/>
          <p:nvPr/>
        </p:nvSpPr>
        <p:spPr>
          <a:xfrm>
            <a:off x="2518294" y="1854760"/>
            <a:ext cx="2319632"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Sign Up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9" name="Google Shape;669;p32">
            <a:extLst>
              <a:ext uri="{FF2B5EF4-FFF2-40B4-BE49-F238E27FC236}">
                <a16:creationId xmlns:a16="http://schemas.microsoft.com/office/drawing/2014/main" id="{7A39387F-AC7D-C21E-0B67-EB8BD7C9B238}"/>
              </a:ext>
            </a:extLst>
          </p:cNvPr>
          <p:cNvGrpSpPr/>
          <p:nvPr/>
        </p:nvGrpSpPr>
        <p:grpSpPr>
          <a:xfrm>
            <a:off x="669651" y="2196373"/>
            <a:ext cx="7368332" cy="679613"/>
            <a:chOff x="241131" y="2153428"/>
            <a:chExt cx="6645794" cy="679613"/>
          </a:xfrm>
        </p:grpSpPr>
        <p:sp>
          <p:nvSpPr>
            <p:cNvPr id="50" name="Google Shape;655;p32">
              <a:extLst>
                <a:ext uri="{FF2B5EF4-FFF2-40B4-BE49-F238E27FC236}">
                  <a16:creationId xmlns:a16="http://schemas.microsoft.com/office/drawing/2014/main" id="{D7A14681-BBDA-2713-05BA-BF3C6277802B}"/>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03</a:t>
              </a:r>
              <a:endParaRPr sz="3000" dirty="0">
                <a:solidFill>
                  <a:schemeClr val="accent2"/>
                </a:solidFill>
                <a:latin typeface="Oswald"/>
                <a:ea typeface="Oswald"/>
                <a:cs typeface="Oswald"/>
                <a:sym typeface="Oswald"/>
              </a:endParaRPr>
            </a:p>
          </p:txBody>
        </p:sp>
        <p:sp>
          <p:nvSpPr>
            <p:cNvPr id="51" name="Google Shape;671;p32">
              <a:extLst>
                <a:ext uri="{FF2B5EF4-FFF2-40B4-BE49-F238E27FC236}">
                  <a16:creationId xmlns:a16="http://schemas.microsoft.com/office/drawing/2014/main" id="{2E048302-A964-6C1E-9680-063BA3EAAB78}"/>
                </a:ext>
              </a:extLst>
            </p:cNvPr>
            <p:cNvSpPr txBox="1"/>
            <p:nvPr/>
          </p:nvSpPr>
          <p:spPr>
            <a:xfrm>
              <a:off x="926907" y="2206341"/>
              <a:ext cx="1574463"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ADD TASK</a:t>
              </a:r>
              <a:r>
                <a:rPr lang="en" sz="1800" dirty="0">
                  <a:solidFill>
                    <a:schemeClr val="accent2"/>
                  </a:solidFill>
                  <a:latin typeface="Oswald"/>
                  <a:ea typeface="Oswald"/>
                  <a:cs typeface="Oswald"/>
                  <a:sym typeface="Oswald"/>
                </a:rPr>
                <a:t>:</a:t>
              </a:r>
              <a:endParaRPr sz="1800" dirty="0">
                <a:solidFill>
                  <a:schemeClr val="accent2"/>
                </a:solidFill>
                <a:latin typeface="Oswald"/>
                <a:ea typeface="Oswald"/>
                <a:cs typeface="Oswald"/>
                <a:sym typeface="Oswald"/>
              </a:endParaRPr>
            </a:p>
          </p:txBody>
        </p:sp>
        <p:sp>
          <p:nvSpPr>
            <p:cNvPr id="52" name="Google Shape;672;p32">
              <a:extLst>
                <a:ext uri="{FF2B5EF4-FFF2-40B4-BE49-F238E27FC236}">
                  <a16:creationId xmlns:a16="http://schemas.microsoft.com/office/drawing/2014/main" id="{62627DE6-5BDE-CF55-6993-475F019CA136}"/>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3" name="Google Shape;669;p32">
            <a:extLst>
              <a:ext uri="{FF2B5EF4-FFF2-40B4-BE49-F238E27FC236}">
                <a16:creationId xmlns:a16="http://schemas.microsoft.com/office/drawing/2014/main" id="{CABE8A6D-8805-3362-95D8-DB489007923B}"/>
              </a:ext>
            </a:extLst>
          </p:cNvPr>
          <p:cNvGrpSpPr/>
          <p:nvPr/>
        </p:nvGrpSpPr>
        <p:grpSpPr>
          <a:xfrm>
            <a:off x="727918" y="2755812"/>
            <a:ext cx="6645794" cy="679613"/>
            <a:chOff x="241131" y="2153428"/>
            <a:chExt cx="6645794" cy="679613"/>
          </a:xfrm>
        </p:grpSpPr>
        <p:sp>
          <p:nvSpPr>
            <p:cNvPr id="54" name="Google Shape;655;p32">
              <a:extLst>
                <a:ext uri="{FF2B5EF4-FFF2-40B4-BE49-F238E27FC236}">
                  <a16:creationId xmlns:a16="http://schemas.microsoft.com/office/drawing/2014/main" id="{1EF0102A-EED5-AF41-9A06-F88FBD4798B2}"/>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04</a:t>
              </a:r>
              <a:endParaRPr sz="3000" dirty="0">
                <a:solidFill>
                  <a:schemeClr val="accent2"/>
                </a:solidFill>
                <a:latin typeface="Oswald"/>
                <a:ea typeface="Oswald"/>
                <a:cs typeface="Oswald"/>
                <a:sym typeface="Oswald"/>
              </a:endParaRPr>
            </a:p>
          </p:txBody>
        </p:sp>
        <p:sp>
          <p:nvSpPr>
            <p:cNvPr id="55" name="Google Shape;671;p32">
              <a:extLst>
                <a:ext uri="{FF2B5EF4-FFF2-40B4-BE49-F238E27FC236}">
                  <a16:creationId xmlns:a16="http://schemas.microsoft.com/office/drawing/2014/main" id="{50D47646-5F21-4F38-3CEC-264B109E43C7}"/>
                </a:ext>
              </a:extLst>
            </p:cNvPr>
            <p:cNvSpPr txBox="1"/>
            <p:nvPr/>
          </p:nvSpPr>
          <p:spPr>
            <a:xfrm>
              <a:off x="926907" y="2206341"/>
              <a:ext cx="1431998"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SEARCH TEXT</a:t>
              </a:r>
              <a:r>
                <a:rPr lang="en"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56" name="Google Shape;672;p32">
              <a:extLst>
                <a:ext uri="{FF2B5EF4-FFF2-40B4-BE49-F238E27FC236}">
                  <a16:creationId xmlns:a16="http://schemas.microsoft.com/office/drawing/2014/main" id="{1AAEC003-D7EA-4422-2047-0090003C40D8}"/>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7" name="Google Shape;669;p32">
            <a:extLst>
              <a:ext uri="{FF2B5EF4-FFF2-40B4-BE49-F238E27FC236}">
                <a16:creationId xmlns:a16="http://schemas.microsoft.com/office/drawing/2014/main" id="{E369155C-E0AC-BA25-0C3F-35B79CE8D1A3}"/>
              </a:ext>
            </a:extLst>
          </p:cNvPr>
          <p:cNvGrpSpPr/>
          <p:nvPr/>
        </p:nvGrpSpPr>
        <p:grpSpPr>
          <a:xfrm>
            <a:off x="693206" y="3295189"/>
            <a:ext cx="6645794" cy="679613"/>
            <a:chOff x="241131" y="2153428"/>
            <a:chExt cx="6645794" cy="679613"/>
          </a:xfrm>
        </p:grpSpPr>
        <p:sp>
          <p:nvSpPr>
            <p:cNvPr id="58" name="Google Shape;655;p32">
              <a:extLst>
                <a:ext uri="{FF2B5EF4-FFF2-40B4-BE49-F238E27FC236}">
                  <a16:creationId xmlns:a16="http://schemas.microsoft.com/office/drawing/2014/main" id="{638EEFC6-2187-1952-8A39-2DC564AC95B0}"/>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05</a:t>
              </a:r>
              <a:endParaRPr sz="3000" dirty="0">
                <a:solidFill>
                  <a:schemeClr val="accent2"/>
                </a:solidFill>
                <a:latin typeface="Oswald"/>
                <a:ea typeface="Oswald"/>
                <a:cs typeface="Oswald"/>
                <a:sym typeface="Oswald"/>
              </a:endParaRPr>
            </a:p>
          </p:txBody>
        </p:sp>
        <p:sp>
          <p:nvSpPr>
            <p:cNvPr id="59" name="Google Shape;671;p32">
              <a:extLst>
                <a:ext uri="{FF2B5EF4-FFF2-40B4-BE49-F238E27FC236}">
                  <a16:creationId xmlns:a16="http://schemas.microsoft.com/office/drawing/2014/main" id="{E0CCFCF0-D076-B548-6110-AF1611A3F4E3}"/>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LOGOUT</a:t>
              </a:r>
              <a:r>
                <a:rPr lang="en"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60" name="Google Shape;672;p32">
              <a:extLst>
                <a:ext uri="{FF2B5EF4-FFF2-40B4-BE49-F238E27FC236}">
                  <a16:creationId xmlns:a16="http://schemas.microsoft.com/office/drawing/2014/main" id="{9E0A3AD1-145C-E8F4-73B9-161120307741}"/>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1" name="Google Shape;666;p32">
            <a:extLst>
              <a:ext uri="{FF2B5EF4-FFF2-40B4-BE49-F238E27FC236}">
                <a16:creationId xmlns:a16="http://schemas.microsoft.com/office/drawing/2014/main" id="{50F5CF37-9BE1-DC50-5322-231EFF5BF879}"/>
              </a:ext>
            </a:extLst>
          </p:cNvPr>
          <p:cNvSpPr txBox="1"/>
          <p:nvPr/>
        </p:nvSpPr>
        <p:spPr>
          <a:xfrm>
            <a:off x="2786475" y="2571750"/>
            <a:ext cx="3635826" cy="412231"/>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Add/Update/Delete tasks by user.</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62" name="Google Shape;669;p32">
            <a:extLst>
              <a:ext uri="{FF2B5EF4-FFF2-40B4-BE49-F238E27FC236}">
                <a16:creationId xmlns:a16="http://schemas.microsoft.com/office/drawing/2014/main" id="{45DA4C22-72A6-743D-4514-ECAB7112079D}"/>
              </a:ext>
            </a:extLst>
          </p:cNvPr>
          <p:cNvGrpSpPr/>
          <p:nvPr/>
        </p:nvGrpSpPr>
        <p:grpSpPr>
          <a:xfrm>
            <a:off x="727918" y="3771099"/>
            <a:ext cx="6645794" cy="659330"/>
            <a:chOff x="241131" y="2153428"/>
            <a:chExt cx="6645794" cy="659330"/>
          </a:xfrm>
        </p:grpSpPr>
        <p:sp>
          <p:nvSpPr>
            <p:cNvPr id="63" name="Google Shape;655;p32">
              <a:extLst>
                <a:ext uri="{FF2B5EF4-FFF2-40B4-BE49-F238E27FC236}">
                  <a16:creationId xmlns:a16="http://schemas.microsoft.com/office/drawing/2014/main" id="{D502FA29-7447-6C3A-98E1-E9E6E303542D}"/>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sp>
          <p:nvSpPr>
            <p:cNvPr id="641" name="Google Shape;672;p32">
              <a:extLst>
                <a:ext uri="{FF2B5EF4-FFF2-40B4-BE49-F238E27FC236}">
                  <a16:creationId xmlns:a16="http://schemas.microsoft.com/office/drawing/2014/main" id="{25F1DC98-9328-11AB-59EB-47DC8DB86280}"/>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42" name="Google Shape;666;p32">
            <a:extLst>
              <a:ext uri="{FF2B5EF4-FFF2-40B4-BE49-F238E27FC236}">
                <a16:creationId xmlns:a16="http://schemas.microsoft.com/office/drawing/2014/main" id="{E4B268C4-0BC7-AADD-0061-E5658194E958}"/>
              </a:ext>
            </a:extLst>
          </p:cNvPr>
          <p:cNvSpPr txBox="1"/>
          <p:nvPr/>
        </p:nvSpPr>
        <p:spPr>
          <a:xfrm>
            <a:off x="2885600" y="2995335"/>
            <a:ext cx="4453399" cy="337235"/>
          </a:xfrm>
          <a:prstGeom prst="rect">
            <a:avLst/>
          </a:prstGeom>
          <a:noFill/>
          <a:ln>
            <a:noFill/>
          </a:ln>
        </p:spPr>
        <p:txBody>
          <a:bodyPr spcFirstLastPara="1" wrap="square" lIns="91425" tIns="91425" rIns="91425" bIns="91425" anchor="ctr" anchorCtr="0">
            <a:noAutofit/>
          </a:bodyPr>
          <a:lstStyle/>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User can Search the task in search bar</a:t>
            </a: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643" name="Google Shape;666;p32">
            <a:extLst>
              <a:ext uri="{FF2B5EF4-FFF2-40B4-BE49-F238E27FC236}">
                <a16:creationId xmlns:a16="http://schemas.microsoft.com/office/drawing/2014/main" id="{23216B9A-427A-415F-A05B-2C114267169B}"/>
              </a:ext>
            </a:extLst>
          </p:cNvPr>
          <p:cNvSpPr txBox="1"/>
          <p:nvPr/>
        </p:nvSpPr>
        <p:spPr>
          <a:xfrm>
            <a:off x="2494294" y="3761373"/>
            <a:ext cx="5589255" cy="412231"/>
          </a:xfrm>
          <a:prstGeom prst="rect">
            <a:avLst/>
          </a:prstGeom>
          <a:noFill/>
          <a:ln>
            <a:noFill/>
          </a:ln>
        </p:spPr>
        <p:txBody>
          <a:bodyPr spcFirstLastPara="1" wrap="square" lIns="91425" tIns="91425" rIns="91425" bIns="91425" anchor="ctr" anchorCtr="0">
            <a:noAutofit/>
          </a:bodyPr>
          <a:lstStyle/>
          <a:p>
            <a:endParaRPr lang="en-US" sz="1600"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Logout form the Dashboard.</a:t>
            </a:r>
          </a:p>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713" name="Google Shape;557;p28">
            <a:extLst>
              <a:ext uri="{FF2B5EF4-FFF2-40B4-BE49-F238E27FC236}">
                <a16:creationId xmlns:a16="http://schemas.microsoft.com/office/drawing/2014/main" id="{CF7F32DC-B31B-1EF6-1739-7F332ABB0E6D}"/>
              </a:ext>
            </a:extLst>
          </p:cNvPr>
          <p:cNvGrpSpPr/>
          <p:nvPr/>
        </p:nvGrpSpPr>
        <p:grpSpPr>
          <a:xfrm>
            <a:off x="7197946" y="1082011"/>
            <a:ext cx="659023" cy="711915"/>
            <a:chOff x="4926263" y="1361650"/>
            <a:chExt cx="809713" cy="1295700"/>
          </a:xfrm>
        </p:grpSpPr>
        <p:sp>
          <p:nvSpPr>
            <p:cNvPr id="714" name="Google Shape;558;p28">
              <a:extLst>
                <a:ext uri="{FF2B5EF4-FFF2-40B4-BE49-F238E27FC236}">
                  <a16:creationId xmlns:a16="http://schemas.microsoft.com/office/drawing/2014/main" id="{C7436FF7-2560-145D-8BF8-AB2534571E2A}"/>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59;p28">
              <a:extLst>
                <a:ext uri="{FF2B5EF4-FFF2-40B4-BE49-F238E27FC236}">
                  <a16:creationId xmlns:a16="http://schemas.microsoft.com/office/drawing/2014/main" id="{74605A86-11EE-32D8-7A7B-596550C65779}"/>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588;p29">
            <a:extLst>
              <a:ext uri="{FF2B5EF4-FFF2-40B4-BE49-F238E27FC236}">
                <a16:creationId xmlns:a16="http://schemas.microsoft.com/office/drawing/2014/main" id="{9814E42A-DFC6-0E45-1DAF-949740A21F46}"/>
              </a:ext>
            </a:extLst>
          </p:cNvPr>
          <p:cNvSpPr/>
          <p:nvPr/>
        </p:nvSpPr>
        <p:spPr>
          <a:xfrm>
            <a:off x="7384226" y="130681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721" name="Google Shape;557;p28">
            <a:extLst>
              <a:ext uri="{FF2B5EF4-FFF2-40B4-BE49-F238E27FC236}">
                <a16:creationId xmlns:a16="http://schemas.microsoft.com/office/drawing/2014/main" id="{3B0788C8-9302-274E-26DD-49C7AE4B4FE0}"/>
              </a:ext>
            </a:extLst>
          </p:cNvPr>
          <p:cNvGrpSpPr/>
          <p:nvPr/>
        </p:nvGrpSpPr>
        <p:grpSpPr>
          <a:xfrm>
            <a:off x="6687626" y="1744043"/>
            <a:ext cx="659023" cy="711915"/>
            <a:chOff x="4926263" y="1361650"/>
            <a:chExt cx="809713" cy="1295700"/>
          </a:xfrm>
        </p:grpSpPr>
        <p:sp>
          <p:nvSpPr>
            <p:cNvPr id="722" name="Google Shape;558;p28">
              <a:extLst>
                <a:ext uri="{FF2B5EF4-FFF2-40B4-BE49-F238E27FC236}">
                  <a16:creationId xmlns:a16="http://schemas.microsoft.com/office/drawing/2014/main" id="{71CBAFF9-9C8A-2943-4351-99156CF80E32}"/>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59;p28">
              <a:extLst>
                <a:ext uri="{FF2B5EF4-FFF2-40B4-BE49-F238E27FC236}">
                  <a16:creationId xmlns:a16="http://schemas.microsoft.com/office/drawing/2014/main" id="{6985F919-43A8-C706-D032-8D729495E3A1}"/>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589;p29">
            <a:extLst>
              <a:ext uri="{FF2B5EF4-FFF2-40B4-BE49-F238E27FC236}">
                <a16:creationId xmlns:a16="http://schemas.microsoft.com/office/drawing/2014/main" id="{5F3C3319-22F3-2F41-FE2A-09EA5A242328}"/>
              </a:ext>
            </a:extLst>
          </p:cNvPr>
          <p:cNvGrpSpPr/>
          <p:nvPr/>
        </p:nvGrpSpPr>
        <p:grpSpPr>
          <a:xfrm>
            <a:off x="6803880" y="1925713"/>
            <a:ext cx="426503" cy="426525"/>
            <a:chOff x="1487200" y="2615925"/>
            <a:chExt cx="483125" cy="483150"/>
          </a:xfrm>
        </p:grpSpPr>
        <p:sp>
          <p:nvSpPr>
            <p:cNvPr id="729" name="Google Shape;590;p29">
              <a:extLst>
                <a:ext uri="{FF2B5EF4-FFF2-40B4-BE49-F238E27FC236}">
                  <a16:creationId xmlns:a16="http://schemas.microsoft.com/office/drawing/2014/main" id="{CA123C7A-EE7F-31E8-FF88-3199EF697211}"/>
                </a:ext>
              </a:extLst>
            </p:cNvPr>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0" name="Google Shape;591;p29">
              <a:extLst>
                <a:ext uri="{FF2B5EF4-FFF2-40B4-BE49-F238E27FC236}">
                  <a16:creationId xmlns:a16="http://schemas.microsoft.com/office/drawing/2014/main" id="{0D8D0402-A9FF-6590-84F0-938F1CA43361}"/>
                </a:ext>
              </a:extLst>
            </p:cNvPr>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sp>
          <p:nvSpPr>
            <p:cNvPr id="731" name="Google Shape;592;p29">
              <a:extLst>
                <a:ext uri="{FF2B5EF4-FFF2-40B4-BE49-F238E27FC236}">
                  <a16:creationId xmlns:a16="http://schemas.microsoft.com/office/drawing/2014/main" id="{A81D36BC-FBB0-FE22-5065-2F3CB2E54976}"/>
                </a:ext>
              </a:extLst>
            </p:cNvPr>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grpSp>
        <p:nvGrpSpPr>
          <p:cNvPr id="732" name="Google Shape;557;p28">
            <a:extLst>
              <a:ext uri="{FF2B5EF4-FFF2-40B4-BE49-F238E27FC236}">
                <a16:creationId xmlns:a16="http://schemas.microsoft.com/office/drawing/2014/main" id="{ADFE7829-7D79-5A44-CEB9-DF2432F5EB9B}"/>
              </a:ext>
            </a:extLst>
          </p:cNvPr>
          <p:cNvGrpSpPr/>
          <p:nvPr/>
        </p:nvGrpSpPr>
        <p:grpSpPr>
          <a:xfrm>
            <a:off x="7719229" y="1747448"/>
            <a:ext cx="659023" cy="711915"/>
            <a:chOff x="4926263" y="1361650"/>
            <a:chExt cx="809713" cy="1295700"/>
          </a:xfrm>
        </p:grpSpPr>
        <p:sp>
          <p:nvSpPr>
            <p:cNvPr id="733" name="Google Shape;558;p28">
              <a:extLst>
                <a:ext uri="{FF2B5EF4-FFF2-40B4-BE49-F238E27FC236}">
                  <a16:creationId xmlns:a16="http://schemas.microsoft.com/office/drawing/2014/main" id="{CE2DB109-0C52-AF3F-F1D9-46E1F487D1B0}"/>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59;p28">
              <a:extLst>
                <a:ext uri="{FF2B5EF4-FFF2-40B4-BE49-F238E27FC236}">
                  <a16:creationId xmlns:a16="http://schemas.microsoft.com/office/drawing/2014/main" id="{8ADCA7EC-1AFE-9B46-455D-36720F8FD585}"/>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594;p29">
            <a:extLst>
              <a:ext uri="{FF2B5EF4-FFF2-40B4-BE49-F238E27FC236}">
                <a16:creationId xmlns:a16="http://schemas.microsoft.com/office/drawing/2014/main" id="{CEF06CBC-2DD0-56F4-BC02-BB82340F9C32}"/>
              </a:ext>
            </a:extLst>
          </p:cNvPr>
          <p:cNvGrpSpPr/>
          <p:nvPr/>
        </p:nvGrpSpPr>
        <p:grpSpPr>
          <a:xfrm>
            <a:off x="7824722" y="1922298"/>
            <a:ext cx="426522" cy="425923"/>
            <a:chOff x="5053900" y="2021500"/>
            <a:chExt cx="483750" cy="483125"/>
          </a:xfrm>
        </p:grpSpPr>
        <p:sp>
          <p:nvSpPr>
            <p:cNvPr id="736" name="Google Shape;595;p29">
              <a:extLst>
                <a:ext uri="{FF2B5EF4-FFF2-40B4-BE49-F238E27FC236}">
                  <a16:creationId xmlns:a16="http://schemas.microsoft.com/office/drawing/2014/main" id="{FC1FE358-E4DE-C4E3-78F7-758189C22E6F}"/>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7" name="Google Shape;596;p29">
              <a:extLst>
                <a:ext uri="{FF2B5EF4-FFF2-40B4-BE49-F238E27FC236}">
                  <a16:creationId xmlns:a16="http://schemas.microsoft.com/office/drawing/2014/main" id="{FB0F6FCF-F36B-F50F-3599-893F01727997}"/>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8" name="Google Shape;597;p29">
              <a:extLst>
                <a:ext uri="{FF2B5EF4-FFF2-40B4-BE49-F238E27FC236}">
                  <a16:creationId xmlns:a16="http://schemas.microsoft.com/office/drawing/2014/main" id="{BF8BBED1-143D-ACA4-EA27-C1D8B29FE046}"/>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9" name="Google Shape;598;p29">
              <a:extLst>
                <a:ext uri="{FF2B5EF4-FFF2-40B4-BE49-F238E27FC236}">
                  <a16:creationId xmlns:a16="http://schemas.microsoft.com/office/drawing/2014/main" id="{8E9E1BCD-13B7-3EA8-708F-9D1F5FEB10A4}"/>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0" name="Google Shape;599;p29">
              <a:extLst>
                <a:ext uri="{FF2B5EF4-FFF2-40B4-BE49-F238E27FC236}">
                  <a16:creationId xmlns:a16="http://schemas.microsoft.com/office/drawing/2014/main" id="{853BE558-9794-071A-2B7D-ED128FAA18FA}"/>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1" name="Google Shape;600;p29">
              <a:extLst>
                <a:ext uri="{FF2B5EF4-FFF2-40B4-BE49-F238E27FC236}">
                  <a16:creationId xmlns:a16="http://schemas.microsoft.com/office/drawing/2014/main" id="{97379F06-CA05-CA3C-592A-5CB90C5BF6B8}"/>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2" name="Google Shape;601;p29">
              <a:extLst>
                <a:ext uri="{FF2B5EF4-FFF2-40B4-BE49-F238E27FC236}">
                  <a16:creationId xmlns:a16="http://schemas.microsoft.com/office/drawing/2014/main" id="{70DC9C36-B5A3-E808-95BA-2D8A3122795B}"/>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3" name="Google Shape;602;p29">
              <a:extLst>
                <a:ext uri="{FF2B5EF4-FFF2-40B4-BE49-F238E27FC236}">
                  <a16:creationId xmlns:a16="http://schemas.microsoft.com/office/drawing/2014/main" id="{F48486B2-6DDE-AEEA-B53F-120700861B5D}"/>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3373544562"/>
              </p:ext>
            </p:extLst>
          </p:nvPr>
        </p:nvGraphicFramePr>
        <p:xfrm>
          <a:off x="1213448" y="1122062"/>
          <a:ext cx="6485800" cy="3657202"/>
        </p:xfrm>
        <a:graphic>
          <a:graphicData uri="http://schemas.openxmlformats.org/drawingml/2006/table">
            <a:tbl>
              <a:tblPr firstRow="1" bandRow="1">
                <a:tableStyleId>{0E3FDE45-AF77-4B5C-9715-49D594BDF05E}</a:tableStyleId>
              </a:tblPr>
              <a:tblGrid>
                <a:gridCol w="1567402">
                  <a:extLst>
                    <a:ext uri="{9D8B030D-6E8A-4147-A177-3AD203B41FA5}">
                      <a16:colId xmlns:a16="http://schemas.microsoft.com/office/drawing/2014/main" val="216903545"/>
                    </a:ext>
                  </a:extLst>
                </a:gridCol>
                <a:gridCol w="4918398">
                  <a:extLst>
                    <a:ext uri="{9D8B030D-6E8A-4147-A177-3AD203B41FA5}">
                      <a16:colId xmlns:a16="http://schemas.microsoft.com/office/drawing/2014/main" val="1260151293"/>
                    </a:ext>
                  </a:extLst>
                </a:gridCol>
              </a:tblGrid>
              <a:tr h="799388">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@Controller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b="0" kern="100" dirty="0">
                          <a:effectLst/>
                          <a:latin typeface="Calibri" panose="020F0502020204030204" pitchFamily="34" charset="0"/>
                          <a:ea typeface="Calibri" panose="020F0502020204030204" pitchFamily="34" charset="0"/>
                          <a:cs typeface="Mangal" panose="02040503050203030202" pitchFamily="18" charset="0"/>
                        </a:rPr>
                        <a:t>The @Controller annotation indicates that a particular class serves the role of a controller. Spring Controller annotation is typically used in combination with annotated handler methods based on the @RequestMapping annotation.</a:t>
                      </a:r>
                      <a:endParaRPr lang="en-IN" sz="11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775611">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@Autowired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@Autowired annotation provides more fine-grained control over where and how auto-wiring should be accomplished.</a:t>
                      </a:r>
                      <a:r>
                        <a:rPr lang="en-US" sz="1400" b="0" i="0" u="none" strike="noStrike" cap="none" dirty="0">
                          <a:solidFill>
                            <a:schemeClr val="tx1"/>
                          </a:solidFill>
                          <a:effectLst/>
                          <a:latin typeface="+mn-lt"/>
                          <a:ea typeface="+mn-ea"/>
                          <a:cs typeface="+mn-cs"/>
                          <a:sym typeface="Arial"/>
                        </a:rPr>
                        <a:t> </a:t>
                      </a:r>
                      <a:r>
                        <a:rPr lang="en-US" sz="11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Autowiring</a:t>
                      </a:r>
                      <a:r>
                        <a:rPr lang="en-US" sz="11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feature of spring framework enables you to inject the object dependency implicitly. It internally uses setter or constructor injection.</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99854028"/>
                  </a:ext>
                </a:extLst>
              </a:tr>
              <a:tr h="6742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@RequestMapping is one of the most common annotation used in Spring Web applications. This annotation maps HTTP requests to handler methods of MVC and REST controllers.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88049354"/>
                  </a:ext>
                </a:extLst>
              </a:tr>
              <a:tr h="408947">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@Entity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@Entity annotation specifies that the class is an entity and is mapped to a database 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9535144"/>
                  </a:ext>
                </a:extLst>
              </a:tr>
              <a:tr h="527375">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@Table annotation is used to create a table in database.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563312424"/>
                  </a:ext>
                </a:extLst>
              </a:tr>
              <a:tr h="47159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@JoinColumn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@JoinColumn is used to specify a column for joining an entity association or element collection.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05650264"/>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739131"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70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96429864"/>
              </p:ext>
            </p:extLst>
          </p:nvPr>
        </p:nvGraphicFramePr>
        <p:xfrm>
          <a:off x="1277112" y="1157887"/>
          <a:ext cx="6589776" cy="3389729"/>
        </p:xfrm>
        <a:graphic>
          <a:graphicData uri="http://schemas.openxmlformats.org/drawingml/2006/table">
            <a:tbl>
              <a:tblPr firstRow="1" bandRow="1">
                <a:tableStyleId>{0E3FDE45-AF77-4B5C-9715-49D594BDF05E}</a:tableStyleId>
              </a:tblPr>
              <a:tblGrid>
                <a:gridCol w="1579419">
                  <a:extLst>
                    <a:ext uri="{9D8B030D-6E8A-4147-A177-3AD203B41FA5}">
                      <a16:colId xmlns:a16="http://schemas.microsoft.com/office/drawing/2014/main" val="216903545"/>
                    </a:ext>
                  </a:extLst>
                </a:gridCol>
                <a:gridCol w="5010357">
                  <a:extLst>
                    <a:ext uri="{9D8B030D-6E8A-4147-A177-3AD203B41FA5}">
                      <a16:colId xmlns:a16="http://schemas.microsoft.com/office/drawing/2014/main" val="1260151293"/>
                    </a:ext>
                  </a:extLst>
                </a:gridCol>
              </a:tblGrid>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@PutMapping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@PutMapping is used for update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57101003"/>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@PostMapping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@PostMapping is used to create a resource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1615636"/>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@GetMapping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@GetMapping is used to read all the inserted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53765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@DeleteMapping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@DeleteMapping is used to delete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61390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@PathVariable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@Path Variable annotation is used to extract the value from the URL.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728215507"/>
                  </a:ext>
                </a:extLst>
              </a:tr>
              <a:tr h="602016">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@RequestParam</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@RequestParam annotation is used to read the form data and bind it automatically to the parameter present in the provided method.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709394"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8842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627</TotalTime>
  <Words>1188</Words>
  <Application>Microsoft Office PowerPoint</Application>
  <PresentationFormat>On-screen Show (16:9)</PresentationFormat>
  <Paragraphs>122</Paragraphs>
  <Slides>18</Slides>
  <Notes>12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18</vt:i4>
      </vt:variant>
    </vt:vector>
  </HeadingPairs>
  <TitlesOfParts>
    <vt:vector size="35" baseType="lpstr">
      <vt:lpstr>Aptos Display</vt:lpstr>
      <vt:lpstr>Arial (Headings)</vt:lpstr>
      <vt:lpstr>Wingdings</vt:lpstr>
      <vt:lpstr>Söhne</vt:lpstr>
      <vt:lpstr>Livvic</vt:lpstr>
      <vt:lpstr>Wingdings 3</vt:lpstr>
      <vt:lpstr>Roboto</vt:lpstr>
      <vt:lpstr>Algerian</vt:lpstr>
      <vt:lpstr>Calibri</vt:lpstr>
      <vt:lpstr>Arial</vt:lpstr>
      <vt:lpstr>Times New Roman</vt:lpstr>
      <vt:lpstr>Arial Narrow</vt:lpstr>
      <vt:lpstr>Aptos Narrow</vt:lpstr>
      <vt:lpstr>Trebuchet MS</vt:lpstr>
      <vt:lpstr>Roboto Condensed Light</vt:lpstr>
      <vt:lpstr>Oswald</vt:lpstr>
      <vt:lpstr>Facet</vt:lpstr>
      <vt:lpstr>TASK MANAGEMENT</vt:lpstr>
      <vt:lpstr>INTRODUCTION</vt:lpstr>
      <vt:lpstr>TECHNOLOGY USED </vt:lpstr>
      <vt:lpstr>PROPOSED SYSTEM</vt:lpstr>
      <vt:lpstr>REQUIRED SPECIFICATIONS </vt:lpstr>
      <vt:lpstr>CONNECTION TO DATABASE</vt:lpstr>
      <vt:lpstr>MODULES</vt:lpstr>
      <vt:lpstr>SPRING NOTATATIONS </vt:lpstr>
      <vt:lpstr>SPRING NOTATATIONS </vt:lpstr>
      <vt:lpstr>SPRING NOTATATIONS </vt:lpstr>
      <vt:lpstr>ADVANTAGES</vt:lpstr>
      <vt:lpstr>CONCLUSION</vt:lpstr>
      <vt:lpstr>ADMIN REGISTRATION FROM POSTMAN</vt:lpstr>
      <vt:lpstr>USERS TABLE</vt:lpstr>
      <vt:lpstr>USER REGISTRATION</vt:lpstr>
      <vt:lpstr>USER LOGIN </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 INFOGRAPHICS</dc:title>
  <dc:creator>a</dc:creator>
  <cp:lastModifiedBy>Jitendra Patil</cp:lastModifiedBy>
  <cp:revision>5</cp:revision>
  <dcterms:modified xsi:type="dcterms:W3CDTF">2025-01-15T04:12:01Z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2023-06-06T12:51:38Z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e1bc31bc-7aa4-4fc2-90de-187b399dc174</vt:lpwstr>
  </property>
  <property fmtid="{D5CDD505-2E9C-101B-9397-08002B2CF9AE}" pid="7" name="MSIP_Label_defa4170-0d19-0005-0004-bc88714345d2_ActionId">
    <vt:lpwstr>2b5e79ac-c87d-42a8-8e1b-8f3f2608b230</vt:lpwstr>
  </property>
  <property fmtid="{D5CDD505-2E9C-101B-9397-08002B2CF9AE}" pid="8" name="MSIP_Label_defa4170-0d19-0005-0004-bc88714345d2_ContentBits">
    <vt:lpwstr>0</vt:lpwstr>
  </property>
</Properties>
</file>