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88" r:id="rId3"/>
    <p:sldId id="587" r:id="rId4"/>
    <p:sldId id="589" r:id="rId5"/>
    <p:sldId id="590" r:id="rId6"/>
    <p:sldId id="591" r:id="rId7"/>
    <p:sldId id="592" r:id="rId8"/>
    <p:sldId id="5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4660"/>
  </p:normalViewPr>
  <p:slideViewPr>
    <p:cSldViewPr>
      <p:cViewPr>
        <p:scale>
          <a:sx n="80" d="100"/>
          <a:sy n="80" d="100"/>
        </p:scale>
        <p:origin x="11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2D637-B4B8-422F-96B7-DC84CA5E357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D1883-0F2A-4574-94CE-6AF622CA5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C92C-0DEF-4D47-BFC7-93DF590BE2EB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Webpack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848600" cy="54102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a typeface="Roboto" panose="02000000000000000000" pitchFamily="2" charset="0"/>
              </a:rPr>
              <a:t>What is webpack :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  <a:effectLst/>
              <a:ea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effectLst/>
              </a:rPr>
              <a:t>Webpack is a module bundler. Its main purpose is to bundle JavaScript files for usage in a browser, yet it is also capable of transforming, bundling, or packaging just about any resource or asset.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a typeface="Roboto" panose="02000000000000000000" pitchFamily="2" charset="0"/>
              </a:rPr>
              <a:t>How it works :  </a:t>
            </a:r>
            <a:r>
              <a:rPr lang="en-US" sz="2000" b="0" dirty="0">
                <a:solidFill>
                  <a:schemeClr val="tx1"/>
                </a:solidFill>
                <a:effectLst/>
              </a:rPr>
              <a:t>When webpack processes any application, it internally builds a </a:t>
            </a:r>
            <a:r>
              <a:rPr lang="en-US" sz="2000" dirty="0">
                <a:solidFill>
                  <a:schemeClr val="tx1"/>
                </a:solidFill>
              </a:rPr>
              <a:t>dependency graph</a:t>
            </a:r>
            <a:r>
              <a:rPr lang="en-US" sz="2000" b="0" dirty="0">
                <a:solidFill>
                  <a:schemeClr val="tx1"/>
                </a:solidFill>
                <a:effectLst/>
              </a:rPr>
              <a:t> from one or more entry points and then combines every module, the project needs into one or more bundles, which are static assets to serve the content from.</a:t>
            </a:r>
            <a:endParaRPr lang="en-US" sz="2000" b="1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Webpack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CAFB0-3D61-16DE-1400-E37BCB75D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1428615"/>
            <a:ext cx="7772400" cy="36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Webpack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848600" cy="54102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Frameworks using webpack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Create a sample project in pure html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js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where one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js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file is creating instances of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dom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elements, other is having functions and binding part , turn by turn change the order of inclusion of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js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to show what the problem is without webpack.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Additionally , we are not normally minifying our code.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Setup in basic project where index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js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is dependent on other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js</a:t>
            </a: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7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Webpack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848600" cy="54102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Convert the project into a node project by steps below 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Use import export in the project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Install webpack and webpack cli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Run the build command of webpack to check the result in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dist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folder and use the resultant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js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file in index html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Install any 3</a:t>
            </a:r>
            <a:r>
              <a:rPr lang="en-US" sz="2000" baseline="30000" dirty="0">
                <a:solidFill>
                  <a:schemeClr val="tx1"/>
                </a:solidFill>
                <a:ea typeface="Roboto" panose="02000000000000000000" pitchFamily="2" charset="0"/>
              </a:rPr>
              <a:t>rd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party module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eg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uuid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and use it in index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js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and re-run the webpack build to check the new main.js in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dist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file.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Install and use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HTMLWebpackPlugin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to build html file in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dist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wel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11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Webpack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848600" cy="54102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Create webpack.config.js file with configuration for entry and output for the webpack command as below.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  <a:effectLst/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lvl="1"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const path = require(‘path’);</a:t>
            </a:r>
            <a:endParaRPr lang="en-US" sz="2000" b="0" dirty="0">
              <a:solidFill>
                <a:schemeClr val="tx1"/>
              </a:solidFill>
              <a:effectLst/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lvl="1" algn="l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module.exports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={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mode : ‘development’,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entry :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path.resolve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(__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dirname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, 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/index.js”),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output : {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	path :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path.resolve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(__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dirname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 ‘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’),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	filename : ‘target.js’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	}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}</a:t>
            </a:r>
            <a:endParaRPr lang="en-US" sz="2000" b="0" dirty="0">
              <a:solidFill>
                <a:schemeClr val="tx1"/>
              </a:solidFill>
              <a:effectLst/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  <a:effectLst/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2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Webpack Loaders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848600" cy="54102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Webpack enables use of loaders to preprocess files.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This allows us to bundle any static resource way beyond JavaScript.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We can easily write your own loaders using Node.js.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Loaders are activated by using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loadername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! prefixes in require() statements, or are automatically applied via regex from our webpack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57429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Webpack Loaders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848600" cy="54102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This example is for loading sass file into javascript and bundle into static files.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Step 1 :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npm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–D sass style-loader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css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-loader  sass-loader . Each of these 3 loaders have tasks as below.</a:t>
            </a:r>
          </a:p>
          <a:p>
            <a:pPr algn="l"/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ea typeface="Roboto" panose="02000000000000000000" pitchFamily="2" charset="0"/>
              </a:rPr>
              <a:t>a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. sass-loader - Transforms Sass to CSS. (Input: Sass, Output: CSS)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ea typeface="Roboto" panose="02000000000000000000" pitchFamily="2" charset="0"/>
              </a:rPr>
              <a:t>b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css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-loader - Transforms CSS to a JavaScript module. (Input: CSS, Output: JavaScript)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ea typeface="Roboto" panose="02000000000000000000" pitchFamily="2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. style-loader - Injects the CSS, that is exported by the JavaScript module, into a &lt;style&gt; tag at runtime. (Input: JavaScript, Output: JavaScript).</a:t>
            </a:r>
          </a:p>
        </p:txBody>
      </p:sp>
    </p:spTree>
    <p:extLst>
      <p:ext uri="{BB962C8B-B14F-4D97-AF65-F5344CB8AC3E}">
        <p14:creationId xmlns:p14="http://schemas.microsoft.com/office/powerpoint/2010/main" val="403676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Webpack Loaders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848600" cy="54102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Create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main.sass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file in styles folder and some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css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in it.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In the webpack configuration file , add the module key with following values and run 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npm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run build.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module:{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       rules:[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           {test:/\.sass$/,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           use:[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               'style-loader',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               '</a:t>
            </a:r>
            <a:r>
              <a:rPr lang="en-US" sz="2000" dirty="0" err="1">
                <a:solidFill>
                  <a:schemeClr val="tx1"/>
                </a:solidFill>
                <a:ea typeface="Roboto" panose="02000000000000000000" pitchFamily="2" charset="0"/>
              </a:rPr>
              <a:t>css</a:t>
            </a:r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-loader',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               'sass-loader'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           ]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       }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       ]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a typeface="Roboto" panose="02000000000000000000" pitchFamily="2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041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19165</TotalTime>
  <Words>572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Webpack</vt:lpstr>
      <vt:lpstr>Webpack</vt:lpstr>
      <vt:lpstr>Webpack</vt:lpstr>
      <vt:lpstr>Webpack</vt:lpstr>
      <vt:lpstr>Webpack</vt:lpstr>
      <vt:lpstr>Webpack Loaders</vt:lpstr>
      <vt:lpstr>Webpack Loaders Example</vt:lpstr>
      <vt:lpstr>Webpack Loaders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</dc:creator>
  <cp:lastModifiedBy>jitesh</cp:lastModifiedBy>
  <cp:revision>1909</cp:revision>
  <dcterms:created xsi:type="dcterms:W3CDTF">2018-07-22T05:46:41Z</dcterms:created>
  <dcterms:modified xsi:type="dcterms:W3CDTF">2023-01-23T12:55:10Z</dcterms:modified>
</cp:coreProperties>
</file>