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1" r:id="rId2"/>
    <p:sldId id="258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C6ACDA-707A-4A54-8732-987012D6FE07}">
          <p14:sldIdLst>
            <p14:sldId id="281"/>
            <p14:sldId id="258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535B8E-AC84-40AC-A83B-A4EA0EF8908D}" v="8" dt="2025-03-29T06:51:59.5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9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Durgekar" userId="d3da969e7fcaa99f" providerId="LiveId" clId="{FD535B8E-AC84-40AC-A83B-A4EA0EF8908D}"/>
    <pc:docChg chg="undo redo custSel addSld modSld">
      <pc:chgData name="Rahul Durgekar" userId="d3da969e7fcaa99f" providerId="LiveId" clId="{FD535B8E-AC84-40AC-A83B-A4EA0EF8908D}" dt="2025-03-29T08:26:17.657" v="490" actId="14100"/>
      <pc:docMkLst>
        <pc:docMk/>
      </pc:docMkLst>
      <pc:sldChg chg="modSp mod">
        <pc:chgData name="Rahul Durgekar" userId="d3da969e7fcaa99f" providerId="LiveId" clId="{FD535B8E-AC84-40AC-A83B-A4EA0EF8908D}" dt="2025-03-29T08:01:25.128" v="489" actId="20577"/>
        <pc:sldMkLst>
          <pc:docMk/>
          <pc:sldMk cId="3425916716" sldId="286"/>
        </pc:sldMkLst>
        <pc:spChg chg="mod">
          <ac:chgData name="Rahul Durgekar" userId="d3da969e7fcaa99f" providerId="LiveId" clId="{FD535B8E-AC84-40AC-A83B-A4EA0EF8908D}" dt="2025-03-29T08:01:25.128" v="489" actId="20577"/>
          <ac:spMkLst>
            <pc:docMk/>
            <pc:sldMk cId="3425916716" sldId="286"/>
            <ac:spMk id="5" creationId="{60B18EAB-EDB2-8C29-428E-6F2D55F96A75}"/>
          </ac:spMkLst>
        </pc:spChg>
      </pc:sldChg>
      <pc:sldChg chg="modSp mod">
        <pc:chgData name="Rahul Durgekar" userId="d3da969e7fcaa99f" providerId="LiveId" clId="{FD535B8E-AC84-40AC-A83B-A4EA0EF8908D}" dt="2025-03-29T07:59:54.147" v="487" actId="20577"/>
        <pc:sldMkLst>
          <pc:docMk/>
          <pc:sldMk cId="173113310" sldId="287"/>
        </pc:sldMkLst>
        <pc:spChg chg="mod">
          <ac:chgData name="Rahul Durgekar" userId="d3da969e7fcaa99f" providerId="LiveId" clId="{FD535B8E-AC84-40AC-A83B-A4EA0EF8908D}" dt="2025-03-29T07:59:54.147" v="487" actId="20577"/>
          <ac:spMkLst>
            <pc:docMk/>
            <pc:sldMk cId="173113310" sldId="287"/>
            <ac:spMk id="5" creationId="{4A48C476-6FD9-D2F1-496F-9FAC3015D84D}"/>
          </ac:spMkLst>
        </pc:spChg>
      </pc:sldChg>
      <pc:sldChg chg="addSp modSp mod">
        <pc:chgData name="Rahul Durgekar" userId="d3da969e7fcaa99f" providerId="LiveId" clId="{FD535B8E-AC84-40AC-A83B-A4EA0EF8908D}" dt="2025-03-29T08:26:17.657" v="490" actId="14100"/>
        <pc:sldMkLst>
          <pc:docMk/>
          <pc:sldMk cId="2044654323" sldId="288"/>
        </pc:sldMkLst>
        <pc:spChg chg="add mod">
          <ac:chgData name="Rahul Durgekar" userId="d3da969e7fcaa99f" providerId="LiveId" clId="{FD535B8E-AC84-40AC-A83B-A4EA0EF8908D}" dt="2025-03-29T07:14:50.156" v="455" actId="207"/>
          <ac:spMkLst>
            <pc:docMk/>
            <pc:sldMk cId="2044654323" sldId="288"/>
            <ac:spMk id="5" creationId="{CB75F529-58F2-4D61-A8DD-4BD8B2166258}"/>
          </ac:spMkLst>
        </pc:spChg>
        <pc:spChg chg="add mod">
          <ac:chgData name="Rahul Durgekar" userId="d3da969e7fcaa99f" providerId="LiveId" clId="{FD535B8E-AC84-40AC-A83B-A4EA0EF8908D}" dt="2025-03-29T07:15:04.180" v="456" actId="207"/>
          <ac:spMkLst>
            <pc:docMk/>
            <pc:sldMk cId="2044654323" sldId="288"/>
            <ac:spMk id="8" creationId="{DC09B430-1DC5-CD49-D508-37DDA625A55A}"/>
          </ac:spMkLst>
        </pc:spChg>
        <pc:spChg chg="add mod">
          <ac:chgData name="Rahul Durgekar" userId="d3da969e7fcaa99f" providerId="LiveId" clId="{FD535B8E-AC84-40AC-A83B-A4EA0EF8908D}" dt="2025-03-29T07:15:18.717" v="457" actId="207"/>
          <ac:spMkLst>
            <pc:docMk/>
            <pc:sldMk cId="2044654323" sldId="288"/>
            <ac:spMk id="9" creationId="{12C97EF3-FDD7-682D-8466-FFBE6F581117}"/>
          </ac:spMkLst>
        </pc:spChg>
        <pc:spChg chg="add mod">
          <ac:chgData name="Rahul Durgekar" userId="d3da969e7fcaa99f" providerId="LiveId" clId="{FD535B8E-AC84-40AC-A83B-A4EA0EF8908D}" dt="2025-03-29T08:26:17.657" v="490" actId="14100"/>
          <ac:spMkLst>
            <pc:docMk/>
            <pc:sldMk cId="2044654323" sldId="288"/>
            <ac:spMk id="10" creationId="{39A6664F-74C0-6496-F504-3C51984E989C}"/>
          </ac:spMkLst>
        </pc:spChg>
        <pc:spChg chg="add mod">
          <ac:chgData name="Rahul Durgekar" userId="d3da969e7fcaa99f" providerId="LiveId" clId="{FD535B8E-AC84-40AC-A83B-A4EA0EF8908D}" dt="2025-03-29T07:15:30.328" v="459" actId="207"/>
          <ac:spMkLst>
            <pc:docMk/>
            <pc:sldMk cId="2044654323" sldId="288"/>
            <ac:spMk id="11" creationId="{5DCBB563-8A07-0281-986D-0D8FF9D89AF5}"/>
          </ac:spMkLst>
        </pc:spChg>
        <pc:spChg chg="add mod">
          <ac:chgData name="Rahul Durgekar" userId="d3da969e7fcaa99f" providerId="LiveId" clId="{FD535B8E-AC84-40AC-A83B-A4EA0EF8908D}" dt="2025-03-29T07:15:43.364" v="461" actId="207"/>
          <ac:spMkLst>
            <pc:docMk/>
            <pc:sldMk cId="2044654323" sldId="288"/>
            <ac:spMk id="12" creationId="{B50B36CC-3DEA-419E-E3D8-D41E9BF4270C}"/>
          </ac:spMkLst>
        </pc:spChg>
        <pc:spChg chg="add mod">
          <ac:chgData name="Rahul Durgekar" userId="d3da969e7fcaa99f" providerId="LiveId" clId="{FD535B8E-AC84-40AC-A83B-A4EA0EF8908D}" dt="2025-03-29T07:15:37.846" v="460" actId="207"/>
          <ac:spMkLst>
            <pc:docMk/>
            <pc:sldMk cId="2044654323" sldId="288"/>
            <ac:spMk id="13" creationId="{6E6C759E-F4F0-AD1C-5DEB-09A698A96DA7}"/>
          </ac:spMkLst>
        </pc:spChg>
        <pc:picChg chg="mod">
          <ac:chgData name="Rahul Durgekar" userId="d3da969e7fcaa99f" providerId="LiveId" clId="{FD535B8E-AC84-40AC-A83B-A4EA0EF8908D}" dt="2025-03-29T06:52:19.715" v="429" actId="1076"/>
          <ac:picMkLst>
            <pc:docMk/>
            <pc:sldMk cId="2044654323" sldId="288"/>
            <ac:picMk id="7" creationId="{D59DE040-8820-131F-6E62-734B4714AFD9}"/>
          </ac:picMkLst>
        </pc:picChg>
      </pc:sldChg>
      <pc:sldChg chg="modSp mod">
        <pc:chgData name="Rahul Durgekar" userId="d3da969e7fcaa99f" providerId="LiveId" clId="{FD535B8E-AC84-40AC-A83B-A4EA0EF8908D}" dt="2025-03-29T07:16:31.690" v="477" actId="20577"/>
        <pc:sldMkLst>
          <pc:docMk/>
          <pc:sldMk cId="3034816385" sldId="290"/>
        </pc:sldMkLst>
        <pc:spChg chg="mod">
          <ac:chgData name="Rahul Durgekar" userId="d3da969e7fcaa99f" providerId="LiveId" clId="{FD535B8E-AC84-40AC-A83B-A4EA0EF8908D}" dt="2025-03-29T07:16:31.690" v="477" actId="20577"/>
          <ac:spMkLst>
            <pc:docMk/>
            <pc:sldMk cId="3034816385" sldId="290"/>
            <ac:spMk id="5" creationId="{8924293E-9353-18EE-5B29-71D700619BB4}"/>
          </ac:spMkLst>
        </pc:spChg>
      </pc:sldChg>
      <pc:sldChg chg="modSp add mod">
        <pc:chgData name="Rahul Durgekar" userId="d3da969e7fcaa99f" providerId="LiveId" clId="{FD535B8E-AC84-40AC-A83B-A4EA0EF8908D}" dt="2025-03-27T18:12:25.680" v="119" actId="20577"/>
        <pc:sldMkLst>
          <pc:docMk/>
          <pc:sldMk cId="3520381287" sldId="291"/>
        </pc:sldMkLst>
        <pc:spChg chg="mod">
          <ac:chgData name="Rahul Durgekar" userId="d3da969e7fcaa99f" providerId="LiveId" clId="{FD535B8E-AC84-40AC-A83B-A4EA0EF8908D}" dt="2025-03-27T17:55:16.320" v="88" actId="20577"/>
          <ac:spMkLst>
            <pc:docMk/>
            <pc:sldMk cId="3520381287" sldId="291"/>
            <ac:spMk id="4" creationId="{2EDC57DB-FEBD-68E3-E788-EE1689EC8220}"/>
          </ac:spMkLst>
        </pc:spChg>
        <pc:spChg chg="mod">
          <ac:chgData name="Rahul Durgekar" userId="d3da969e7fcaa99f" providerId="LiveId" clId="{FD535B8E-AC84-40AC-A83B-A4EA0EF8908D}" dt="2025-03-27T18:12:25.680" v="119" actId="20577"/>
          <ac:spMkLst>
            <pc:docMk/>
            <pc:sldMk cId="3520381287" sldId="291"/>
            <ac:spMk id="5" creationId="{E7AF983E-C68D-0C8B-8BAB-F232E0EFB6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B7EDE-E632-423A-AC8D-DD7C1B5F53B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AA58F-636A-4B0F-B0A4-6ED82147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1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7C4C-7356-47BB-BC87-CBCB93A61F5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45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B1629-E96D-0D66-96E2-2D97B10E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CE5DD-A38A-5556-7E36-0BF96FB3D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43424-930B-561B-CDCF-126BEC564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7F90-8F31-5D55-6CA6-7B4D0D215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3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E7D1E-5396-3BF7-F332-C6C9F2705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5C728-9745-F196-7517-1FEDEBA6D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1B3F9-D054-1BA4-B83D-4C628DABA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83D8F-5223-0A99-706D-C46F2E0E6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8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28B5-4CA5-D713-2113-02B5826CA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139333-8B09-6A56-C804-6AE30141E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01CF61-1BA3-B21D-4734-128C8585C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15A8-A215-5E93-FC56-ADF77E1C8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A6B86-A3A1-EEC8-5524-944FD1A1A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A6EB8-02BB-32C1-D368-B6EC841BF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E0378E-C1C1-B906-8D81-9B3872B7F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13F64-C537-5A1F-BDE3-628BAD1A0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25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94E77-2C47-E0A3-DCE9-7B7C0138D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8FDBB0-ACDD-525B-6710-CC97F5CBD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572E2-7F66-5291-F21F-DBFF6761E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11BF-FCDB-9077-F13C-3FE8A609B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4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3695D-56EF-7D06-4998-393F74173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519A06-DF76-56E0-8490-04432FB4B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3CD9C-AF6A-8FF6-5B8A-A8691801A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75871-FC68-745A-874C-C768F4224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8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ED55A-6969-8F37-4278-217138FA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D925E1-0065-FD4D-2060-EE6A925480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8A283C-DD03-0D28-A38B-826E59EDE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53296-36A6-673C-FF60-62D94BFDC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23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2534A-18A9-AF27-599E-7DC192B19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A217A7-0A1D-0F4F-1B22-712A47449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963D1-A248-49A7-0737-6740A8DF1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90B4A-7BAE-88EA-7240-8E1AE4C3E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5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8E31-1336-55AB-680E-5A8AE52B2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2758B-AC03-95F5-9562-4A63FB14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DFAB-24C3-2377-A6E6-D8545DDF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15-5EED-490C-B7D8-E5281441BCFB}" type="datetime3">
              <a:rPr lang="en-US" smtClean="0"/>
              <a:t>29 March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44DF-700E-3664-FC9E-6B40F965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6BA2-6B0B-C290-52A3-8B803786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92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0431-E76E-6D59-83F6-0780482A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B8705-7634-14FA-1C4A-B5D25014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0AB0-CB4D-28F1-CEB9-83062796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3B13-E9B5-4583-A54D-7F313BBBCE6D}" type="datetime3">
              <a:rPr lang="en-US" smtClean="0"/>
              <a:t>29 March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1EA2-1562-D588-F677-403DE6E9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7A9B-6DD8-B809-70B7-AE4DBCC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6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BB334-EC1B-77D4-475F-101984A3F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975A7-2072-80E1-3042-AEA1784C2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6CD4-4C30-F498-1C12-A236D0D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56F-7056-4010-AA30-7D62BFDA2472}" type="datetime3">
              <a:rPr lang="en-US" smtClean="0"/>
              <a:t>29 March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07127-B729-0109-145F-28E77B73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9687-D7F8-CB37-1898-256B75A0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4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037F-37E6-DB01-A9E9-D3F76036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26A-3463-660A-E50C-22919F65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354D-0AAA-E5DA-93C3-C5595DAD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52C-E0A3-4868-972F-517AD5B5F462}" type="datetime3">
              <a:rPr lang="en-US" smtClean="0"/>
              <a:t>29 March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7873-7291-6612-11E7-383C143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EC7A-0079-36BD-F1AD-9B449DA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B8D4-89BF-0D82-80CD-2192FAFB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F424C-B191-6A27-0A16-75344971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D50D-8547-2B2F-1841-91B043DA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ABEA-1244-48D2-8466-969094A48687}" type="datetime3">
              <a:rPr lang="en-US" smtClean="0"/>
              <a:t>29 March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71E6-5975-B720-5B1D-9B6D6BCF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523C-9AB5-98D5-0993-7CEDF1C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9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BE26-B55F-7BDB-B91E-56BE0A87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A077-3216-7A40-83DE-4BBC0B83F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FE65F-F07B-ED8E-9ED3-5B54DE9A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06B21-A100-E254-FE1F-9E206251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633F-3CC7-4D21-958C-57E31C21F166}" type="datetime3">
              <a:rPr lang="en-US" smtClean="0"/>
              <a:t>29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FB861-87A6-6840-A0C9-6DE7F405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CDFD-AAF0-EA14-1C0C-F47C6F0E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9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D3C0-7248-4C1C-0C6D-180ABAA5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19EC9-17FA-727D-42A4-836B40B0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ED9CF-E1DA-9125-B57E-3DA992FCA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63378-18E6-717D-110C-84E5094A3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B737C-AF7C-A7E2-3552-82B9ABC79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4865C-96BB-4251-9456-6C47F121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B55-2423-414E-B935-1A31DA17D9B9}" type="datetime3">
              <a:rPr lang="en-US" smtClean="0"/>
              <a:t>29 March 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0F59D-7646-FFAD-142E-5D68413E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7CA43-5B39-2FE2-061F-9BB75DB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07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7508-9F35-7987-9654-7AC63EB9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BB716-4FAB-0EE4-36C6-12FE31FD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927-258E-4F32-AE1F-B366D936F105}" type="datetime3">
              <a:rPr lang="en-US" smtClean="0"/>
              <a:t>29 March 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DB406-D6CB-BD26-6B2D-DF2B8388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BF8EF-DE11-8FAF-5C5A-BE8061B6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7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0F51F-7997-DADC-5536-E2187B20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58-1111-461E-972D-1551DF432F58}" type="datetime3">
              <a:rPr lang="en-US" smtClean="0"/>
              <a:t>29 March 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08D86-0713-4D28-8F73-345A2ACB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54972-4AFC-B56E-CEA0-78DD21D3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54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51E1-7274-8765-5F2E-172C7E5B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C634-3B4A-2A47-323D-3E847434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051B0-F961-8CB6-536C-4953813D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2D4B0-E039-E27D-162B-2706124C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D2E-FDD8-4302-B176-3147B0D44AB7}" type="datetime3">
              <a:rPr lang="en-US" smtClean="0"/>
              <a:t>29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F48A4-A2F0-21ED-70EE-64740C11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9A6A4-1416-7619-BC40-A10140F4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8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0CCB-8170-F42B-665A-32C00438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A05C6-E6E2-0DB3-0A4F-40DA55D6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B3C56-7F3F-FEF2-6A31-A10B858F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74B9B-A25F-4BA2-63A0-A414C440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6C30-775D-4FBF-8D69-9715107EB622}" type="datetime3">
              <a:rPr lang="en-US" smtClean="0"/>
              <a:t>29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165C-B7F8-F27B-04BC-4099B5A6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0AA34-6541-D8B7-7996-1E3F6CF7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5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5B219-A59A-5813-6A51-C39022E0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B20CF-4EBB-137A-45FE-EE1AB1E4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61AD-E636-FA5F-A194-25B5BC3D1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BEA1-3FA6-42E4-95D0-19B1CFDD7587}" type="datetime3">
              <a:rPr lang="en-US" smtClean="0"/>
              <a:t>29 March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C2DE-15CF-89A9-6E48-6309B9B56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52E9-42A6-6D56-FD99-F645048DF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93" y="1624088"/>
            <a:ext cx="11056620" cy="1032524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Liberation Serif"/>
                <a:ea typeface="DejaVu Sans"/>
                <a:cs typeface="Mangal" panose="02040503050203030202" pitchFamily="18" charset="0"/>
              </a:rPr>
              <a:t>CCTV footage person attribute extraction system</a:t>
            </a:r>
            <a:endParaRPr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5842" y="3047999"/>
            <a:ext cx="8788400" cy="3392129"/>
          </a:xfrm>
        </p:spPr>
        <p:txBody>
          <a:bodyPr>
            <a:noAutofit/>
          </a:bodyPr>
          <a:lstStyle/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</a:t>
            </a:r>
            <a:r>
              <a:rPr lang="en-US" sz="1800" b="1" dirty="0">
                <a:latin typeface="Times New Roman" panose="02020603050405020304" pitchFamily="18" charset="0"/>
              </a:rPr>
              <a:t>Computer Science &amp; Engineering (Data Science)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</a:rPr>
              <a:t>Guide           : </a:t>
            </a:r>
            <a:r>
              <a:rPr lang="en-IN" sz="1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NAGARAJA N S</a:t>
            </a:r>
            <a:endParaRPr lang="en-US" sz="1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algn="just"/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694" y="861163"/>
            <a:ext cx="843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90915"/>
            <a:ext cx="843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743200" algn="ctr"/>
                <a:tab pos="5486400" algn="r"/>
              </a:tabLst>
            </a:pPr>
            <a:endParaRPr lang="en-IN" sz="2000" dirty="0">
              <a:latin typeface="Times New Roman"/>
              <a:ea typeface="Times New Roman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2" name="image1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9" y="236388"/>
            <a:ext cx="1699559" cy="999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9554" y="4909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207503" y="200527"/>
            <a:ext cx="747058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743200" algn="ctr"/>
                <a:tab pos="5486400" algn="r"/>
              </a:tabLst>
            </a:pPr>
            <a:r>
              <a:rPr lang="en-US" sz="2400" dirty="0">
                <a:solidFill>
                  <a:srgbClr val="A411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Vivekananda College of Engineering &amp; Technology</a:t>
            </a:r>
            <a:endParaRPr lang="en-IN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ctr">
              <a:tabLst>
                <a:tab pos="2743200" algn="ctr"/>
                <a:tab pos="5486400" algn="r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[A Unit of Vivekananda </a:t>
            </a: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Vidyavardhaka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Sangha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Puttur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 ®]</a:t>
            </a:r>
            <a:endParaRPr lang="en-IN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ctr">
              <a:tabLst>
                <a:tab pos="2743200" algn="ctr"/>
                <a:tab pos="5486400" algn="r"/>
              </a:tabLs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Affiliated to Visvesvaraya Technological University</a:t>
            </a:r>
            <a:endParaRPr lang="en-IN" sz="2000" dirty="0">
              <a:latin typeface="Times New Roman" pitchFamily="18" charset="0"/>
              <a:ea typeface="Comic Sans MS"/>
              <a:cs typeface="Times New Roman" pitchFamily="18" charset="0"/>
            </a:endParaRPr>
          </a:p>
          <a:p>
            <a:pPr algn="ctr">
              <a:tabLst>
                <a:tab pos="2743200" algn="ctr"/>
                <a:tab pos="5486400" algn="r"/>
              </a:tabLs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Approved by AICTE New Delhi &amp; Govt of Karnataka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04DF0-881E-3EC9-6365-CC79A9BF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9493B76-5825-36D1-7624-6938A5D2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1635-1252-4FF4-9F5D-2AF753D7FCD1}" type="datetime3">
              <a:rPr lang="en-US" smtClean="0"/>
              <a:t>29 March 2025</a:t>
            </a:fld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54C8FA-7AF5-E8EB-88AB-B29B36C4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1</a:t>
            </a:fld>
            <a:endParaRPr lang="en-IN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74566F-D1B4-4486-BDE9-5495651F3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95290"/>
              </p:ext>
            </p:extLst>
          </p:nvPr>
        </p:nvGraphicFramePr>
        <p:xfrm>
          <a:off x="2513797" y="3837602"/>
          <a:ext cx="68580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01160528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388074779"/>
                    </a:ext>
                  </a:extLst>
                </a:gridCol>
              </a:tblGrid>
              <a:tr h="32641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3035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Naik Jitesh Mahabaleshwar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4VP22CD032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62290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 Umesh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Durgekar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4VP22CD039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66098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Sachin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Rathod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4VP22CD044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44758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Shreyas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4VP22CD052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8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92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C8AFE-7251-1D05-639F-6222DCFCA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9EBF5-A206-287D-593D-A966508F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29 March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432AE-EC9A-78F8-FAB4-4D38306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10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DC57DB-FEBD-68E3-E788-EE1689EC8220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F983E-C68D-0C8B-8BAB-F232E0EFB666}"/>
              </a:ext>
            </a:extLst>
          </p:cNvPr>
          <p:cNvSpPr txBox="1"/>
          <p:nvPr/>
        </p:nvSpPr>
        <p:spPr>
          <a:xfrm>
            <a:off x="563192" y="1311370"/>
            <a:ext cx="10579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Mukto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Md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Muktadir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Mahamudul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Hasan, Md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Maiyaz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 Mahmud,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Ikramul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Haque, Md Ahsan Ahmed,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Taskeed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Jabid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Md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Sawkat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Ali, Mohammad Rifat Ahmmad Rashid, Mohammad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Manzurul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Islam, and Maheen Islam. "Design of a real-time crime monitoring system using deep learning techniques." 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Systems with Applications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21 (2024): 200311.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Taha, Kamal, Paul D. Yoo, Yousof Al-Hammadi, Sami </a:t>
            </a:r>
            <a:r>
              <a:rPr lang="en-IN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Muhaidat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Chan Yeob Yeun. "Learning a deep-feature clustering model for gait-based individual identification." 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Computers &amp; Security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136 (2024): 103559.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8026F-6748-D151-AA3D-C51F759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38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B8612-11A2-E00A-0F52-F454B8D6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29 March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EEA6D-576B-9C55-1907-9A28A47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2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911584-2B17-1E40-4D1E-4B30C17708FD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C56D6-0B55-D414-AD8F-8E188D556ABB}"/>
              </a:ext>
            </a:extLst>
          </p:cNvPr>
          <p:cNvSpPr txBox="1"/>
          <p:nvPr/>
        </p:nvSpPr>
        <p:spPr>
          <a:xfrm>
            <a:off x="563192" y="1311370"/>
            <a:ext cx="10579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21633-F5FB-8ACC-76F6-F7716DC0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08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574BE-F360-535F-923B-BE618409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59F62-BA42-EEDD-E7A5-16952866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29 March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DBAC8-5400-77A5-280C-CEF1646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3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0EF58A-0D4E-23E5-371C-9DD26EDFAC00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0A460-E37E-17B4-DFA1-0C313B85D7DB}"/>
              </a:ext>
            </a:extLst>
          </p:cNvPr>
          <p:cNvSpPr txBox="1"/>
          <p:nvPr/>
        </p:nvSpPr>
        <p:spPr>
          <a:xfrm>
            <a:off x="563192" y="1311370"/>
            <a:ext cx="10579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security-driven world, manually analyzing CCTV footage to extract attributes like height, age, clothing color, or body tone is inefficient and error-prone.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AI-Powered Attribute Extraction System addresses this by automating the process: leveraging YOLO/Faster R-CNN for real-time person detection and deep learning models to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identify physical appearance-based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generating actionable profiles and insights through dashboards, the system enhances decision-making in security, forensic investigations, and crowd management, transforming raw surveillance data into strategic intelligence.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1AC45-0E9A-53C7-CC97-2422519B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36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7DBB9-E835-A1DD-F6DF-CEA21B96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B9A10-53E1-66EB-2603-6E5A55AC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29 March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87B0C-9E11-26DC-ED7D-F5F4982A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4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D3EDCD-4F00-D718-97C7-A4FF8D9E1795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CA1CA-AD1B-3BC5-EF45-2AE7B2801724}"/>
              </a:ext>
            </a:extLst>
          </p:cNvPr>
          <p:cNvSpPr txBox="1"/>
          <p:nvPr/>
        </p:nvSpPr>
        <p:spPr>
          <a:xfrm>
            <a:off x="563192" y="1311370"/>
            <a:ext cx="1057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extraction of individual attributes (height, age, clothing) from CCTV footage is slow and error-prone. 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lack real-time automation, delaying critical security responses. 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develops an AI-driven system to automate precise attribute extraction, enhancing decision speed and accuracy in security, forensics, and crowd management..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856FD-F1D0-3DF9-1B79-9CE8363A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57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3BFF1-E80C-B206-59D4-5A460AD92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60A40-81BB-BD24-C560-5E9DE72A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29 March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02C85-94C0-EF0C-5BDA-6FEA5F64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5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1CD0E1-AAC9-F321-B483-73420FD89860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247EF-7482-A9CA-190B-4A416AC4B619}"/>
              </a:ext>
            </a:extLst>
          </p:cNvPr>
          <p:cNvSpPr txBox="1"/>
          <p:nvPr/>
        </p:nvSpPr>
        <p:spPr>
          <a:xfrm>
            <a:off x="563192" y="1311370"/>
            <a:ext cx="10579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CCTV Monitoring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Time-consuming and error-prone human analysis.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Motion Detection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Triggers alerts but lacks attribute extraction.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Limited to face ID, requires high-resolution images.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Models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single attributes (e.g., age/clothing) without real-time integration.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Tools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Costly, limited to basic analytics (e.g., color detection).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B48B3-B80C-4ACE-CBB6-414652B9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04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FFC2A-8648-759A-4B73-774FDE60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D596D-3266-1F97-498C-2467222B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29 March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72280-124E-E42A-2BE1-DF199D5D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6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4C61E2-2082-320B-E185-B5E95E0BD392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18EAB-EDB2-8C29-428E-6F2D55F96A75}"/>
              </a:ext>
            </a:extLst>
          </p:cNvPr>
          <p:cNvSpPr txBox="1"/>
          <p:nvPr/>
        </p:nvSpPr>
        <p:spPr>
          <a:xfrm>
            <a:off x="563192" y="1311370"/>
            <a:ext cx="10579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Automates CCTV analysis using YOLO(detection)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ByteTrack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(tracking) for real-time person identification.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Multi-Attribute Extraction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Height, weight, age, clothing color, body tone, and gait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OpenCV.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OpenCV (preprocessing),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/TensorFlow (models),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(dashboard), Twilio/Slack (alerts).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Dashboards with profiles + instant alerts for anomalies (e.g., loitering).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B83C0-AC9C-F6B2-95EF-25E39468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916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BB9CC-D975-F8CF-C221-671BA3B0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DA801-E32E-A9EB-DAC6-A2E47B2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29 March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771E4-C46C-F3E8-E34A-87F4BE91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F2B042-9CE9-7975-2D16-BD2E206EF077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8C476-6FD9-D2F1-496F-9FAC3015D84D}"/>
              </a:ext>
            </a:extLst>
          </p:cNvPr>
          <p:cNvSpPr txBox="1"/>
          <p:nvPr/>
        </p:nvSpPr>
        <p:spPr>
          <a:xfrm>
            <a:off x="563192" y="1311370"/>
            <a:ext cx="10579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Computer: A modern laptop/desktop (i5/Ryzen 5 or higher).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RAM: 8GB (minimum), 16GB (recommended).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Storage: 256GB or above (for videos and software).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Operating System: Windows 10/11.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Python: Installed with libraries like OpenCV,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7B78-4F64-6A46-F71D-12C7C4E6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13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DA0F2-2D56-709F-7302-8DB5C3AB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9B3C8-462C-5BAC-E509-523A9AEC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29 March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E9A20-2A35-DB0A-A16B-AE4D212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8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1A532F-CBCC-AB6E-CF29-01FD4E5B0FF3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D068A-95E5-45C7-484F-ADD5399E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DE040-8820-131F-6E62-734B4714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4" y="1214530"/>
            <a:ext cx="10287236" cy="4680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75F529-58F2-4D61-A8DD-4BD8B2166258}"/>
              </a:ext>
            </a:extLst>
          </p:cNvPr>
          <p:cNvSpPr txBox="1"/>
          <p:nvPr/>
        </p:nvSpPr>
        <p:spPr>
          <a:xfrm>
            <a:off x="1016000" y="2168488"/>
            <a:ext cx="183896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Footage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9B430-1DC5-CD49-D508-37DDA625A55A}"/>
              </a:ext>
            </a:extLst>
          </p:cNvPr>
          <p:cNvSpPr txBox="1"/>
          <p:nvPr/>
        </p:nvSpPr>
        <p:spPr>
          <a:xfrm>
            <a:off x="3552824" y="2029989"/>
            <a:ext cx="1816735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Video Frames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97EF3-FDD7-682D-8466-FFBE6F581117}"/>
              </a:ext>
            </a:extLst>
          </p:cNvPr>
          <p:cNvSpPr txBox="1"/>
          <p:nvPr/>
        </p:nvSpPr>
        <p:spPr>
          <a:xfrm>
            <a:off x="6125210" y="2029988"/>
            <a:ext cx="1838960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Person and their acts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6664F-74C0-6496-F504-3C51984E989C}"/>
              </a:ext>
            </a:extLst>
          </p:cNvPr>
          <p:cNvSpPr txBox="1"/>
          <p:nvPr/>
        </p:nvSpPr>
        <p:spPr>
          <a:xfrm>
            <a:off x="8806180" y="1891488"/>
            <a:ext cx="1816735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Attributes ( Using deep learning models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BB563-8A07-0281-986D-0D8FF9D89AF5}"/>
              </a:ext>
            </a:extLst>
          </p:cNvPr>
          <p:cNvSpPr txBox="1"/>
          <p:nvPr/>
        </p:nvSpPr>
        <p:spPr>
          <a:xfrm>
            <a:off x="8806180" y="4481180"/>
            <a:ext cx="1838960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  Suspicious Activity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B36CC-3DEA-419E-E3D8-D41E9BF4270C}"/>
              </a:ext>
            </a:extLst>
          </p:cNvPr>
          <p:cNvSpPr txBox="1"/>
          <p:nvPr/>
        </p:nvSpPr>
        <p:spPr>
          <a:xfrm>
            <a:off x="3552824" y="4786878"/>
            <a:ext cx="181673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C759E-F4F0-AD1C-5DEB-09A698A96DA7}"/>
              </a:ext>
            </a:extLst>
          </p:cNvPr>
          <p:cNvSpPr txBox="1"/>
          <p:nvPr/>
        </p:nvSpPr>
        <p:spPr>
          <a:xfrm>
            <a:off x="6125210" y="4758179"/>
            <a:ext cx="183896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Profile</a:t>
            </a:r>
          </a:p>
        </p:txBody>
      </p:sp>
    </p:spTree>
    <p:extLst>
      <p:ext uri="{BB962C8B-B14F-4D97-AF65-F5344CB8AC3E}">
        <p14:creationId xmlns:p14="http://schemas.microsoft.com/office/powerpoint/2010/main" val="2044654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B4865-300E-D7EE-A357-A79CDC243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332748-817C-F69B-F809-8A1BCD71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29 March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6AA85-B9A9-2C5A-FF63-5E7AA9E6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9</a:t>
            </a:fld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33D466-D4FA-5B8A-5618-014EAA2DF44F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4293E-9353-18EE-5B29-71D700619BB4}"/>
              </a:ext>
            </a:extLst>
          </p:cNvPr>
          <p:cNvSpPr txBox="1"/>
          <p:nvPr/>
        </p:nvSpPr>
        <p:spPr>
          <a:xfrm>
            <a:off x="563192" y="1311370"/>
            <a:ext cx="10579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the critical inefficiencies in manual CCTV analysis by introducing an AI-driven attribute extraction system that automates the identification of individual traits (height, age, clothing color, body tone) in real time. By integrating advanced tools like YOLOv9 for detection,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ByteTrack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tracking,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attribute classification, the system transforms raw surveillance footage into actionable security insights.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61248-BBF5-ED83-71B0-7E5EA159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81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793</Words>
  <Application>Microsoft Office PowerPoint</Application>
  <PresentationFormat>Widescreen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Liberation Serif</vt:lpstr>
      <vt:lpstr>Times New Roman</vt:lpstr>
      <vt:lpstr>Office Theme</vt:lpstr>
      <vt:lpstr>CCTV footage person attribute extraction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CCTV footage person attribute extraction system</dc:title>
  <dc:creator>Jayaganesh Bhat</dc:creator>
  <cp:lastModifiedBy>Rahul Durgekar</cp:lastModifiedBy>
  <cp:revision>35</cp:revision>
  <dcterms:created xsi:type="dcterms:W3CDTF">2025-03-23T07:28:33Z</dcterms:created>
  <dcterms:modified xsi:type="dcterms:W3CDTF">2025-03-29T08:26:28Z</dcterms:modified>
</cp:coreProperties>
</file>