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D5F227-180C-4D2D-9062-48B754D215D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69F8A82-A024-450A-91DF-A590DB8BEC81}">
      <dgm:prSet/>
      <dgm:spPr/>
      <dgm:t>
        <a:bodyPr/>
        <a:lstStyle/>
        <a:p>
          <a:pPr rtl="0"/>
          <a:r>
            <a:rPr lang="en-GB" dirty="0" smtClean="0"/>
            <a:t>Introduction to classification</a:t>
          </a:r>
          <a:endParaRPr lang="en-US" dirty="0"/>
        </a:p>
      </dgm:t>
    </dgm:pt>
    <dgm:pt modelId="{521003A9-D36F-48D5-845F-30CD502728ED}" type="parTrans" cxnId="{524B171B-4ACD-4515-816E-2CB5B41FCD1B}">
      <dgm:prSet/>
      <dgm:spPr/>
      <dgm:t>
        <a:bodyPr/>
        <a:lstStyle/>
        <a:p>
          <a:endParaRPr lang="en-US"/>
        </a:p>
      </dgm:t>
    </dgm:pt>
    <dgm:pt modelId="{74F8F07F-0BD3-4230-AE9C-47BA7EB8FBAF}" type="sibTrans" cxnId="{524B171B-4ACD-4515-816E-2CB5B41FCD1B}">
      <dgm:prSet/>
      <dgm:spPr/>
      <dgm:t>
        <a:bodyPr/>
        <a:lstStyle/>
        <a:p>
          <a:endParaRPr lang="en-US"/>
        </a:p>
      </dgm:t>
    </dgm:pt>
    <dgm:pt modelId="{8400F92F-B8A3-4DC3-956F-C65068D843FF}">
      <dgm:prSet/>
      <dgm:spPr/>
      <dgm:t>
        <a:bodyPr/>
        <a:lstStyle/>
        <a:p>
          <a:pPr rtl="0"/>
          <a:r>
            <a:rPr lang="en-GB" dirty="0" smtClean="0"/>
            <a:t>Various classification models</a:t>
          </a:r>
          <a:endParaRPr lang="en-US" dirty="0"/>
        </a:p>
      </dgm:t>
    </dgm:pt>
    <dgm:pt modelId="{6A527062-DD47-4E48-AA94-CE9427EC47EF}" type="parTrans" cxnId="{3807BE50-8AB5-48BE-ACC5-4E45A927C3ED}">
      <dgm:prSet/>
      <dgm:spPr/>
      <dgm:t>
        <a:bodyPr/>
        <a:lstStyle/>
        <a:p>
          <a:endParaRPr lang="en-US"/>
        </a:p>
      </dgm:t>
    </dgm:pt>
    <dgm:pt modelId="{0BF47787-D198-4BF3-9D24-EE421073C618}" type="sibTrans" cxnId="{3807BE50-8AB5-48BE-ACC5-4E45A927C3ED}">
      <dgm:prSet/>
      <dgm:spPr/>
      <dgm:t>
        <a:bodyPr/>
        <a:lstStyle/>
        <a:p>
          <a:endParaRPr lang="en-US"/>
        </a:p>
      </dgm:t>
    </dgm:pt>
    <dgm:pt modelId="{E7575529-4B8B-4FA6-B837-862BAFD32215}">
      <dgm:prSet/>
      <dgm:spPr/>
      <dgm:t>
        <a:bodyPr/>
        <a:lstStyle/>
        <a:p>
          <a:pPr rtl="0"/>
          <a:r>
            <a:rPr lang="en-GB" smtClean="0"/>
            <a:t>Supervised</a:t>
          </a:r>
          <a:endParaRPr lang="en-US"/>
        </a:p>
      </dgm:t>
    </dgm:pt>
    <dgm:pt modelId="{FAE65D5F-B447-4EC9-B26F-8F4532ABD5B6}" type="parTrans" cxnId="{3854262F-5F2F-44EF-BF79-6828CFB0DE72}">
      <dgm:prSet/>
      <dgm:spPr/>
      <dgm:t>
        <a:bodyPr/>
        <a:lstStyle/>
        <a:p>
          <a:endParaRPr lang="en-US"/>
        </a:p>
      </dgm:t>
    </dgm:pt>
    <dgm:pt modelId="{27DB10B3-F63A-4B16-9E79-F7989E99812F}" type="sibTrans" cxnId="{3854262F-5F2F-44EF-BF79-6828CFB0DE72}">
      <dgm:prSet/>
      <dgm:spPr/>
      <dgm:t>
        <a:bodyPr/>
        <a:lstStyle/>
        <a:p>
          <a:endParaRPr lang="en-US"/>
        </a:p>
      </dgm:t>
    </dgm:pt>
    <dgm:pt modelId="{2E33AA74-3F31-4D3B-8B35-E158FCC2C40B}">
      <dgm:prSet/>
      <dgm:spPr/>
      <dgm:t>
        <a:bodyPr/>
        <a:lstStyle/>
        <a:p>
          <a:pPr rtl="0"/>
          <a:r>
            <a:rPr lang="en-GB" smtClean="0"/>
            <a:t>Decision Trees</a:t>
          </a:r>
          <a:endParaRPr lang="en-US"/>
        </a:p>
      </dgm:t>
    </dgm:pt>
    <dgm:pt modelId="{344C8084-82F2-40B4-8713-08B4D661DCD3}" type="parTrans" cxnId="{42FC1785-E757-4842-AE23-884B0C0C0A12}">
      <dgm:prSet/>
      <dgm:spPr/>
      <dgm:t>
        <a:bodyPr/>
        <a:lstStyle/>
        <a:p>
          <a:endParaRPr lang="en-US"/>
        </a:p>
      </dgm:t>
    </dgm:pt>
    <dgm:pt modelId="{E55E47BD-EF24-42D5-8FB1-61E3CF26565D}" type="sibTrans" cxnId="{42FC1785-E757-4842-AE23-884B0C0C0A12}">
      <dgm:prSet/>
      <dgm:spPr/>
      <dgm:t>
        <a:bodyPr/>
        <a:lstStyle/>
        <a:p>
          <a:endParaRPr lang="en-US"/>
        </a:p>
      </dgm:t>
    </dgm:pt>
    <dgm:pt modelId="{BD43CB38-A9EA-4805-BF88-F651DB63E6D9}">
      <dgm:prSet/>
      <dgm:spPr/>
      <dgm:t>
        <a:bodyPr/>
        <a:lstStyle/>
        <a:p>
          <a:pPr rtl="0"/>
          <a:r>
            <a:rPr lang="en-GB" smtClean="0"/>
            <a:t>Random Forests</a:t>
          </a:r>
          <a:endParaRPr lang="en-US"/>
        </a:p>
      </dgm:t>
    </dgm:pt>
    <dgm:pt modelId="{7FB2740D-64A1-43E7-A216-11325A2D7777}" type="parTrans" cxnId="{180F604B-4789-4AF6-822F-5A4174DA3BEA}">
      <dgm:prSet/>
      <dgm:spPr/>
      <dgm:t>
        <a:bodyPr/>
        <a:lstStyle/>
        <a:p>
          <a:endParaRPr lang="en-US"/>
        </a:p>
      </dgm:t>
    </dgm:pt>
    <dgm:pt modelId="{A502FF89-726B-4339-ABBA-0E426F3F790B}" type="sibTrans" cxnId="{180F604B-4789-4AF6-822F-5A4174DA3BEA}">
      <dgm:prSet/>
      <dgm:spPr/>
      <dgm:t>
        <a:bodyPr/>
        <a:lstStyle/>
        <a:p>
          <a:endParaRPr lang="en-US"/>
        </a:p>
      </dgm:t>
    </dgm:pt>
    <dgm:pt modelId="{0DA3B03C-4F54-4D98-8193-4B7205D52667}">
      <dgm:prSet/>
      <dgm:spPr/>
      <dgm:t>
        <a:bodyPr/>
        <a:lstStyle/>
        <a:p>
          <a:pPr rtl="0"/>
          <a:r>
            <a:rPr lang="en-GB" smtClean="0"/>
            <a:t>Gradient Boosting </a:t>
          </a:r>
          <a:endParaRPr lang="en-US"/>
        </a:p>
      </dgm:t>
    </dgm:pt>
    <dgm:pt modelId="{36CBDB1B-B7BC-4BDC-B05E-D0E344A60970}" type="parTrans" cxnId="{E12B8241-911A-49E7-BAA6-1AFA1BACB44C}">
      <dgm:prSet/>
      <dgm:spPr/>
      <dgm:t>
        <a:bodyPr/>
        <a:lstStyle/>
        <a:p>
          <a:endParaRPr lang="en-US"/>
        </a:p>
      </dgm:t>
    </dgm:pt>
    <dgm:pt modelId="{CA1698C0-0955-41DC-9858-AA20F3919710}" type="sibTrans" cxnId="{E12B8241-911A-49E7-BAA6-1AFA1BACB44C}">
      <dgm:prSet/>
      <dgm:spPr/>
      <dgm:t>
        <a:bodyPr/>
        <a:lstStyle/>
        <a:p>
          <a:endParaRPr lang="en-US"/>
        </a:p>
      </dgm:t>
    </dgm:pt>
    <dgm:pt modelId="{55DE712A-C411-47B7-B76C-7AFC58C0B42C}">
      <dgm:prSet/>
      <dgm:spPr/>
      <dgm:t>
        <a:bodyPr/>
        <a:lstStyle/>
        <a:p>
          <a:pPr rtl="0"/>
          <a:r>
            <a:rPr lang="en-GB" smtClean="0"/>
            <a:t>Unuspervised</a:t>
          </a:r>
          <a:endParaRPr lang="en-US"/>
        </a:p>
      </dgm:t>
    </dgm:pt>
    <dgm:pt modelId="{0D7E8DEC-6006-4855-A9C2-1E5728C58C71}" type="parTrans" cxnId="{A6B342FB-5016-4EC3-9FF3-54F50559730F}">
      <dgm:prSet/>
      <dgm:spPr/>
      <dgm:t>
        <a:bodyPr/>
        <a:lstStyle/>
        <a:p>
          <a:endParaRPr lang="en-US"/>
        </a:p>
      </dgm:t>
    </dgm:pt>
    <dgm:pt modelId="{4AF9DA7A-CB29-49C4-92C9-0CE4D83B6D35}" type="sibTrans" cxnId="{A6B342FB-5016-4EC3-9FF3-54F50559730F}">
      <dgm:prSet/>
      <dgm:spPr/>
      <dgm:t>
        <a:bodyPr/>
        <a:lstStyle/>
        <a:p>
          <a:endParaRPr lang="en-US"/>
        </a:p>
      </dgm:t>
    </dgm:pt>
    <dgm:pt modelId="{D519EBCF-B03C-4265-B3A3-7B1149AC856F}">
      <dgm:prSet/>
      <dgm:spPr/>
      <dgm:t>
        <a:bodyPr/>
        <a:lstStyle/>
        <a:p>
          <a:pPr rtl="0"/>
          <a:r>
            <a:rPr lang="en-GB" smtClean="0"/>
            <a:t>Clustering</a:t>
          </a:r>
          <a:endParaRPr lang="en-US"/>
        </a:p>
      </dgm:t>
    </dgm:pt>
    <dgm:pt modelId="{93DFF942-E58C-4BC9-973D-6221989F039A}" type="parTrans" cxnId="{E92B57D0-5124-4B5E-A6DF-2839DD3702BB}">
      <dgm:prSet/>
      <dgm:spPr/>
      <dgm:t>
        <a:bodyPr/>
        <a:lstStyle/>
        <a:p>
          <a:endParaRPr lang="en-US"/>
        </a:p>
      </dgm:t>
    </dgm:pt>
    <dgm:pt modelId="{BB4FB197-6541-4F8D-82B7-96C17010F905}" type="sibTrans" cxnId="{E92B57D0-5124-4B5E-A6DF-2839DD3702BB}">
      <dgm:prSet/>
      <dgm:spPr/>
      <dgm:t>
        <a:bodyPr/>
        <a:lstStyle/>
        <a:p>
          <a:endParaRPr lang="en-US"/>
        </a:p>
      </dgm:t>
    </dgm:pt>
    <dgm:pt modelId="{15CACC42-BCB5-4F23-BF2F-A847A8E87B24}">
      <dgm:prSet/>
      <dgm:spPr/>
      <dgm:t>
        <a:bodyPr/>
        <a:lstStyle/>
        <a:p>
          <a:pPr rtl="0"/>
          <a:r>
            <a:rPr lang="en-GB" dirty="0" smtClean="0"/>
            <a:t>Other important information</a:t>
          </a:r>
          <a:endParaRPr lang="en-US" dirty="0"/>
        </a:p>
      </dgm:t>
    </dgm:pt>
    <dgm:pt modelId="{84FF68A5-63AE-42D2-B349-37448779362B}" type="parTrans" cxnId="{EFD6BC4D-3A26-49E4-B33C-7CE292F05170}">
      <dgm:prSet/>
      <dgm:spPr/>
      <dgm:t>
        <a:bodyPr/>
        <a:lstStyle/>
        <a:p>
          <a:endParaRPr lang="en-US"/>
        </a:p>
      </dgm:t>
    </dgm:pt>
    <dgm:pt modelId="{C7C704FE-C774-4850-8AB8-7E10FFE607C8}" type="sibTrans" cxnId="{EFD6BC4D-3A26-49E4-B33C-7CE292F05170}">
      <dgm:prSet/>
      <dgm:spPr/>
      <dgm:t>
        <a:bodyPr/>
        <a:lstStyle/>
        <a:p>
          <a:endParaRPr lang="en-US"/>
        </a:p>
      </dgm:t>
    </dgm:pt>
    <dgm:pt modelId="{774F1CF9-9653-47E4-B78B-1608CFA906B4}">
      <dgm:prSet/>
      <dgm:spPr/>
      <dgm:t>
        <a:bodyPr/>
        <a:lstStyle/>
        <a:p>
          <a:pPr rtl="0"/>
          <a:r>
            <a:rPr lang="en-GB" smtClean="0"/>
            <a:t>Familiarity with various IDEs – JupyterNotebook, PyCharm, Spyder, etc.</a:t>
          </a:r>
          <a:endParaRPr lang="en-US"/>
        </a:p>
      </dgm:t>
    </dgm:pt>
    <dgm:pt modelId="{09886173-4EF2-45E7-9114-E68BDC9F6C96}" type="parTrans" cxnId="{150D1726-CE73-419D-8B67-45602B7FBA0C}">
      <dgm:prSet/>
      <dgm:spPr/>
      <dgm:t>
        <a:bodyPr/>
        <a:lstStyle/>
        <a:p>
          <a:endParaRPr lang="en-US"/>
        </a:p>
      </dgm:t>
    </dgm:pt>
    <dgm:pt modelId="{A04B0A71-83B5-4518-AD04-5FAA6511159A}" type="sibTrans" cxnId="{150D1726-CE73-419D-8B67-45602B7FBA0C}">
      <dgm:prSet/>
      <dgm:spPr/>
      <dgm:t>
        <a:bodyPr/>
        <a:lstStyle/>
        <a:p>
          <a:endParaRPr lang="en-US"/>
        </a:p>
      </dgm:t>
    </dgm:pt>
    <dgm:pt modelId="{5835941D-104D-4116-B84F-2AC7B666FB7A}">
      <dgm:prSet/>
      <dgm:spPr/>
      <dgm:t>
        <a:bodyPr/>
        <a:lstStyle/>
        <a:p>
          <a:pPr rtl="0"/>
          <a:r>
            <a:rPr lang="en-GB" smtClean="0"/>
            <a:t>Code repositories - Kaggle, GitHub</a:t>
          </a:r>
          <a:endParaRPr lang="en-US"/>
        </a:p>
      </dgm:t>
    </dgm:pt>
    <dgm:pt modelId="{CEE6859E-FAD5-43F8-A136-47107DAD1E99}" type="parTrans" cxnId="{84C0FBA9-509C-4B31-A272-ECAD0BC31B04}">
      <dgm:prSet/>
      <dgm:spPr/>
      <dgm:t>
        <a:bodyPr/>
        <a:lstStyle/>
        <a:p>
          <a:endParaRPr lang="en-US"/>
        </a:p>
      </dgm:t>
    </dgm:pt>
    <dgm:pt modelId="{2DB2C814-7E04-4EFF-81BE-04E2EB6E2085}" type="sibTrans" cxnId="{84C0FBA9-509C-4B31-A272-ECAD0BC31B04}">
      <dgm:prSet/>
      <dgm:spPr/>
      <dgm:t>
        <a:bodyPr/>
        <a:lstStyle/>
        <a:p>
          <a:endParaRPr lang="en-US"/>
        </a:p>
      </dgm:t>
    </dgm:pt>
    <dgm:pt modelId="{D21F344D-F629-4472-A540-C3021DC8B51A}">
      <dgm:prSet/>
      <dgm:spPr/>
      <dgm:t>
        <a:bodyPr/>
        <a:lstStyle/>
        <a:p>
          <a:pPr rtl="0"/>
          <a:r>
            <a:rPr lang="en-GB" smtClean="0"/>
            <a:t>Code deployment – Heroku, AWS, etc.</a:t>
          </a:r>
          <a:endParaRPr lang="en-US"/>
        </a:p>
      </dgm:t>
    </dgm:pt>
    <dgm:pt modelId="{D94755CE-B1F3-41D2-8306-82222E38CE72}" type="parTrans" cxnId="{7218F7E0-1045-43D0-9A8D-0CF98D209953}">
      <dgm:prSet/>
      <dgm:spPr/>
      <dgm:t>
        <a:bodyPr/>
        <a:lstStyle/>
        <a:p>
          <a:endParaRPr lang="en-US"/>
        </a:p>
      </dgm:t>
    </dgm:pt>
    <dgm:pt modelId="{8D992891-D8AE-4003-B9FC-C94EBBFA3DF8}" type="sibTrans" cxnId="{7218F7E0-1045-43D0-9A8D-0CF98D209953}">
      <dgm:prSet/>
      <dgm:spPr/>
      <dgm:t>
        <a:bodyPr/>
        <a:lstStyle/>
        <a:p>
          <a:endParaRPr lang="en-US"/>
        </a:p>
      </dgm:t>
    </dgm:pt>
    <dgm:pt modelId="{4032B318-6BC9-410C-980C-18990DBBCF57}">
      <dgm:prSet/>
      <dgm:spPr/>
      <dgm:t>
        <a:bodyPr/>
        <a:lstStyle/>
        <a:p>
          <a:pPr rtl="0"/>
          <a:r>
            <a:rPr lang="en-GB" smtClean="0"/>
            <a:t>Project 3</a:t>
          </a:r>
          <a:endParaRPr lang="en-US"/>
        </a:p>
      </dgm:t>
    </dgm:pt>
    <dgm:pt modelId="{CBD86FFB-FA29-4817-9640-0BFB95A20D8E}" type="parTrans" cxnId="{34819706-85E8-4C32-9D54-1C051B4EF538}">
      <dgm:prSet/>
      <dgm:spPr/>
      <dgm:t>
        <a:bodyPr/>
        <a:lstStyle/>
        <a:p>
          <a:endParaRPr lang="en-US"/>
        </a:p>
      </dgm:t>
    </dgm:pt>
    <dgm:pt modelId="{7AB6AA0E-60E4-4602-A295-ABEBD028D1EF}" type="sibTrans" cxnId="{34819706-85E8-4C32-9D54-1C051B4EF538}">
      <dgm:prSet/>
      <dgm:spPr/>
      <dgm:t>
        <a:bodyPr/>
        <a:lstStyle/>
        <a:p>
          <a:endParaRPr lang="en-US"/>
        </a:p>
      </dgm:t>
    </dgm:pt>
    <dgm:pt modelId="{BA24E7FB-AA38-4324-A5B6-393AE8E95F14}">
      <dgm:prSet/>
      <dgm:spPr/>
      <dgm:t>
        <a:bodyPr/>
        <a:lstStyle/>
        <a:p>
          <a:pPr rtl="0"/>
          <a:r>
            <a:rPr lang="en-GB" dirty="0" smtClean="0"/>
            <a:t>Applications</a:t>
          </a:r>
          <a:endParaRPr lang="en-US" dirty="0"/>
        </a:p>
      </dgm:t>
    </dgm:pt>
    <dgm:pt modelId="{C93185D5-A8B3-4906-BF38-3CCD603B1038}" type="parTrans" cxnId="{F0725629-ADBF-480F-8480-44CB065A5C7A}">
      <dgm:prSet/>
      <dgm:spPr/>
      <dgm:t>
        <a:bodyPr/>
        <a:lstStyle/>
        <a:p>
          <a:endParaRPr lang="en-US"/>
        </a:p>
      </dgm:t>
    </dgm:pt>
    <dgm:pt modelId="{045500A1-A868-42B1-91C7-F115BBCAE5DC}" type="sibTrans" cxnId="{F0725629-ADBF-480F-8480-44CB065A5C7A}">
      <dgm:prSet/>
      <dgm:spPr/>
      <dgm:t>
        <a:bodyPr/>
        <a:lstStyle/>
        <a:p>
          <a:endParaRPr lang="en-US"/>
        </a:p>
      </dgm:t>
    </dgm:pt>
    <dgm:pt modelId="{247C14C5-C99B-4EF7-9E56-DAE9E7915E83}">
      <dgm:prSet/>
      <dgm:spPr/>
      <dgm:t>
        <a:bodyPr/>
        <a:lstStyle/>
        <a:p>
          <a:pPr rtl="0"/>
          <a:r>
            <a:rPr lang="en-GB" dirty="0" smtClean="0"/>
            <a:t>Evaluation</a:t>
          </a:r>
          <a:endParaRPr lang="en-US" dirty="0"/>
        </a:p>
      </dgm:t>
    </dgm:pt>
    <dgm:pt modelId="{6CBF1F3F-A016-4929-824E-910E8FC739DB}" type="parTrans" cxnId="{45E73D79-73E1-499E-94BD-369B8AB24BA0}">
      <dgm:prSet/>
      <dgm:spPr/>
      <dgm:t>
        <a:bodyPr/>
        <a:lstStyle/>
        <a:p>
          <a:endParaRPr lang="en-US"/>
        </a:p>
      </dgm:t>
    </dgm:pt>
    <dgm:pt modelId="{8EA1B4FD-B8B9-4A8A-B135-0AB1DF3FE562}" type="sibTrans" cxnId="{45E73D79-73E1-499E-94BD-369B8AB24BA0}">
      <dgm:prSet/>
      <dgm:spPr/>
      <dgm:t>
        <a:bodyPr/>
        <a:lstStyle/>
        <a:p>
          <a:endParaRPr lang="en-US"/>
        </a:p>
      </dgm:t>
    </dgm:pt>
    <dgm:pt modelId="{2075BF7B-4C3B-449E-9342-9AEA1E25A7EC}">
      <dgm:prSet/>
      <dgm:spPr/>
      <dgm:t>
        <a:bodyPr/>
        <a:lstStyle/>
        <a:p>
          <a:pPr rtl="0"/>
          <a:r>
            <a:rPr lang="en-GB" dirty="0" smtClean="0"/>
            <a:t>Overview</a:t>
          </a:r>
          <a:endParaRPr lang="en-US" dirty="0"/>
        </a:p>
      </dgm:t>
    </dgm:pt>
    <dgm:pt modelId="{CB5D428A-FC12-454A-8DC7-50105E3C89B4}" type="parTrans" cxnId="{696F94DC-C2EA-4ADC-B392-AB6439587008}">
      <dgm:prSet/>
      <dgm:spPr/>
      <dgm:t>
        <a:bodyPr/>
        <a:lstStyle/>
        <a:p>
          <a:endParaRPr lang="en-US"/>
        </a:p>
      </dgm:t>
    </dgm:pt>
    <dgm:pt modelId="{5AE1914E-4179-48A7-B88C-8F8482C37B74}" type="sibTrans" cxnId="{696F94DC-C2EA-4ADC-B392-AB6439587008}">
      <dgm:prSet/>
      <dgm:spPr/>
      <dgm:t>
        <a:bodyPr/>
        <a:lstStyle/>
        <a:p>
          <a:endParaRPr lang="en-US"/>
        </a:p>
      </dgm:t>
    </dgm:pt>
    <dgm:pt modelId="{DD8B91B1-0D03-49B2-A3CD-71AA9CF809E5}" type="pres">
      <dgm:prSet presAssocID="{E3D5F227-180C-4D2D-9062-48B754D215D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247DEEC-7085-4FE3-AFFD-93DB1D66C3A4}" type="pres">
      <dgm:prSet presAssocID="{F69F8A82-A024-450A-91DF-A590DB8BEC81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7E0F7A-988E-4D62-BA47-D084CD323F9E}" type="pres">
      <dgm:prSet presAssocID="{F69F8A82-A024-450A-91DF-A590DB8BEC81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F791C3-32B0-4915-8AEC-7ACB6923CDFE}" type="pres">
      <dgm:prSet presAssocID="{8400F92F-B8A3-4DC3-956F-C65068D843FF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031C69-8985-4023-B04D-B4008503E77F}" type="pres">
      <dgm:prSet presAssocID="{8400F92F-B8A3-4DC3-956F-C65068D843FF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DC41AE-31C7-4BDF-9C71-C98A97226886}" type="pres">
      <dgm:prSet presAssocID="{15CACC42-BCB5-4F23-BF2F-A847A8E87B24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B284AF-171D-4FEA-8F83-D60FA693EEA2}" type="pres">
      <dgm:prSet presAssocID="{15CACC42-BCB5-4F23-BF2F-A847A8E87B24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81E883-2EF4-4D2C-96E2-189751C0B58D}" type="pres">
      <dgm:prSet presAssocID="{4032B318-6BC9-410C-980C-18990DBBCF57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6F94DC-C2EA-4ADC-B392-AB6439587008}" srcId="{F69F8A82-A024-450A-91DF-A590DB8BEC81}" destId="{2075BF7B-4C3B-449E-9342-9AEA1E25A7EC}" srcOrd="0" destOrd="0" parTransId="{CB5D428A-FC12-454A-8DC7-50105E3C89B4}" sibTransId="{5AE1914E-4179-48A7-B88C-8F8482C37B74}"/>
    <dgm:cxn modelId="{C32143BC-EB00-445C-985A-F28090466534}" type="presOf" srcId="{774F1CF9-9653-47E4-B78B-1608CFA906B4}" destId="{D3B284AF-171D-4FEA-8F83-D60FA693EEA2}" srcOrd="0" destOrd="0" presId="urn:microsoft.com/office/officeart/2005/8/layout/vList2"/>
    <dgm:cxn modelId="{30C15FEC-6CFC-4738-B3BD-FB82EFE15C3E}" type="presOf" srcId="{E3D5F227-180C-4D2D-9062-48B754D215DA}" destId="{DD8B91B1-0D03-49B2-A3CD-71AA9CF809E5}" srcOrd="0" destOrd="0" presId="urn:microsoft.com/office/officeart/2005/8/layout/vList2"/>
    <dgm:cxn modelId="{DDCB8DA7-3143-41F7-A552-D5C4F5335483}" type="presOf" srcId="{BA24E7FB-AA38-4324-A5B6-393AE8E95F14}" destId="{187E0F7A-988E-4D62-BA47-D084CD323F9E}" srcOrd="0" destOrd="1" presId="urn:microsoft.com/office/officeart/2005/8/layout/vList2"/>
    <dgm:cxn modelId="{150D1726-CE73-419D-8B67-45602B7FBA0C}" srcId="{15CACC42-BCB5-4F23-BF2F-A847A8E87B24}" destId="{774F1CF9-9653-47E4-B78B-1608CFA906B4}" srcOrd="0" destOrd="0" parTransId="{09886173-4EF2-45E7-9114-E68BDC9F6C96}" sibTransId="{A04B0A71-83B5-4518-AD04-5FAA6511159A}"/>
    <dgm:cxn modelId="{42FC1785-E757-4842-AE23-884B0C0C0A12}" srcId="{E7575529-4B8B-4FA6-B837-862BAFD32215}" destId="{2E33AA74-3F31-4D3B-8B35-E158FCC2C40B}" srcOrd="0" destOrd="0" parTransId="{344C8084-82F2-40B4-8713-08B4D661DCD3}" sibTransId="{E55E47BD-EF24-42D5-8FB1-61E3CF26565D}"/>
    <dgm:cxn modelId="{816709AE-1CAD-4AFD-A0D5-D85558E25E20}" type="presOf" srcId="{D21F344D-F629-4472-A540-C3021DC8B51A}" destId="{D3B284AF-171D-4FEA-8F83-D60FA693EEA2}" srcOrd="0" destOrd="2" presId="urn:microsoft.com/office/officeart/2005/8/layout/vList2"/>
    <dgm:cxn modelId="{180F604B-4789-4AF6-822F-5A4174DA3BEA}" srcId="{E7575529-4B8B-4FA6-B837-862BAFD32215}" destId="{BD43CB38-A9EA-4805-BF88-F651DB63E6D9}" srcOrd="1" destOrd="0" parTransId="{7FB2740D-64A1-43E7-A216-11325A2D7777}" sibTransId="{A502FF89-726B-4339-ABBA-0E426F3F790B}"/>
    <dgm:cxn modelId="{3807BE50-8AB5-48BE-ACC5-4E45A927C3ED}" srcId="{E3D5F227-180C-4D2D-9062-48B754D215DA}" destId="{8400F92F-B8A3-4DC3-956F-C65068D843FF}" srcOrd="1" destOrd="0" parTransId="{6A527062-DD47-4E48-AA94-CE9427EC47EF}" sibTransId="{0BF47787-D198-4BF3-9D24-EE421073C618}"/>
    <dgm:cxn modelId="{524B171B-4ACD-4515-816E-2CB5B41FCD1B}" srcId="{E3D5F227-180C-4D2D-9062-48B754D215DA}" destId="{F69F8A82-A024-450A-91DF-A590DB8BEC81}" srcOrd="0" destOrd="0" parTransId="{521003A9-D36F-48D5-845F-30CD502728ED}" sibTransId="{74F8F07F-0BD3-4230-AE9C-47BA7EB8FBAF}"/>
    <dgm:cxn modelId="{52588267-5C2A-400F-93FF-6DCB1BF73B63}" type="presOf" srcId="{5835941D-104D-4116-B84F-2AC7B666FB7A}" destId="{D3B284AF-171D-4FEA-8F83-D60FA693EEA2}" srcOrd="0" destOrd="1" presId="urn:microsoft.com/office/officeart/2005/8/layout/vList2"/>
    <dgm:cxn modelId="{AEE9B0E3-F684-4E31-9007-9C67AF2E317F}" type="presOf" srcId="{E7575529-4B8B-4FA6-B837-862BAFD32215}" destId="{D2031C69-8985-4023-B04D-B4008503E77F}" srcOrd="0" destOrd="0" presId="urn:microsoft.com/office/officeart/2005/8/layout/vList2"/>
    <dgm:cxn modelId="{D093C4EE-6817-4233-A82B-86200B80A073}" type="presOf" srcId="{4032B318-6BC9-410C-980C-18990DBBCF57}" destId="{1281E883-2EF4-4D2C-96E2-189751C0B58D}" srcOrd="0" destOrd="0" presId="urn:microsoft.com/office/officeart/2005/8/layout/vList2"/>
    <dgm:cxn modelId="{34819706-85E8-4C32-9D54-1C051B4EF538}" srcId="{E3D5F227-180C-4D2D-9062-48B754D215DA}" destId="{4032B318-6BC9-410C-980C-18990DBBCF57}" srcOrd="3" destOrd="0" parTransId="{CBD86FFB-FA29-4817-9640-0BFB95A20D8E}" sibTransId="{7AB6AA0E-60E4-4602-A295-ABEBD028D1EF}"/>
    <dgm:cxn modelId="{E92B57D0-5124-4B5E-A6DF-2839DD3702BB}" srcId="{55DE712A-C411-47B7-B76C-7AFC58C0B42C}" destId="{D519EBCF-B03C-4265-B3A3-7B1149AC856F}" srcOrd="0" destOrd="0" parTransId="{93DFF942-E58C-4BC9-973D-6221989F039A}" sibTransId="{BB4FB197-6541-4F8D-82B7-96C17010F905}"/>
    <dgm:cxn modelId="{76913795-98BE-4A4B-AF0D-8E1A40D5E682}" type="presOf" srcId="{247C14C5-C99B-4EF7-9E56-DAE9E7915E83}" destId="{187E0F7A-988E-4D62-BA47-D084CD323F9E}" srcOrd="0" destOrd="2" presId="urn:microsoft.com/office/officeart/2005/8/layout/vList2"/>
    <dgm:cxn modelId="{6E55C487-E35A-4EBC-97D8-9B1F21CBE2C8}" type="presOf" srcId="{8400F92F-B8A3-4DC3-956F-C65068D843FF}" destId="{59F791C3-32B0-4915-8AEC-7ACB6923CDFE}" srcOrd="0" destOrd="0" presId="urn:microsoft.com/office/officeart/2005/8/layout/vList2"/>
    <dgm:cxn modelId="{EFD6BC4D-3A26-49E4-B33C-7CE292F05170}" srcId="{E3D5F227-180C-4D2D-9062-48B754D215DA}" destId="{15CACC42-BCB5-4F23-BF2F-A847A8E87B24}" srcOrd="2" destOrd="0" parTransId="{84FF68A5-63AE-42D2-B349-37448779362B}" sibTransId="{C7C704FE-C774-4850-8AB8-7E10FFE607C8}"/>
    <dgm:cxn modelId="{C3926756-7ABD-495C-A30A-2D820EB217E3}" type="presOf" srcId="{0DA3B03C-4F54-4D98-8193-4B7205D52667}" destId="{D2031C69-8985-4023-B04D-B4008503E77F}" srcOrd="0" destOrd="3" presId="urn:microsoft.com/office/officeart/2005/8/layout/vList2"/>
    <dgm:cxn modelId="{A6B342FB-5016-4EC3-9FF3-54F50559730F}" srcId="{8400F92F-B8A3-4DC3-956F-C65068D843FF}" destId="{55DE712A-C411-47B7-B76C-7AFC58C0B42C}" srcOrd="1" destOrd="0" parTransId="{0D7E8DEC-6006-4855-A9C2-1E5728C58C71}" sibTransId="{4AF9DA7A-CB29-49C4-92C9-0CE4D83B6D35}"/>
    <dgm:cxn modelId="{84C0FBA9-509C-4B31-A272-ECAD0BC31B04}" srcId="{15CACC42-BCB5-4F23-BF2F-A847A8E87B24}" destId="{5835941D-104D-4116-B84F-2AC7B666FB7A}" srcOrd="1" destOrd="0" parTransId="{CEE6859E-FAD5-43F8-A136-47107DAD1E99}" sibTransId="{2DB2C814-7E04-4EFF-81BE-04E2EB6E2085}"/>
    <dgm:cxn modelId="{E12B8241-911A-49E7-BAA6-1AFA1BACB44C}" srcId="{E7575529-4B8B-4FA6-B837-862BAFD32215}" destId="{0DA3B03C-4F54-4D98-8193-4B7205D52667}" srcOrd="2" destOrd="0" parTransId="{36CBDB1B-B7BC-4BDC-B05E-D0E344A60970}" sibTransId="{CA1698C0-0955-41DC-9858-AA20F3919710}"/>
    <dgm:cxn modelId="{FDD7B52F-4C3B-40B5-A7E5-55C3C9CEF37C}" type="presOf" srcId="{55DE712A-C411-47B7-B76C-7AFC58C0B42C}" destId="{D2031C69-8985-4023-B04D-B4008503E77F}" srcOrd="0" destOrd="4" presId="urn:microsoft.com/office/officeart/2005/8/layout/vList2"/>
    <dgm:cxn modelId="{45E73D79-73E1-499E-94BD-369B8AB24BA0}" srcId="{F69F8A82-A024-450A-91DF-A590DB8BEC81}" destId="{247C14C5-C99B-4EF7-9E56-DAE9E7915E83}" srcOrd="2" destOrd="0" parTransId="{6CBF1F3F-A016-4929-824E-910E8FC739DB}" sibTransId="{8EA1B4FD-B8B9-4A8A-B135-0AB1DF3FE562}"/>
    <dgm:cxn modelId="{E0B00386-1DA7-47CA-9369-16D2ABF71957}" type="presOf" srcId="{BD43CB38-A9EA-4805-BF88-F651DB63E6D9}" destId="{D2031C69-8985-4023-B04D-B4008503E77F}" srcOrd="0" destOrd="2" presId="urn:microsoft.com/office/officeart/2005/8/layout/vList2"/>
    <dgm:cxn modelId="{D4762BDD-1982-4293-BA8D-E730F6FB8711}" type="presOf" srcId="{2075BF7B-4C3B-449E-9342-9AEA1E25A7EC}" destId="{187E0F7A-988E-4D62-BA47-D084CD323F9E}" srcOrd="0" destOrd="0" presId="urn:microsoft.com/office/officeart/2005/8/layout/vList2"/>
    <dgm:cxn modelId="{3854262F-5F2F-44EF-BF79-6828CFB0DE72}" srcId="{8400F92F-B8A3-4DC3-956F-C65068D843FF}" destId="{E7575529-4B8B-4FA6-B837-862BAFD32215}" srcOrd="0" destOrd="0" parTransId="{FAE65D5F-B447-4EC9-B26F-8F4532ABD5B6}" sibTransId="{27DB10B3-F63A-4B16-9E79-F7989E99812F}"/>
    <dgm:cxn modelId="{7218F7E0-1045-43D0-9A8D-0CF98D209953}" srcId="{15CACC42-BCB5-4F23-BF2F-A847A8E87B24}" destId="{D21F344D-F629-4472-A540-C3021DC8B51A}" srcOrd="2" destOrd="0" parTransId="{D94755CE-B1F3-41D2-8306-82222E38CE72}" sibTransId="{8D992891-D8AE-4003-B9FC-C94EBBFA3DF8}"/>
    <dgm:cxn modelId="{5C99D065-D5AB-497D-8238-6C3D873980E4}" type="presOf" srcId="{2E33AA74-3F31-4D3B-8B35-E158FCC2C40B}" destId="{D2031C69-8985-4023-B04D-B4008503E77F}" srcOrd="0" destOrd="1" presId="urn:microsoft.com/office/officeart/2005/8/layout/vList2"/>
    <dgm:cxn modelId="{7475ADEF-ED03-4633-BB8B-56BBE1B8F69D}" type="presOf" srcId="{D519EBCF-B03C-4265-B3A3-7B1149AC856F}" destId="{D2031C69-8985-4023-B04D-B4008503E77F}" srcOrd="0" destOrd="5" presId="urn:microsoft.com/office/officeart/2005/8/layout/vList2"/>
    <dgm:cxn modelId="{127235DA-7763-4C99-BFBA-03A65B98D484}" type="presOf" srcId="{15CACC42-BCB5-4F23-BF2F-A847A8E87B24}" destId="{67DC41AE-31C7-4BDF-9C71-C98A97226886}" srcOrd="0" destOrd="0" presId="urn:microsoft.com/office/officeart/2005/8/layout/vList2"/>
    <dgm:cxn modelId="{F0725629-ADBF-480F-8480-44CB065A5C7A}" srcId="{F69F8A82-A024-450A-91DF-A590DB8BEC81}" destId="{BA24E7FB-AA38-4324-A5B6-393AE8E95F14}" srcOrd="1" destOrd="0" parTransId="{C93185D5-A8B3-4906-BF38-3CCD603B1038}" sibTransId="{045500A1-A868-42B1-91C7-F115BBCAE5DC}"/>
    <dgm:cxn modelId="{990FD67F-7A95-4B10-9708-A6B557C9447C}" type="presOf" srcId="{F69F8A82-A024-450A-91DF-A590DB8BEC81}" destId="{F247DEEC-7085-4FE3-AFFD-93DB1D66C3A4}" srcOrd="0" destOrd="0" presId="urn:microsoft.com/office/officeart/2005/8/layout/vList2"/>
    <dgm:cxn modelId="{CF180D7D-61F7-4149-97D6-273077A22982}" type="presParOf" srcId="{DD8B91B1-0D03-49B2-A3CD-71AA9CF809E5}" destId="{F247DEEC-7085-4FE3-AFFD-93DB1D66C3A4}" srcOrd="0" destOrd="0" presId="urn:microsoft.com/office/officeart/2005/8/layout/vList2"/>
    <dgm:cxn modelId="{5BDCFFD3-E27C-4FC0-9D7E-7E31B3D4D9AC}" type="presParOf" srcId="{DD8B91B1-0D03-49B2-A3CD-71AA9CF809E5}" destId="{187E0F7A-988E-4D62-BA47-D084CD323F9E}" srcOrd="1" destOrd="0" presId="urn:microsoft.com/office/officeart/2005/8/layout/vList2"/>
    <dgm:cxn modelId="{4386D2DE-F01D-4EDD-82E7-C49CA2CB1263}" type="presParOf" srcId="{DD8B91B1-0D03-49B2-A3CD-71AA9CF809E5}" destId="{59F791C3-32B0-4915-8AEC-7ACB6923CDFE}" srcOrd="2" destOrd="0" presId="urn:microsoft.com/office/officeart/2005/8/layout/vList2"/>
    <dgm:cxn modelId="{1FA7AF9F-F455-4374-AC22-BCD310BCD3EE}" type="presParOf" srcId="{DD8B91B1-0D03-49B2-A3CD-71AA9CF809E5}" destId="{D2031C69-8985-4023-B04D-B4008503E77F}" srcOrd="3" destOrd="0" presId="urn:microsoft.com/office/officeart/2005/8/layout/vList2"/>
    <dgm:cxn modelId="{1B84BBE0-4A12-41DD-93EA-6D5156E189FD}" type="presParOf" srcId="{DD8B91B1-0D03-49B2-A3CD-71AA9CF809E5}" destId="{67DC41AE-31C7-4BDF-9C71-C98A97226886}" srcOrd="4" destOrd="0" presId="urn:microsoft.com/office/officeart/2005/8/layout/vList2"/>
    <dgm:cxn modelId="{0D6C8912-BA4B-4BAD-90A1-E8166AAFAB0B}" type="presParOf" srcId="{DD8B91B1-0D03-49B2-A3CD-71AA9CF809E5}" destId="{D3B284AF-171D-4FEA-8F83-D60FA693EEA2}" srcOrd="5" destOrd="0" presId="urn:microsoft.com/office/officeart/2005/8/layout/vList2"/>
    <dgm:cxn modelId="{53BE14DA-68DD-4C83-AC07-BA7BC6F6C2E9}" type="presParOf" srcId="{DD8B91B1-0D03-49B2-A3CD-71AA9CF809E5}" destId="{1281E883-2EF4-4D2C-96E2-189751C0B58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7DEEC-7085-4FE3-AFFD-93DB1D66C3A4}">
      <dsp:nvSpPr>
        <dsp:cNvPr id="0" name=""/>
        <dsp:cNvSpPr/>
      </dsp:nvSpPr>
      <dsp:spPr>
        <a:xfrm>
          <a:off x="0" y="113429"/>
          <a:ext cx="10515600" cy="4317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Introduction to classification</a:t>
          </a:r>
          <a:endParaRPr lang="en-US" sz="1800" kern="1200" dirty="0"/>
        </a:p>
      </dsp:txBody>
      <dsp:txXfrm>
        <a:off x="21075" y="134504"/>
        <a:ext cx="10473450" cy="389580"/>
      </dsp:txXfrm>
    </dsp:sp>
    <dsp:sp modelId="{187E0F7A-988E-4D62-BA47-D084CD323F9E}">
      <dsp:nvSpPr>
        <dsp:cNvPr id="0" name=""/>
        <dsp:cNvSpPr/>
      </dsp:nvSpPr>
      <dsp:spPr>
        <a:xfrm>
          <a:off x="0" y="545159"/>
          <a:ext cx="10515600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2860" rIns="128016" bIns="2286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1400" kern="1200" dirty="0" smtClean="0"/>
            <a:t>Overview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1400" kern="1200" dirty="0" smtClean="0"/>
            <a:t>Applications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1400" kern="1200" dirty="0" smtClean="0"/>
            <a:t>Evaluation</a:t>
          </a:r>
          <a:endParaRPr lang="en-US" sz="1400" kern="1200" dirty="0"/>
        </a:p>
      </dsp:txBody>
      <dsp:txXfrm>
        <a:off x="0" y="545159"/>
        <a:ext cx="10515600" cy="726570"/>
      </dsp:txXfrm>
    </dsp:sp>
    <dsp:sp modelId="{59F791C3-32B0-4915-8AEC-7ACB6923CDFE}">
      <dsp:nvSpPr>
        <dsp:cNvPr id="0" name=""/>
        <dsp:cNvSpPr/>
      </dsp:nvSpPr>
      <dsp:spPr>
        <a:xfrm>
          <a:off x="0" y="1271729"/>
          <a:ext cx="10515600" cy="431730"/>
        </a:xfrm>
        <a:prstGeom prst="roundRect">
          <a:avLst/>
        </a:prstGeom>
        <a:solidFill>
          <a:schemeClr val="accent2">
            <a:hueOff val="-441124"/>
            <a:satOff val="497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Various classification models</a:t>
          </a:r>
          <a:endParaRPr lang="en-US" sz="1800" kern="1200" dirty="0"/>
        </a:p>
      </dsp:txBody>
      <dsp:txXfrm>
        <a:off x="21075" y="1292804"/>
        <a:ext cx="10473450" cy="389580"/>
      </dsp:txXfrm>
    </dsp:sp>
    <dsp:sp modelId="{D2031C69-8985-4023-B04D-B4008503E77F}">
      <dsp:nvSpPr>
        <dsp:cNvPr id="0" name=""/>
        <dsp:cNvSpPr/>
      </dsp:nvSpPr>
      <dsp:spPr>
        <a:xfrm>
          <a:off x="0" y="1703459"/>
          <a:ext cx="10515600" cy="1453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2860" rIns="128016" bIns="2286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1400" kern="1200" smtClean="0"/>
            <a:t>Supervised</a:t>
          </a:r>
          <a:endParaRPr lang="en-US" sz="1400" kern="1200"/>
        </a:p>
        <a:p>
          <a:pPr marL="228600" lvl="2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1400" kern="1200" smtClean="0"/>
            <a:t>Decision Trees</a:t>
          </a:r>
          <a:endParaRPr lang="en-US" sz="1400" kern="1200"/>
        </a:p>
        <a:p>
          <a:pPr marL="228600" lvl="2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1400" kern="1200" smtClean="0"/>
            <a:t>Random Forests</a:t>
          </a:r>
          <a:endParaRPr lang="en-US" sz="1400" kern="1200"/>
        </a:p>
        <a:p>
          <a:pPr marL="228600" lvl="2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1400" kern="1200" smtClean="0"/>
            <a:t>Gradient Boosting </a:t>
          </a:r>
          <a:endParaRPr lang="en-US" sz="14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1400" kern="1200" smtClean="0"/>
            <a:t>Unuspervised</a:t>
          </a:r>
          <a:endParaRPr lang="en-US" sz="1400" kern="1200"/>
        </a:p>
        <a:p>
          <a:pPr marL="228600" lvl="2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1400" kern="1200" smtClean="0"/>
            <a:t>Clustering</a:t>
          </a:r>
          <a:endParaRPr lang="en-US" sz="1400" kern="1200"/>
        </a:p>
      </dsp:txBody>
      <dsp:txXfrm>
        <a:off x="0" y="1703459"/>
        <a:ext cx="10515600" cy="1453140"/>
      </dsp:txXfrm>
    </dsp:sp>
    <dsp:sp modelId="{67DC41AE-31C7-4BDF-9C71-C98A97226886}">
      <dsp:nvSpPr>
        <dsp:cNvPr id="0" name=""/>
        <dsp:cNvSpPr/>
      </dsp:nvSpPr>
      <dsp:spPr>
        <a:xfrm>
          <a:off x="0" y="3156599"/>
          <a:ext cx="10515600" cy="431730"/>
        </a:xfrm>
        <a:prstGeom prst="roundRect">
          <a:avLst/>
        </a:prstGeom>
        <a:solidFill>
          <a:schemeClr val="accent2">
            <a:hueOff val="-882249"/>
            <a:satOff val="995"/>
            <a:lumOff val="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Other important information</a:t>
          </a:r>
          <a:endParaRPr lang="en-US" sz="1800" kern="1200" dirty="0"/>
        </a:p>
      </dsp:txBody>
      <dsp:txXfrm>
        <a:off x="21075" y="3177674"/>
        <a:ext cx="10473450" cy="389580"/>
      </dsp:txXfrm>
    </dsp:sp>
    <dsp:sp modelId="{D3B284AF-171D-4FEA-8F83-D60FA693EEA2}">
      <dsp:nvSpPr>
        <dsp:cNvPr id="0" name=""/>
        <dsp:cNvSpPr/>
      </dsp:nvSpPr>
      <dsp:spPr>
        <a:xfrm>
          <a:off x="0" y="3588329"/>
          <a:ext cx="10515600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2860" rIns="128016" bIns="2286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1400" kern="1200" smtClean="0"/>
            <a:t>Familiarity with various IDEs – JupyterNotebook, PyCharm, Spyder, etc.</a:t>
          </a:r>
          <a:endParaRPr lang="en-US" sz="14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1400" kern="1200" smtClean="0"/>
            <a:t>Code repositories - Kaggle, GitHub</a:t>
          </a:r>
          <a:endParaRPr lang="en-US" sz="14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1400" kern="1200" smtClean="0"/>
            <a:t>Code deployment – Heroku, AWS, etc.</a:t>
          </a:r>
          <a:endParaRPr lang="en-US" sz="1400" kern="1200"/>
        </a:p>
      </dsp:txBody>
      <dsp:txXfrm>
        <a:off x="0" y="3588329"/>
        <a:ext cx="10515600" cy="726570"/>
      </dsp:txXfrm>
    </dsp:sp>
    <dsp:sp modelId="{1281E883-2EF4-4D2C-96E2-189751C0B58D}">
      <dsp:nvSpPr>
        <dsp:cNvPr id="0" name=""/>
        <dsp:cNvSpPr/>
      </dsp:nvSpPr>
      <dsp:spPr>
        <a:xfrm>
          <a:off x="0" y="4314899"/>
          <a:ext cx="10515600" cy="431730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smtClean="0"/>
            <a:t>Project 3</a:t>
          </a:r>
          <a:endParaRPr lang="en-US" sz="1800" kern="1200"/>
        </a:p>
      </dsp:txBody>
      <dsp:txXfrm>
        <a:off x="21075" y="4335974"/>
        <a:ext cx="10473450" cy="3895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BB2503-ECC1-4CEF-9DEB-421503239337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CF8BD-5D60-457A-B175-3BD385154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96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662B-4015-4EBE-8B57-C49963F46580}" type="datetime1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61C6-687B-4D27-90B6-B09D7971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41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2582E-BEEA-4EA8-90DE-0D2D9ED75C20}" type="datetime1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61C6-687B-4D27-90B6-B09D7971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80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DD60B-ACBA-4371-8C0B-C033005B894D}" type="datetime1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61C6-687B-4D27-90B6-B09D7971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75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A0532-86E3-4906-A616-64FBE7446F9E}" type="datetime1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61C6-687B-4D27-90B6-B09D7971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74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3106-002A-4A9D-BCB0-24A4EF59BC20}" type="datetime1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61C6-687B-4D27-90B6-B09D7971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22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DCEE-8CC1-4EE3-9E62-AFA8D3CF890B}" type="datetime1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61C6-687B-4D27-90B6-B09D7971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48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D325-38D4-40C4-8AFB-5D2DF0C0256E}" type="datetime1">
              <a:rPr lang="en-US" smtClean="0"/>
              <a:t>3/3/2021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61C6-687B-4D27-90B6-B09D7971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E6E1-E7D2-4F50-9C0F-588304EBCC87}" type="datetime1">
              <a:rPr lang="en-US" smtClean="0"/>
              <a:t>3/3/2021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61C6-687B-4D27-90B6-B09D7971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48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A4B13-C218-4964-BBD5-32EC8A3EF8BA}" type="datetime1">
              <a:rPr lang="en-US" smtClean="0"/>
              <a:t>3/3/2021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61C6-687B-4D27-90B6-B09D7971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48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4E803-2AFA-450E-AFE5-3F726A1B1960}" type="datetime1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61C6-687B-4D27-90B6-B09D7971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5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F2B7-A35F-459A-B903-1914F88A4DC3}" type="datetime1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61C6-687B-4D27-90B6-B09D7971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45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EE8DB-062C-411B-930C-DC9730D98918}" type="datetime1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961C6-687B-4D27-90B6-B09D7971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8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Introduction to 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Classification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61C6-687B-4D27-90B6-B09D7971B1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7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 for this week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0078514"/>
              </p:ext>
            </p:extLst>
          </p:nvPr>
        </p:nvGraphicFramePr>
        <p:xfrm>
          <a:off x="838200" y="1496290"/>
          <a:ext cx="10515600" cy="48600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61C6-687B-4D27-90B6-B09D7971B1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7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62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Introduction to ML</vt:lpstr>
      <vt:lpstr>Agenda for this week</vt:lpstr>
    </vt:vector>
  </TitlesOfParts>
  <Company>MyComputer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ML</dc:title>
  <dc:creator>Rohan Yashraj Gupta</dc:creator>
  <cp:lastModifiedBy>Rohan Yashraj Gupta</cp:lastModifiedBy>
  <cp:revision>4</cp:revision>
  <dcterms:created xsi:type="dcterms:W3CDTF">2021-03-03T06:37:12Z</dcterms:created>
  <dcterms:modified xsi:type="dcterms:W3CDTF">2021-03-03T08:41:50Z</dcterms:modified>
</cp:coreProperties>
</file>