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834" y="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1"/>
            </a:gs>
            <a:gs pos="100000">
              <a:schemeClr val="dk1"/>
            </a:gs>
          </a:gsLst>
          <a:lin ang="0" scaled="0"/>
        </a:gradFill>
        <a:effectLst/>
      </p:bgPr>
    </p:bg>
    <p:spTree>
      <p:nvGrpSpPr>
        <p:cNvPr id="1" name="Shape 9"/>
        <p:cNvGrpSpPr/>
        <p:nvPr/>
      </p:nvGrpSpPr>
      <p:grpSpPr>
        <a:xfrm>
          <a:off x="0" y="0"/>
          <a:ext cx="0" cy="0"/>
          <a:chOff x="0" y="0"/>
          <a:chExt cx="0" cy="0"/>
        </a:xfrm>
      </p:grpSpPr>
      <p:sp>
        <p:nvSpPr>
          <p:cNvPr id="10" name="Google Shape;10;p2"/>
          <p:cNvSpPr/>
          <p:nvPr/>
        </p:nvSpPr>
        <p:spPr>
          <a:xfrm>
            <a:off x="6327633" y="0"/>
            <a:ext cx="5875155" cy="6858000"/>
          </a:xfrm>
          <a:custGeom>
            <a:avLst/>
            <a:gdLst/>
            <a:ahLst/>
            <a:cxnLst/>
            <a:rect l="l" t="t" r="r" b="b"/>
            <a:pathLst>
              <a:path w="6228079" h="6858000" extrusionOk="0">
                <a:moveTo>
                  <a:pt x="0" y="0"/>
                </a:moveTo>
                <a:cubicBezTo>
                  <a:pt x="1192022" y="1180275"/>
                  <a:pt x="1930400" y="2817749"/>
                  <a:pt x="1930400" y="4627690"/>
                </a:cubicBezTo>
                <a:cubicBezTo>
                  <a:pt x="1931225" y="5388331"/>
                  <a:pt x="1798574" y="6143219"/>
                  <a:pt x="1538478" y="6858000"/>
                </a:cubicBezTo>
                <a:lnTo>
                  <a:pt x="6228080" y="6858000"/>
                </a:lnTo>
                <a:lnTo>
                  <a:pt x="6228080" y="0"/>
                </a:lnTo>
                <a:close/>
              </a:path>
            </a:pathLst>
          </a:custGeom>
          <a:gradFill>
            <a:gsLst>
              <a:gs pos="0">
                <a:schemeClr val="accent2"/>
              </a:gs>
              <a:gs pos="72000">
                <a:schemeClr val="accent3"/>
              </a:gs>
              <a:gs pos="100000">
                <a:schemeClr val="accent3"/>
              </a:gs>
            </a:gsLst>
            <a:lin ang="5400012" scaled="0"/>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 name="Google Shape;11;p2"/>
          <p:cNvSpPr/>
          <p:nvPr/>
        </p:nvSpPr>
        <p:spPr>
          <a:xfrm>
            <a:off x="6543880" y="0"/>
            <a:ext cx="5658491" cy="6858000"/>
          </a:xfrm>
          <a:custGeom>
            <a:avLst/>
            <a:gdLst/>
            <a:ahLst/>
            <a:cxnLst/>
            <a:rect l="l" t="t" r="r" b="b"/>
            <a:pathLst>
              <a:path w="5998400" h="6858000" extrusionOk="0">
                <a:moveTo>
                  <a:pt x="2752407" y="0"/>
                </a:moveTo>
                <a:cubicBezTo>
                  <a:pt x="2856294" y="466997"/>
                  <a:pt x="2908554" y="943991"/>
                  <a:pt x="2908300" y="1422400"/>
                </a:cubicBezTo>
                <a:cubicBezTo>
                  <a:pt x="2908300" y="3686239"/>
                  <a:pt x="1753171" y="5680139"/>
                  <a:pt x="0" y="6847206"/>
                </a:cubicBezTo>
                <a:lnTo>
                  <a:pt x="0" y="6858000"/>
                </a:lnTo>
                <a:lnTo>
                  <a:pt x="5998401" y="6858000"/>
                </a:lnTo>
                <a:lnTo>
                  <a:pt x="5998401" y="0"/>
                </a:lnTo>
                <a:close/>
              </a:path>
            </a:pathLst>
          </a:custGeom>
          <a:gradFill>
            <a:gsLst>
              <a:gs pos="0">
                <a:schemeClr val="accent3"/>
              </a:gs>
              <a:gs pos="100000">
                <a:schemeClr val="accent4"/>
              </a:gs>
            </a:gsLst>
            <a:lin ang="5400012" scaled="0"/>
          </a:gradFill>
          <a:ln>
            <a:noFill/>
          </a:ln>
          <a:effectLst>
            <a:outerShdw blurRad="571500" dist="19050" dir="10800000" algn="bl" rotWithShape="0">
              <a:schemeClr val="dk1">
                <a:alpha val="35000"/>
              </a:schemeClr>
            </a:outerShdw>
          </a:effectLst>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 name="Google Shape;12;p2"/>
          <p:cNvSpPr/>
          <p:nvPr/>
        </p:nvSpPr>
        <p:spPr>
          <a:xfrm>
            <a:off x="8601496" y="1"/>
            <a:ext cx="3596915" cy="4807839"/>
          </a:xfrm>
          <a:custGeom>
            <a:avLst/>
            <a:gdLst/>
            <a:ahLst/>
            <a:cxnLst/>
            <a:rect l="l" t="t" r="r" b="b"/>
            <a:pathLst>
              <a:path w="3812984" h="4807839" extrusionOk="0">
                <a:moveTo>
                  <a:pt x="3812984" y="4807839"/>
                </a:moveTo>
                <a:lnTo>
                  <a:pt x="3812984" y="0"/>
                </a:lnTo>
                <a:lnTo>
                  <a:pt x="0" y="0"/>
                </a:lnTo>
                <a:cubicBezTo>
                  <a:pt x="1961959" y="853313"/>
                  <a:pt x="3421634" y="2644648"/>
                  <a:pt x="3812984" y="4807839"/>
                </a:cubicBezTo>
                <a:close/>
              </a:path>
            </a:pathLst>
          </a:custGeom>
          <a:gradFill>
            <a:gsLst>
              <a:gs pos="0">
                <a:schemeClr val="accent4"/>
              </a:gs>
              <a:gs pos="100000">
                <a:schemeClr val="accent5"/>
              </a:gs>
            </a:gsLst>
            <a:lin ang="5400012" scaled="0"/>
          </a:gradFill>
          <a:ln>
            <a:noFill/>
          </a:ln>
          <a:effectLst>
            <a:outerShdw blurRad="571500" dist="19050" dir="10800000" algn="bl" rotWithShape="0">
              <a:schemeClr val="dk1">
                <a:alpha val="30000"/>
              </a:schemeClr>
            </a:outerShdw>
          </a:effectLst>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 name="Google Shape;13;p2"/>
          <p:cNvSpPr txBox="1">
            <a:spLocks noGrp="1"/>
          </p:cNvSpPr>
          <p:nvPr>
            <p:ph type="ctrTitle"/>
          </p:nvPr>
        </p:nvSpPr>
        <p:spPr>
          <a:xfrm>
            <a:off x="1038800" y="2655767"/>
            <a:ext cx="7436800" cy="15464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6000"/>
              <a:buNone/>
              <a:defRPr sz="8000">
                <a:solidFill>
                  <a:schemeClr val="lt1"/>
                </a:solidFill>
              </a:defRPr>
            </a:lvl1pPr>
            <a:lvl2pPr lvl="1" rtl="0">
              <a:spcBef>
                <a:spcPts val="0"/>
              </a:spcBef>
              <a:spcAft>
                <a:spcPts val="0"/>
              </a:spcAft>
              <a:buClr>
                <a:schemeClr val="lt1"/>
              </a:buClr>
              <a:buSzPts val="6000"/>
              <a:buNone/>
              <a:defRPr sz="8000">
                <a:solidFill>
                  <a:schemeClr val="lt1"/>
                </a:solidFill>
              </a:defRPr>
            </a:lvl2pPr>
            <a:lvl3pPr lvl="2" rtl="0">
              <a:spcBef>
                <a:spcPts val="0"/>
              </a:spcBef>
              <a:spcAft>
                <a:spcPts val="0"/>
              </a:spcAft>
              <a:buClr>
                <a:schemeClr val="lt1"/>
              </a:buClr>
              <a:buSzPts val="6000"/>
              <a:buNone/>
              <a:defRPr sz="8000">
                <a:solidFill>
                  <a:schemeClr val="lt1"/>
                </a:solidFill>
              </a:defRPr>
            </a:lvl3pPr>
            <a:lvl4pPr lvl="3" rtl="0">
              <a:spcBef>
                <a:spcPts val="0"/>
              </a:spcBef>
              <a:spcAft>
                <a:spcPts val="0"/>
              </a:spcAft>
              <a:buClr>
                <a:schemeClr val="lt1"/>
              </a:buClr>
              <a:buSzPts val="6000"/>
              <a:buNone/>
              <a:defRPr sz="8000">
                <a:solidFill>
                  <a:schemeClr val="lt1"/>
                </a:solidFill>
              </a:defRPr>
            </a:lvl4pPr>
            <a:lvl5pPr lvl="4" rtl="0">
              <a:spcBef>
                <a:spcPts val="0"/>
              </a:spcBef>
              <a:spcAft>
                <a:spcPts val="0"/>
              </a:spcAft>
              <a:buClr>
                <a:schemeClr val="lt1"/>
              </a:buClr>
              <a:buSzPts val="6000"/>
              <a:buNone/>
              <a:defRPr sz="8000">
                <a:solidFill>
                  <a:schemeClr val="lt1"/>
                </a:solidFill>
              </a:defRPr>
            </a:lvl5pPr>
            <a:lvl6pPr lvl="5" rtl="0">
              <a:spcBef>
                <a:spcPts val="0"/>
              </a:spcBef>
              <a:spcAft>
                <a:spcPts val="0"/>
              </a:spcAft>
              <a:buClr>
                <a:schemeClr val="lt1"/>
              </a:buClr>
              <a:buSzPts val="6000"/>
              <a:buNone/>
              <a:defRPr sz="8000">
                <a:solidFill>
                  <a:schemeClr val="lt1"/>
                </a:solidFill>
              </a:defRPr>
            </a:lvl6pPr>
            <a:lvl7pPr lvl="6" rtl="0">
              <a:spcBef>
                <a:spcPts val="0"/>
              </a:spcBef>
              <a:spcAft>
                <a:spcPts val="0"/>
              </a:spcAft>
              <a:buClr>
                <a:schemeClr val="lt1"/>
              </a:buClr>
              <a:buSzPts val="6000"/>
              <a:buNone/>
              <a:defRPr sz="8000">
                <a:solidFill>
                  <a:schemeClr val="lt1"/>
                </a:solidFill>
              </a:defRPr>
            </a:lvl7pPr>
            <a:lvl8pPr lvl="7" rtl="0">
              <a:spcBef>
                <a:spcPts val="0"/>
              </a:spcBef>
              <a:spcAft>
                <a:spcPts val="0"/>
              </a:spcAft>
              <a:buClr>
                <a:schemeClr val="lt1"/>
              </a:buClr>
              <a:buSzPts val="6000"/>
              <a:buNone/>
              <a:defRPr sz="8000">
                <a:solidFill>
                  <a:schemeClr val="lt1"/>
                </a:solidFill>
              </a:defRPr>
            </a:lvl8pPr>
            <a:lvl9pPr lvl="8" rtl="0">
              <a:spcBef>
                <a:spcPts val="0"/>
              </a:spcBef>
              <a:spcAft>
                <a:spcPts val="0"/>
              </a:spcAft>
              <a:buClr>
                <a:schemeClr val="lt1"/>
              </a:buClr>
              <a:buSzPts val="6000"/>
              <a:buNone/>
              <a:defRPr sz="8000">
                <a:solidFill>
                  <a:schemeClr val="lt1"/>
                </a:solidFill>
              </a:defRPr>
            </a:lvl9pPr>
          </a:lstStyle>
          <a:p>
            <a:r>
              <a:rPr lang="en-US" smtClean="0"/>
              <a:t>Click to edit Master title style</a:t>
            </a:r>
            <a:endParaRPr/>
          </a:p>
        </p:txBody>
      </p:sp>
    </p:spTree>
    <p:extLst>
      <p:ext uri="{BB962C8B-B14F-4D97-AF65-F5344CB8AC3E}">
        <p14:creationId xmlns:p14="http://schemas.microsoft.com/office/powerpoint/2010/main" val="3807194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lor">
  <p:cSld name="Blank color">
    <p:bg>
      <p:bgPr>
        <a:gradFill>
          <a:gsLst>
            <a:gs pos="0">
              <a:schemeClr val="accent2"/>
            </a:gs>
            <a:gs pos="72000">
              <a:schemeClr val="accent3"/>
            </a:gs>
            <a:gs pos="100000">
              <a:schemeClr val="accent3"/>
            </a:gs>
          </a:gsLst>
          <a:lin ang="5400700" scaled="0"/>
        </a:gradFill>
        <a:effectLst/>
      </p:bgPr>
    </p:bg>
    <p:spTree>
      <p:nvGrpSpPr>
        <p:cNvPr id="1" name="Shape 72"/>
        <p:cNvGrpSpPr/>
        <p:nvPr/>
      </p:nvGrpSpPr>
      <p:grpSpPr>
        <a:xfrm>
          <a:off x="0" y="0"/>
          <a:ext cx="0" cy="0"/>
          <a:chOff x="0" y="0"/>
          <a:chExt cx="0" cy="0"/>
        </a:xfrm>
      </p:grpSpPr>
      <p:sp>
        <p:nvSpPr>
          <p:cNvPr id="73" name="Google Shape;73;p11"/>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AB5E4A76-6120-4F58-AECE-4F21904C47B3}" type="slidenum">
              <a:rPr lang="en-IN" smtClean="0"/>
              <a:t>‹#›</a:t>
            </a:fld>
            <a:endParaRPr lang="en-IN"/>
          </a:p>
        </p:txBody>
      </p:sp>
      <p:sp>
        <p:nvSpPr>
          <p:cNvPr id="74" name="Google Shape;74;p11"/>
          <p:cNvSpPr/>
          <p:nvPr/>
        </p:nvSpPr>
        <p:spPr>
          <a:xfrm>
            <a:off x="9622675" y="0"/>
            <a:ext cx="2569336" cy="68580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solidFill>
            <a:srgbClr val="FFFFFF">
              <a:alpha val="20670"/>
            </a:srgbClr>
          </a:solidFill>
          <a:ln>
            <a:noFill/>
          </a:ln>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75" name="Google Shape;75;p11"/>
          <p:cNvSpPr/>
          <p:nvPr/>
        </p:nvSpPr>
        <p:spPr>
          <a:xfrm>
            <a:off x="9822127" y="0"/>
            <a:ext cx="2369883" cy="68580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solidFill>
            <a:srgbClr val="FFFFFF">
              <a:alpha val="20670"/>
            </a:srgbClr>
          </a:solidFill>
          <a:ln>
            <a:noFill/>
          </a:ln>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76" name="Google Shape;76;p11"/>
          <p:cNvSpPr/>
          <p:nvPr/>
        </p:nvSpPr>
        <p:spPr>
          <a:xfrm>
            <a:off x="10353938" y="1"/>
            <a:ext cx="1838069" cy="1858772"/>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solidFill>
            <a:srgbClr val="FFFFFF">
              <a:alpha val="20670"/>
            </a:srgbClr>
          </a:solidFill>
          <a:ln>
            <a:noFill/>
          </a:ln>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77" name="Google Shape;77;p11"/>
          <p:cNvSpPr/>
          <p:nvPr/>
        </p:nvSpPr>
        <p:spPr>
          <a:xfrm rot="10800000">
            <a:off x="8" y="0"/>
            <a:ext cx="2569336" cy="68580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solidFill>
            <a:srgbClr val="FFFFFF">
              <a:alpha val="20670"/>
            </a:srgbClr>
          </a:solidFill>
          <a:ln>
            <a:noFill/>
          </a:ln>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78" name="Google Shape;78;p11"/>
          <p:cNvSpPr/>
          <p:nvPr/>
        </p:nvSpPr>
        <p:spPr>
          <a:xfrm rot="10800000">
            <a:off x="9" y="0"/>
            <a:ext cx="2369883" cy="68580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solidFill>
            <a:srgbClr val="FFFFFF">
              <a:alpha val="20670"/>
            </a:srgbClr>
          </a:solidFill>
          <a:ln>
            <a:noFill/>
          </a:ln>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79" name="Google Shape;79;p11"/>
          <p:cNvSpPr/>
          <p:nvPr/>
        </p:nvSpPr>
        <p:spPr>
          <a:xfrm rot="10800000">
            <a:off x="13" y="4999229"/>
            <a:ext cx="1838071" cy="1858772"/>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solidFill>
            <a:srgbClr val="FFFFFF">
              <a:alpha val="20670"/>
            </a:srgbClr>
          </a:solidFill>
          <a:ln>
            <a:noFill/>
          </a:ln>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Tree>
    <p:extLst>
      <p:ext uri="{BB962C8B-B14F-4D97-AF65-F5344CB8AC3E}">
        <p14:creationId xmlns:p14="http://schemas.microsoft.com/office/powerpoint/2010/main" val="3404324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bg>
      <p:bgPr>
        <a:gradFill>
          <a:gsLst>
            <a:gs pos="0">
              <a:schemeClr val="accent4"/>
            </a:gs>
            <a:gs pos="100000">
              <a:schemeClr val="accent2"/>
            </a:gs>
          </a:gsLst>
          <a:lin ang="0" scaled="0"/>
        </a:gradFill>
        <a:effectLst/>
      </p:bgPr>
    </p:bg>
    <p:spTree>
      <p:nvGrpSpPr>
        <p:cNvPr id="1" name="Shape 14"/>
        <p:cNvGrpSpPr/>
        <p:nvPr/>
      </p:nvGrpSpPr>
      <p:grpSpPr>
        <a:xfrm>
          <a:off x="0" y="0"/>
          <a:ext cx="0" cy="0"/>
          <a:chOff x="0" y="0"/>
          <a:chExt cx="0" cy="0"/>
        </a:xfrm>
      </p:grpSpPr>
      <p:sp>
        <p:nvSpPr>
          <p:cNvPr id="15" name="Google Shape;15;p3"/>
          <p:cNvSpPr/>
          <p:nvPr/>
        </p:nvSpPr>
        <p:spPr>
          <a:xfrm>
            <a:off x="6327633" y="0"/>
            <a:ext cx="5875155" cy="6858000"/>
          </a:xfrm>
          <a:custGeom>
            <a:avLst/>
            <a:gdLst/>
            <a:ahLst/>
            <a:cxnLst/>
            <a:rect l="l" t="t" r="r" b="b"/>
            <a:pathLst>
              <a:path w="6228079" h="6858000" extrusionOk="0">
                <a:moveTo>
                  <a:pt x="0" y="0"/>
                </a:moveTo>
                <a:cubicBezTo>
                  <a:pt x="1192022" y="1180275"/>
                  <a:pt x="1930400" y="2817749"/>
                  <a:pt x="1930400" y="4627690"/>
                </a:cubicBezTo>
                <a:cubicBezTo>
                  <a:pt x="1931225" y="5388331"/>
                  <a:pt x="1798574" y="6143219"/>
                  <a:pt x="1538478" y="6858000"/>
                </a:cubicBezTo>
                <a:lnTo>
                  <a:pt x="6228080" y="6858000"/>
                </a:lnTo>
                <a:lnTo>
                  <a:pt x="6228080" y="0"/>
                </a:lnTo>
                <a:close/>
              </a:path>
            </a:pathLst>
          </a:custGeom>
          <a:gradFill>
            <a:gsLst>
              <a:gs pos="0">
                <a:schemeClr val="accent4"/>
              </a:gs>
              <a:gs pos="100000">
                <a:schemeClr val="accent3"/>
              </a:gs>
            </a:gsLst>
            <a:lin ang="5400012" scaled="0"/>
          </a:gradFill>
          <a:ln>
            <a:noFill/>
          </a:ln>
          <a:effectLst>
            <a:outerShdw blurRad="571500" dist="19050" dir="10800000" algn="bl" rotWithShape="0">
              <a:schemeClr val="dk1">
                <a:alpha val="35000"/>
              </a:schemeClr>
            </a:outerShdw>
          </a:effectLst>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16" name="Google Shape;16;p3"/>
          <p:cNvSpPr/>
          <p:nvPr/>
        </p:nvSpPr>
        <p:spPr>
          <a:xfrm>
            <a:off x="6543880" y="0"/>
            <a:ext cx="5658491" cy="6858000"/>
          </a:xfrm>
          <a:custGeom>
            <a:avLst/>
            <a:gdLst/>
            <a:ahLst/>
            <a:cxnLst/>
            <a:rect l="l" t="t" r="r" b="b"/>
            <a:pathLst>
              <a:path w="5998400" h="6858000" extrusionOk="0">
                <a:moveTo>
                  <a:pt x="2752407" y="0"/>
                </a:moveTo>
                <a:cubicBezTo>
                  <a:pt x="2856294" y="466997"/>
                  <a:pt x="2908554" y="943991"/>
                  <a:pt x="2908300" y="1422400"/>
                </a:cubicBezTo>
                <a:cubicBezTo>
                  <a:pt x="2908300" y="3686239"/>
                  <a:pt x="1753171" y="5680139"/>
                  <a:pt x="0" y="6847206"/>
                </a:cubicBezTo>
                <a:lnTo>
                  <a:pt x="0" y="6858000"/>
                </a:lnTo>
                <a:lnTo>
                  <a:pt x="5998401" y="6858000"/>
                </a:lnTo>
                <a:lnTo>
                  <a:pt x="5998401" y="0"/>
                </a:lnTo>
                <a:close/>
              </a:path>
            </a:pathLst>
          </a:custGeom>
          <a:gradFill>
            <a:gsLst>
              <a:gs pos="0">
                <a:schemeClr val="accent4"/>
              </a:gs>
              <a:gs pos="100000">
                <a:schemeClr val="accent5"/>
              </a:gs>
            </a:gsLst>
            <a:lin ang="5400012" scaled="0"/>
          </a:gradFill>
          <a:ln>
            <a:noFill/>
          </a:ln>
          <a:effectLst>
            <a:outerShdw blurRad="571500" dist="19050" dir="10800000" algn="bl" rotWithShape="0">
              <a:schemeClr val="dk1">
                <a:alpha val="30000"/>
              </a:schemeClr>
            </a:outerShdw>
          </a:effectLst>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17" name="Google Shape;17;p3"/>
          <p:cNvSpPr/>
          <p:nvPr/>
        </p:nvSpPr>
        <p:spPr>
          <a:xfrm>
            <a:off x="8601496" y="1"/>
            <a:ext cx="3596915" cy="4807839"/>
          </a:xfrm>
          <a:custGeom>
            <a:avLst/>
            <a:gdLst/>
            <a:ahLst/>
            <a:cxnLst/>
            <a:rect l="l" t="t" r="r" b="b"/>
            <a:pathLst>
              <a:path w="3812984" h="4807839" extrusionOk="0">
                <a:moveTo>
                  <a:pt x="3812984" y="4807839"/>
                </a:moveTo>
                <a:lnTo>
                  <a:pt x="3812984" y="0"/>
                </a:lnTo>
                <a:lnTo>
                  <a:pt x="0" y="0"/>
                </a:lnTo>
                <a:cubicBezTo>
                  <a:pt x="1961959" y="853313"/>
                  <a:pt x="3421634" y="2644648"/>
                  <a:pt x="3812984" y="4807839"/>
                </a:cubicBezTo>
                <a:close/>
              </a:path>
            </a:pathLst>
          </a:custGeom>
          <a:gradFill>
            <a:gsLst>
              <a:gs pos="0">
                <a:schemeClr val="accent5"/>
              </a:gs>
              <a:gs pos="100000">
                <a:schemeClr val="accent6"/>
              </a:gs>
            </a:gsLst>
            <a:lin ang="5400012" scaled="0"/>
          </a:gradFill>
          <a:ln>
            <a:noFill/>
          </a:ln>
          <a:effectLst>
            <a:outerShdw blurRad="571500" dist="19050" dir="10800000" algn="bl" rotWithShape="0">
              <a:schemeClr val="dk1">
                <a:alpha val="30000"/>
              </a:schemeClr>
            </a:outerShdw>
          </a:effectLst>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 name="Google Shape;18;p3"/>
          <p:cNvSpPr txBox="1">
            <a:spLocks noGrp="1"/>
          </p:cNvSpPr>
          <p:nvPr>
            <p:ph type="ctrTitle"/>
          </p:nvPr>
        </p:nvSpPr>
        <p:spPr>
          <a:xfrm>
            <a:off x="1038800" y="2646251"/>
            <a:ext cx="6720800" cy="842800"/>
          </a:xfrm>
          <a:prstGeom prst="rect">
            <a:avLst/>
          </a:prstGeom>
        </p:spPr>
        <p:txBody>
          <a:bodyPr spcFirstLastPara="1" wrap="square" lIns="0" tIns="0" rIns="0" bIns="0" anchor="b" anchorCtr="0">
            <a:noAutofit/>
          </a:bodyPr>
          <a:lstStyle>
            <a:lvl1pPr lvl="0" rtl="0">
              <a:spcBef>
                <a:spcPts val="0"/>
              </a:spcBef>
              <a:spcAft>
                <a:spcPts val="0"/>
              </a:spcAft>
              <a:buClr>
                <a:schemeClr val="lt1"/>
              </a:buClr>
              <a:buSzPts val="4400"/>
              <a:buNone/>
              <a:defRPr sz="5867">
                <a:solidFill>
                  <a:schemeClr val="lt1"/>
                </a:solidFill>
              </a:defRPr>
            </a:lvl1pPr>
            <a:lvl2pPr lvl="1" rtl="0">
              <a:spcBef>
                <a:spcPts val="0"/>
              </a:spcBef>
              <a:spcAft>
                <a:spcPts val="0"/>
              </a:spcAft>
              <a:buClr>
                <a:schemeClr val="lt1"/>
              </a:buClr>
              <a:buSzPts val="4400"/>
              <a:buNone/>
              <a:defRPr sz="5867">
                <a:solidFill>
                  <a:schemeClr val="lt1"/>
                </a:solidFill>
              </a:defRPr>
            </a:lvl2pPr>
            <a:lvl3pPr lvl="2" rtl="0">
              <a:spcBef>
                <a:spcPts val="0"/>
              </a:spcBef>
              <a:spcAft>
                <a:spcPts val="0"/>
              </a:spcAft>
              <a:buClr>
                <a:schemeClr val="lt1"/>
              </a:buClr>
              <a:buSzPts val="4400"/>
              <a:buNone/>
              <a:defRPr sz="5867">
                <a:solidFill>
                  <a:schemeClr val="lt1"/>
                </a:solidFill>
              </a:defRPr>
            </a:lvl3pPr>
            <a:lvl4pPr lvl="3" rtl="0">
              <a:spcBef>
                <a:spcPts val="0"/>
              </a:spcBef>
              <a:spcAft>
                <a:spcPts val="0"/>
              </a:spcAft>
              <a:buClr>
                <a:schemeClr val="lt1"/>
              </a:buClr>
              <a:buSzPts val="4400"/>
              <a:buNone/>
              <a:defRPr sz="5867">
                <a:solidFill>
                  <a:schemeClr val="lt1"/>
                </a:solidFill>
              </a:defRPr>
            </a:lvl4pPr>
            <a:lvl5pPr lvl="4" rtl="0">
              <a:spcBef>
                <a:spcPts val="0"/>
              </a:spcBef>
              <a:spcAft>
                <a:spcPts val="0"/>
              </a:spcAft>
              <a:buClr>
                <a:schemeClr val="lt1"/>
              </a:buClr>
              <a:buSzPts val="4400"/>
              <a:buNone/>
              <a:defRPr sz="5867">
                <a:solidFill>
                  <a:schemeClr val="lt1"/>
                </a:solidFill>
              </a:defRPr>
            </a:lvl5pPr>
            <a:lvl6pPr lvl="5" rtl="0">
              <a:spcBef>
                <a:spcPts val="0"/>
              </a:spcBef>
              <a:spcAft>
                <a:spcPts val="0"/>
              </a:spcAft>
              <a:buClr>
                <a:schemeClr val="lt1"/>
              </a:buClr>
              <a:buSzPts val="4400"/>
              <a:buNone/>
              <a:defRPr sz="5867">
                <a:solidFill>
                  <a:schemeClr val="lt1"/>
                </a:solidFill>
              </a:defRPr>
            </a:lvl6pPr>
            <a:lvl7pPr lvl="6" rtl="0">
              <a:spcBef>
                <a:spcPts val="0"/>
              </a:spcBef>
              <a:spcAft>
                <a:spcPts val="0"/>
              </a:spcAft>
              <a:buClr>
                <a:schemeClr val="lt1"/>
              </a:buClr>
              <a:buSzPts val="4400"/>
              <a:buNone/>
              <a:defRPr sz="5867">
                <a:solidFill>
                  <a:schemeClr val="lt1"/>
                </a:solidFill>
              </a:defRPr>
            </a:lvl7pPr>
            <a:lvl8pPr lvl="7" rtl="0">
              <a:spcBef>
                <a:spcPts val="0"/>
              </a:spcBef>
              <a:spcAft>
                <a:spcPts val="0"/>
              </a:spcAft>
              <a:buClr>
                <a:schemeClr val="lt1"/>
              </a:buClr>
              <a:buSzPts val="4400"/>
              <a:buNone/>
              <a:defRPr sz="5867">
                <a:solidFill>
                  <a:schemeClr val="lt1"/>
                </a:solidFill>
              </a:defRPr>
            </a:lvl8pPr>
            <a:lvl9pPr lvl="8" rtl="0">
              <a:spcBef>
                <a:spcPts val="0"/>
              </a:spcBef>
              <a:spcAft>
                <a:spcPts val="0"/>
              </a:spcAft>
              <a:buClr>
                <a:schemeClr val="lt1"/>
              </a:buClr>
              <a:buSzPts val="4400"/>
              <a:buNone/>
              <a:defRPr sz="5867">
                <a:solidFill>
                  <a:schemeClr val="lt1"/>
                </a:solidFill>
              </a:defRPr>
            </a:lvl9pPr>
          </a:lstStyle>
          <a:p>
            <a:r>
              <a:rPr lang="en-US" smtClean="0"/>
              <a:t>Click to edit Master title style</a:t>
            </a:r>
            <a:endParaRPr/>
          </a:p>
        </p:txBody>
      </p:sp>
      <p:sp>
        <p:nvSpPr>
          <p:cNvPr id="19" name="Google Shape;19;p3"/>
          <p:cNvSpPr txBox="1">
            <a:spLocks noGrp="1"/>
          </p:cNvSpPr>
          <p:nvPr>
            <p:ph type="subTitle" idx="1"/>
          </p:nvPr>
        </p:nvSpPr>
        <p:spPr>
          <a:xfrm>
            <a:off x="1038800" y="3618551"/>
            <a:ext cx="6720800" cy="5932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2400"/>
              <a:buNone/>
              <a:defRPr/>
            </a:lvl1pPr>
            <a:lvl2pPr lvl="1" rtl="0">
              <a:spcBef>
                <a:spcPts val="1067"/>
              </a:spcBef>
              <a:spcAft>
                <a:spcPts val="0"/>
              </a:spcAft>
              <a:buClr>
                <a:schemeClr val="dk1"/>
              </a:buClr>
              <a:buSzPts val="3000"/>
              <a:buNone/>
              <a:defRPr sz="4000"/>
            </a:lvl2pPr>
            <a:lvl3pPr lvl="2" rtl="0">
              <a:spcBef>
                <a:spcPts val="1067"/>
              </a:spcBef>
              <a:spcAft>
                <a:spcPts val="0"/>
              </a:spcAft>
              <a:buClr>
                <a:schemeClr val="dk1"/>
              </a:buClr>
              <a:buSzPts val="3000"/>
              <a:buNone/>
              <a:defRPr sz="4000"/>
            </a:lvl3pPr>
            <a:lvl4pPr lvl="3" rtl="0">
              <a:spcBef>
                <a:spcPts val="1067"/>
              </a:spcBef>
              <a:spcAft>
                <a:spcPts val="0"/>
              </a:spcAft>
              <a:buSzPts val="3000"/>
              <a:buNone/>
              <a:defRPr sz="4000"/>
            </a:lvl4pPr>
            <a:lvl5pPr lvl="4" rtl="0">
              <a:spcBef>
                <a:spcPts val="1067"/>
              </a:spcBef>
              <a:spcAft>
                <a:spcPts val="0"/>
              </a:spcAft>
              <a:buSzPts val="3000"/>
              <a:buNone/>
              <a:defRPr sz="4000"/>
            </a:lvl5pPr>
            <a:lvl6pPr lvl="5" rtl="0">
              <a:spcBef>
                <a:spcPts val="1067"/>
              </a:spcBef>
              <a:spcAft>
                <a:spcPts val="0"/>
              </a:spcAft>
              <a:buSzPts val="3000"/>
              <a:buNone/>
              <a:defRPr sz="4000"/>
            </a:lvl6pPr>
            <a:lvl7pPr lvl="6" rtl="0">
              <a:spcBef>
                <a:spcPts val="1067"/>
              </a:spcBef>
              <a:spcAft>
                <a:spcPts val="0"/>
              </a:spcAft>
              <a:buSzPts val="3000"/>
              <a:buNone/>
              <a:defRPr sz="4000"/>
            </a:lvl7pPr>
            <a:lvl8pPr lvl="7" rtl="0">
              <a:spcBef>
                <a:spcPts val="1067"/>
              </a:spcBef>
              <a:spcAft>
                <a:spcPts val="0"/>
              </a:spcAft>
              <a:buSzPts val="3000"/>
              <a:buNone/>
              <a:defRPr sz="4000"/>
            </a:lvl8pPr>
            <a:lvl9pPr lvl="8" rtl="0">
              <a:spcBef>
                <a:spcPts val="1067"/>
              </a:spcBef>
              <a:spcAft>
                <a:spcPts val="1067"/>
              </a:spcAft>
              <a:buSzPts val="3000"/>
              <a:buNone/>
              <a:defRPr sz="4000"/>
            </a:lvl9pPr>
          </a:lstStyle>
          <a:p>
            <a:r>
              <a:rPr lang="en-US" smtClean="0"/>
              <a:t>Click to edit Master subtitle style</a:t>
            </a:r>
            <a:endParaRPr/>
          </a:p>
        </p:txBody>
      </p:sp>
    </p:spTree>
    <p:extLst>
      <p:ext uri="{BB962C8B-B14F-4D97-AF65-F5344CB8AC3E}">
        <p14:creationId xmlns:p14="http://schemas.microsoft.com/office/powerpoint/2010/main" val="3394045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0"/>
        <p:cNvGrpSpPr/>
        <p:nvPr/>
      </p:nvGrpSpPr>
      <p:grpSpPr>
        <a:xfrm>
          <a:off x="0" y="0"/>
          <a:ext cx="0" cy="0"/>
          <a:chOff x="0" y="0"/>
          <a:chExt cx="0" cy="0"/>
        </a:xfrm>
      </p:grpSpPr>
      <p:sp>
        <p:nvSpPr>
          <p:cNvPr id="21" name="Google Shape;21;p4"/>
          <p:cNvSpPr txBox="1">
            <a:spLocks noGrp="1"/>
          </p:cNvSpPr>
          <p:nvPr>
            <p:ph type="body" idx="1"/>
          </p:nvPr>
        </p:nvSpPr>
        <p:spPr>
          <a:xfrm>
            <a:off x="2369867" y="2882400"/>
            <a:ext cx="7452400" cy="1093200"/>
          </a:xfrm>
          <a:prstGeom prst="rect">
            <a:avLst/>
          </a:prstGeom>
        </p:spPr>
        <p:txBody>
          <a:bodyPr spcFirstLastPara="1" wrap="square" lIns="0" tIns="0" rIns="0" bIns="0" anchor="ctr" anchorCtr="0">
            <a:noAutofit/>
          </a:bodyPr>
          <a:lstStyle>
            <a:lvl1pPr marL="609585" lvl="0" indent="-541853" algn="ctr" rtl="0">
              <a:spcBef>
                <a:spcPts val="0"/>
              </a:spcBef>
              <a:spcAft>
                <a:spcPts val="0"/>
              </a:spcAft>
              <a:buSzPts val="2800"/>
              <a:buFont typeface="Fira Sans Medium"/>
              <a:buChar char="●"/>
              <a:defRPr sz="3733">
                <a:latin typeface="Fira Sans Medium"/>
                <a:ea typeface="Fira Sans Medium"/>
                <a:cs typeface="Fira Sans Medium"/>
                <a:sym typeface="Fira Sans Medium"/>
              </a:defRPr>
            </a:lvl1pPr>
            <a:lvl2pPr marL="1219170" lvl="1" indent="-541853" algn="ctr" rtl="0">
              <a:spcBef>
                <a:spcPts val="1067"/>
              </a:spcBef>
              <a:spcAft>
                <a:spcPts val="0"/>
              </a:spcAft>
              <a:buSzPts val="2800"/>
              <a:buFont typeface="Fira Sans Medium"/>
              <a:buChar char="○"/>
              <a:defRPr sz="3733">
                <a:latin typeface="Fira Sans Medium"/>
                <a:ea typeface="Fira Sans Medium"/>
                <a:cs typeface="Fira Sans Medium"/>
                <a:sym typeface="Fira Sans Medium"/>
              </a:defRPr>
            </a:lvl2pPr>
            <a:lvl3pPr marL="1828754" lvl="2" indent="-541853" algn="ctr" rtl="0">
              <a:spcBef>
                <a:spcPts val="1067"/>
              </a:spcBef>
              <a:spcAft>
                <a:spcPts val="0"/>
              </a:spcAft>
              <a:buSzPts val="2800"/>
              <a:buFont typeface="Fira Sans Medium"/>
              <a:buChar char="■"/>
              <a:defRPr sz="3733">
                <a:latin typeface="Fira Sans Medium"/>
                <a:ea typeface="Fira Sans Medium"/>
                <a:cs typeface="Fira Sans Medium"/>
                <a:sym typeface="Fira Sans Medium"/>
              </a:defRPr>
            </a:lvl3pPr>
            <a:lvl4pPr marL="2438339" lvl="3" indent="-541853" algn="ctr" rtl="0">
              <a:spcBef>
                <a:spcPts val="1067"/>
              </a:spcBef>
              <a:spcAft>
                <a:spcPts val="0"/>
              </a:spcAft>
              <a:buSzPts val="2800"/>
              <a:buFont typeface="Fira Sans Medium"/>
              <a:buChar char="●"/>
              <a:defRPr sz="3733">
                <a:latin typeface="Fira Sans Medium"/>
                <a:ea typeface="Fira Sans Medium"/>
                <a:cs typeface="Fira Sans Medium"/>
                <a:sym typeface="Fira Sans Medium"/>
              </a:defRPr>
            </a:lvl4pPr>
            <a:lvl5pPr marL="3047924" lvl="4" indent="-541853" algn="ctr" rtl="0">
              <a:spcBef>
                <a:spcPts val="1067"/>
              </a:spcBef>
              <a:spcAft>
                <a:spcPts val="0"/>
              </a:spcAft>
              <a:buSzPts val="2800"/>
              <a:buFont typeface="Fira Sans Medium"/>
              <a:buChar char="○"/>
              <a:defRPr sz="3733">
                <a:latin typeface="Fira Sans Medium"/>
                <a:ea typeface="Fira Sans Medium"/>
                <a:cs typeface="Fira Sans Medium"/>
                <a:sym typeface="Fira Sans Medium"/>
              </a:defRPr>
            </a:lvl5pPr>
            <a:lvl6pPr marL="3657509" lvl="5" indent="-541853" algn="ctr" rtl="0">
              <a:spcBef>
                <a:spcPts val="1067"/>
              </a:spcBef>
              <a:spcAft>
                <a:spcPts val="0"/>
              </a:spcAft>
              <a:buSzPts val="2800"/>
              <a:buFont typeface="Fira Sans Medium"/>
              <a:buChar char="■"/>
              <a:defRPr sz="3733">
                <a:latin typeface="Fira Sans Medium"/>
                <a:ea typeface="Fira Sans Medium"/>
                <a:cs typeface="Fira Sans Medium"/>
                <a:sym typeface="Fira Sans Medium"/>
              </a:defRPr>
            </a:lvl6pPr>
            <a:lvl7pPr marL="4267093" lvl="6" indent="-541853" algn="ctr" rtl="0">
              <a:spcBef>
                <a:spcPts val="1067"/>
              </a:spcBef>
              <a:spcAft>
                <a:spcPts val="0"/>
              </a:spcAft>
              <a:buSzPts val="2800"/>
              <a:buFont typeface="Fira Sans Medium"/>
              <a:buChar char="●"/>
              <a:defRPr sz="3733">
                <a:latin typeface="Fira Sans Medium"/>
                <a:ea typeface="Fira Sans Medium"/>
                <a:cs typeface="Fira Sans Medium"/>
                <a:sym typeface="Fira Sans Medium"/>
              </a:defRPr>
            </a:lvl7pPr>
            <a:lvl8pPr marL="4876678" lvl="7" indent="-541853" algn="ctr" rtl="0">
              <a:spcBef>
                <a:spcPts val="1067"/>
              </a:spcBef>
              <a:spcAft>
                <a:spcPts val="0"/>
              </a:spcAft>
              <a:buSzPts val="2800"/>
              <a:buFont typeface="Fira Sans Medium"/>
              <a:buChar char="○"/>
              <a:defRPr sz="3733">
                <a:latin typeface="Fira Sans Medium"/>
                <a:ea typeface="Fira Sans Medium"/>
                <a:cs typeface="Fira Sans Medium"/>
                <a:sym typeface="Fira Sans Medium"/>
              </a:defRPr>
            </a:lvl8pPr>
            <a:lvl9pPr marL="5486263" lvl="8" indent="-541853" algn="ctr" rtl="0">
              <a:spcBef>
                <a:spcPts val="1067"/>
              </a:spcBef>
              <a:spcAft>
                <a:spcPts val="1067"/>
              </a:spcAft>
              <a:buSzPts val="2800"/>
              <a:buFont typeface="Fira Sans Medium"/>
              <a:buChar char="■"/>
              <a:defRPr sz="3733">
                <a:latin typeface="Fira Sans Medium"/>
                <a:ea typeface="Fira Sans Medium"/>
                <a:cs typeface="Fira Sans Medium"/>
                <a:sym typeface="Fira Sans Medium"/>
              </a:defRPr>
            </a:lvl9pPr>
          </a:lstStyle>
          <a:p>
            <a:pPr lvl="0"/>
            <a:r>
              <a:rPr lang="en-US" smtClean="0"/>
              <a:t>Edit Master text styles</a:t>
            </a:r>
          </a:p>
        </p:txBody>
      </p:sp>
      <p:sp>
        <p:nvSpPr>
          <p:cNvPr id="22" name="Google Shape;22;p4"/>
          <p:cNvSpPr txBox="1"/>
          <p:nvPr/>
        </p:nvSpPr>
        <p:spPr>
          <a:xfrm>
            <a:off x="4791200" y="381659"/>
            <a:ext cx="2609600" cy="871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800">
                <a:solidFill>
                  <a:schemeClr val="accent3"/>
                </a:solidFill>
                <a:latin typeface="Fira Sans"/>
                <a:ea typeface="Fira Sans"/>
                <a:cs typeface="Fira Sans"/>
                <a:sym typeface="Fira Sans"/>
              </a:rPr>
              <a:t>“</a:t>
            </a:r>
            <a:endParaRPr sz="12800">
              <a:solidFill>
                <a:schemeClr val="accent3"/>
              </a:solidFill>
              <a:latin typeface="Fira Sans"/>
              <a:ea typeface="Fira Sans"/>
              <a:cs typeface="Fira Sans"/>
              <a:sym typeface="Fira Sans"/>
            </a:endParaRPr>
          </a:p>
        </p:txBody>
      </p:sp>
      <p:sp>
        <p:nvSpPr>
          <p:cNvPr id="23" name="Google Shape;23;p4"/>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AB5E4A76-6120-4F58-AECE-4F21904C47B3}" type="slidenum">
              <a:rPr lang="en-IN" smtClean="0"/>
              <a:t>‹#›</a:t>
            </a:fld>
            <a:endParaRPr lang="en-IN"/>
          </a:p>
        </p:txBody>
      </p:sp>
      <p:sp>
        <p:nvSpPr>
          <p:cNvPr id="24" name="Google Shape;24;p4"/>
          <p:cNvSpPr/>
          <p:nvPr/>
        </p:nvSpPr>
        <p:spPr>
          <a:xfrm>
            <a:off x="9622675" y="0"/>
            <a:ext cx="2569336" cy="68580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algn="bl" rotWithShape="0">
              <a:schemeClr val="dk1">
                <a:alpha val="25000"/>
              </a:schemeClr>
            </a:outerShdw>
          </a:effectLst>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25" name="Google Shape;25;p4"/>
          <p:cNvSpPr/>
          <p:nvPr/>
        </p:nvSpPr>
        <p:spPr>
          <a:xfrm>
            <a:off x="9822127" y="0"/>
            <a:ext cx="2369883" cy="68580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algn="bl" rotWithShape="0">
              <a:schemeClr val="dk1">
                <a:alpha val="35000"/>
              </a:schemeClr>
            </a:outerShdw>
          </a:effectLst>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26" name="Google Shape;26;p4"/>
          <p:cNvSpPr/>
          <p:nvPr/>
        </p:nvSpPr>
        <p:spPr>
          <a:xfrm>
            <a:off x="10353938" y="1"/>
            <a:ext cx="1838069" cy="1858772"/>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algn="bl" rotWithShape="0">
              <a:schemeClr val="dk1">
                <a:alpha val="30000"/>
              </a:schemeClr>
            </a:outerShdw>
          </a:effectLst>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27" name="Google Shape;27;p4"/>
          <p:cNvSpPr/>
          <p:nvPr/>
        </p:nvSpPr>
        <p:spPr>
          <a:xfrm rot="10800000">
            <a:off x="8" y="0"/>
            <a:ext cx="2569336" cy="68580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algn="bl" rotWithShape="0">
              <a:schemeClr val="dk1">
                <a:alpha val="25000"/>
              </a:schemeClr>
            </a:outerShdw>
          </a:effectLst>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28" name="Google Shape;28;p4"/>
          <p:cNvSpPr/>
          <p:nvPr/>
        </p:nvSpPr>
        <p:spPr>
          <a:xfrm rot="10800000">
            <a:off x="9" y="0"/>
            <a:ext cx="2369883" cy="68580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algn="bl" rotWithShape="0">
              <a:schemeClr val="dk1">
                <a:alpha val="35000"/>
              </a:schemeClr>
            </a:outerShdw>
          </a:effectLst>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29" name="Google Shape;29;p4"/>
          <p:cNvSpPr/>
          <p:nvPr/>
        </p:nvSpPr>
        <p:spPr>
          <a:xfrm rot="10800000">
            <a:off x="13" y="4999229"/>
            <a:ext cx="1838071" cy="1858772"/>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algn="bl" rotWithShape="0">
              <a:schemeClr val="dk1">
                <a:alpha val="30000"/>
              </a:schemeClr>
            </a:outerShdw>
          </a:effectLst>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Tree>
    <p:extLst>
      <p:ext uri="{BB962C8B-B14F-4D97-AF65-F5344CB8AC3E}">
        <p14:creationId xmlns:p14="http://schemas.microsoft.com/office/powerpoint/2010/main" val="3175919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30"/>
        <p:cNvGrpSpPr/>
        <p:nvPr/>
      </p:nvGrpSpPr>
      <p:grpSpPr>
        <a:xfrm>
          <a:off x="0" y="0"/>
          <a:ext cx="0" cy="0"/>
          <a:chOff x="0" y="0"/>
          <a:chExt cx="0" cy="0"/>
        </a:xfrm>
      </p:grpSpPr>
      <p:sp>
        <p:nvSpPr>
          <p:cNvPr id="31" name="Google Shape;31;p5"/>
          <p:cNvSpPr/>
          <p:nvPr/>
        </p:nvSpPr>
        <p:spPr>
          <a:xfrm>
            <a:off x="9622675" y="0"/>
            <a:ext cx="2569336" cy="68580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algn="bl" rotWithShape="0">
              <a:schemeClr val="dk1">
                <a:alpha val="25000"/>
              </a:schemeClr>
            </a:outerShdw>
          </a:effectLst>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32" name="Google Shape;32;p5"/>
          <p:cNvSpPr/>
          <p:nvPr/>
        </p:nvSpPr>
        <p:spPr>
          <a:xfrm>
            <a:off x="9822127" y="0"/>
            <a:ext cx="2369883" cy="68580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algn="bl" rotWithShape="0">
              <a:schemeClr val="dk1">
                <a:alpha val="35000"/>
              </a:schemeClr>
            </a:outerShdw>
          </a:effectLst>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33" name="Google Shape;33;p5"/>
          <p:cNvSpPr/>
          <p:nvPr/>
        </p:nvSpPr>
        <p:spPr>
          <a:xfrm>
            <a:off x="10353938" y="1"/>
            <a:ext cx="1838069" cy="1858772"/>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algn="bl" rotWithShape="0">
              <a:schemeClr val="dk1">
                <a:alpha val="30000"/>
              </a:schemeClr>
            </a:outerShdw>
          </a:effectLst>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34" name="Google Shape;34;p5"/>
          <p:cNvSpPr txBox="1">
            <a:spLocks noGrp="1"/>
          </p:cNvSpPr>
          <p:nvPr>
            <p:ph type="title"/>
          </p:nvPr>
        </p:nvSpPr>
        <p:spPr>
          <a:xfrm>
            <a:off x="1038800" y="1114667"/>
            <a:ext cx="9282800" cy="5284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smtClean="0"/>
              <a:t>Click to edit Master title style</a:t>
            </a:r>
            <a:endParaRPr/>
          </a:p>
        </p:txBody>
      </p:sp>
      <p:sp>
        <p:nvSpPr>
          <p:cNvPr id="35" name="Google Shape;35;p5"/>
          <p:cNvSpPr txBox="1">
            <a:spLocks noGrp="1"/>
          </p:cNvSpPr>
          <p:nvPr>
            <p:ph type="body" idx="1"/>
          </p:nvPr>
        </p:nvSpPr>
        <p:spPr>
          <a:xfrm>
            <a:off x="1038800" y="1989900"/>
            <a:ext cx="9282800" cy="3860400"/>
          </a:xfrm>
          <a:prstGeom prst="rect">
            <a:avLst/>
          </a:prstGeom>
        </p:spPr>
        <p:txBody>
          <a:bodyPr spcFirstLastPara="1" wrap="square" lIns="0" tIns="0" rIns="0" bIns="0" anchor="t" anchorCtr="0">
            <a:noAutofit/>
          </a:bodyPr>
          <a:lstStyle>
            <a:lvl1pPr marL="609585" lvl="0" indent="-507987" rtl="0">
              <a:spcBef>
                <a:spcPts val="0"/>
              </a:spcBef>
              <a:spcAft>
                <a:spcPts val="0"/>
              </a:spcAft>
              <a:buSzPts val="2400"/>
              <a:buChar char="●"/>
              <a:defRPr/>
            </a:lvl1pPr>
            <a:lvl2pPr marL="1219170" lvl="1" indent="-507987" rtl="0">
              <a:spcBef>
                <a:spcPts val="1067"/>
              </a:spcBef>
              <a:spcAft>
                <a:spcPts val="0"/>
              </a:spcAft>
              <a:buSzPts val="2400"/>
              <a:buChar char="○"/>
              <a:defRPr/>
            </a:lvl2pPr>
            <a:lvl3pPr marL="1828754" lvl="2" indent="-507987" rtl="0">
              <a:spcBef>
                <a:spcPts val="1067"/>
              </a:spcBef>
              <a:spcAft>
                <a:spcPts val="0"/>
              </a:spcAft>
              <a:buSzPts val="2400"/>
              <a:buChar char="■"/>
              <a:defRPr/>
            </a:lvl3pPr>
            <a:lvl4pPr marL="2438339" lvl="3" indent="-507987" rtl="0">
              <a:spcBef>
                <a:spcPts val="1067"/>
              </a:spcBef>
              <a:spcAft>
                <a:spcPts val="0"/>
              </a:spcAft>
              <a:buSzPts val="2400"/>
              <a:buChar char="●"/>
              <a:defRPr/>
            </a:lvl4pPr>
            <a:lvl5pPr marL="3047924" lvl="4" indent="-507987" rtl="0">
              <a:spcBef>
                <a:spcPts val="1067"/>
              </a:spcBef>
              <a:spcAft>
                <a:spcPts val="0"/>
              </a:spcAft>
              <a:buSzPts val="2400"/>
              <a:buChar char="○"/>
              <a:defRPr/>
            </a:lvl5pPr>
            <a:lvl6pPr marL="3657509" lvl="5" indent="-507987" rtl="0">
              <a:spcBef>
                <a:spcPts val="1067"/>
              </a:spcBef>
              <a:spcAft>
                <a:spcPts val="0"/>
              </a:spcAft>
              <a:buSzPts val="2400"/>
              <a:buChar char="■"/>
              <a:defRPr/>
            </a:lvl6pPr>
            <a:lvl7pPr marL="4267093" lvl="6" indent="-507987" rtl="0">
              <a:spcBef>
                <a:spcPts val="1067"/>
              </a:spcBef>
              <a:spcAft>
                <a:spcPts val="0"/>
              </a:spcAft>
              <a:buSzPts val="2400"/>
              <a:buChar char="●"/>
              <a:defRPr/>
            </a:lvl7pPr>
            <a:lvl8pPr marL="4876678" lvl="7" indent="-507987" rtl="0">
              <a:spcBef>
                <a:spcPts val="1067"/>
              </a:spcBef>
              <a:spcAft>
                <a:spcPts val="0"/>
              </a:spcAft>
              <a:buSzPts val="2400"/>
              <a:buChar char="○"/>
              <a:defRPr/>
            </a:lvl8pPr>
            <a:lvl9pPr marL="5486263" lvl="8" indent="-507987" rtl="0">
              <a:spcBef>
                <a:spcPts val="1067"/>
              </a:spcBef>
              <a:spcAft>
                <a:spcPts val="1067"/>
              </a:spcAft>
              <a:buSzPts val="2400"/>
              <a:buChar char="■"/>
              <a:defRPr/>
            </a:lvl9pPr>
          </a:lstStyle>
          <a:p>
            <a:pPr lvl="0"/>
            <a:r>
              <a:rPr lang="en-US" smtClean="0"/>
              <a:t>Edit Master text styles</a:t>
            </a:r>
          </a:p>
        </p:txBody>
      </p:sp>
      <p:sp>
        <p:nvSpPr>
          <p:cNvPr id="36" name="Google Shape;36;p5"/>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AB5E4A76-6120-4F58-AECE-4F21904C47B3}" type="slidenum">
              <a:rPr lang="en-IN" smtClean="0"/>
              <a:t>‹#›</a:t>
            </a:fld>
            <a:endParaRPr lang="en-IN"/>
          </a:p>
        </p:txBody>
      </p:sp>
    </p:spTree>
    <p:extLst>
      <p:ext uri="{BB962C8B-B14F-4D97-AF65-F5344CB8AC3E}">
        <p14:creationId xmlns:p14="http://schemas.microsoft.com/office/powerpoint/2010/main" val="1505866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7"/>
        <p:cNvGrpSpPr/>
        <p:nvPr/>
      </p:nvGrpSpPr>
      <p:grpSpPr>
        <a:xfrm>
          <a:off x="0" y="0"/>
          <a:ext cx="0" cy="0"/>
          <a:chOff x="0" y="0"/>
          <a:chExt cx="0" cy="0"/>
        </a:xfrm>
      </p:grpSpPr>
      <p:sp>
        <p:nvSpPr>
          <p:cNvPr id="38" name="Google Shape;38;p6"/>
          <p:cNvSpPr/>
          <p:nvPr/>
        </p:nvSpPr>
        <p:spPr>
          <a:xfrm>
            <a:off x="9622675" y="0"/>
            <a:ext cx="2569336" cy="68580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algn="bl" rotWithShape="0">
              <a:schemeClr val="dk1">
                <a:alpha val="25000"/>
              </a:schemeClr>
            </a:outerShdw>
          </a:effectLst>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39" name="Google Shape;39;p6"/>
          <p:cNvSpPr/>
          <p:nvPr/>
        </p:nvSpPr>
        <p:spPr>
          <a:xfrm>
            <a:off x="9822127" y="0"/>
            <a:ext cx="2369883" cy="68580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algn="bl" rotWithShape="0">
              <a:schemeClr val="dk1">
                <a:alpha val="35000"/>
              </a:schemeClr>
            </a:outerShdw>
          </a:effectLst>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40" name="Google Shape;40;p6"/>
          <p:cNvSpPr/>
          <p:nvPr/>
        </p:nvSpPr>
        <p:spPr>
          <a:xfrm>
            <a:off x="10353938" y="1"/>
            <a:ext cx="1838069" cy="1858772"/>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algn="bl" rotWithShape="0">
              <a:schemeClr val="dk1">
                <a:alpha val="30000"/>
              </a:schemeClr>
            </a:outerShdw>
          </a:effectLst>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41" name="Google Shape;41;p6"/>
          <p:cNvSpPr txBox="1">
            <a:spLocks noGrp="1"/>
          </p:cNvSpPr>
          <p:nvPr>
            <p:ph type="title"/>
          </p:nvPr>
        </p:nvSpPr>
        <p:spPr>
          <a:xfrm>
            <a:off x="1038800" y="1114667"/>
            <a:ext cx="9282800" cy="5284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smtClean="0"/>
              <a:t>Click to edit Master title style</a:t>
            </a:r>
            <a:endParaRPr/>
          </a:p>
        </p:txBody>
      </p:sp>
      <p:sp>
        <p:nvSpPr>
          <p:cNvPr id="42" name="Google Shape;42;p6"/>
          <p:cNvSpPr txBox="1">
            <a:spLocks noGrp="1"/>
          </p:cNvSpPr>
          <p:nvPr>
            <p:ph type="body" idx="1"/>
          </p:nvPr>
        </p:nvSpPr>
        <p:spPr>
          <a:xfrm>
            <a:off x="1038800" y="1989900"/>
            <a:ext cx="4337200" cy="38956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1067"/>
              </a:spcBef>
              <a:spcAft>
                <a:spcPts val="0"/>
              </a:spcAft>
              <a:buSzPts val="2000"/>
              <a:buChar char="○"/>
              <a:defRPr sz="2667"/>
            </a:lvl2pPr>
            <a:lvl3pPr marL="1828754" lvl="2" indent="-474121" rtl="0">
              <a:spcBef>
                <a:spcPts val="1067"/>
              </a:spcBef>
              <a:spcAft>
                <a:spcPts val="0"/>
              </a:spcAft>
              <a:buSzPts val="2000"/>
              <a:buChar char="■"/>
              <a:defRPr sz="2667"/>
            </a:lvl3pPr>
            <a:lvl4pPr marL="2438339" lvl="3" indent="-474121" rtl="0">
              <a:spcBef>
                <a:spcPts val="1067"/>
              </a:spcBef>
              <a:spcAft>
                <a:spcPts val="0"/>
              </a:spcAft>
              <a:buSzPts val="2000"/>
              <a:buChar char="●"/>
              <a:defRPr sz="2667"/>
            </a:lvl4pPr>
            <a:lvl5pPr marL="3047924" lvl="4" indent="-474121" rtl="0">
              <a:spcBef>
                <a:spcPts val="1067"/>
              </a:spcBef>
              <a:spcAft>
                <a:spcPts val="0"/>
              </a:spcAft>
              <a:buSzPts val="2000"/>
              <a:buChar char="○"/>
              <a:defRPr sz="2667"/>
            </a:lvl5pPr>
            <a:lvl6pPr marL="3657509" lvl="5" indent="-474121" rtl="0">
              <a:spcBef>
                <a:spcPts val="1067"/>
              </a:spcBef>
              <a:spcAft>
                <a:spcPts val="0"/>
              </a:spcAft>
              <a:buSzPts val="2000"/>
              <a:buChar char="■"/>
              <a:defRPr sz="2667"/>
            </a:lvl6pPr>
            <a:lvl7pPr marL="4267093" lvl="6" indent="-474121" rtl="0">
              <a:spcBef>
                <a:spcPts val="1067"/>
              </a:spcBef>
              <a:spcAft>
                <a:spcPts val="0"/>
              </a:spcAft>
              <a:buSzPts val="2000"/>
              <a:buChar char="●"/>
              <a:defRPr sz="2667"/>
            </a:lvl7pPr>
            <a:lvl8pPr marL="4876678" lvl="7" indent="-474121" rtl="0">
              <a:spcBef>
                <a:spcPts val="1067"/>
              </a:spcBef>
              <a:spcAft>
                <a:spcPts val="0"/>
              </a:spcAft>
              <a:buSzPts val="2000"/>
              <a:buChar char="○"/>
              <a:defRPr sz="2667"/>
            </a:lvl8pPr>
            <a:lvl9pPr marL="5486263" lvl="8" indent="-474121" rtl="0">
              <a:spcBef>
                <a:spcPts val="1067"/>
              </a:spcBef>
              <a:spcAft>
                <a:spcPts val="1067"/>
              </a:spcAft>
              <a:buSzPts val="2000"/>
              <a:buChar char="■"/>
              <a:defRPr sz="2667"/>
            </a:lvl9pPr>
          </a:lstStyle>
          <a:p>
            <a:pPr lvl="0"/>
            <a:r>
              <a:rPr lang="en-US" smtClean="0"/>
              <a:t>Edit Master text styles</a:t>
            </a:r>
          </a:p>
        </p:txBody>
      </p:sp>
      <p:sp>
        <p:nvSpPr>
          <p:cNvPr id="43" name="Google Shape;43;p6"/>
          <p:cNvSpPr txBox="1">
            <a:spLocks noGrp="1"/>
          </p:cNvSpPr>
          <p:nvPr>
            <p:ph type="body" idx="2"/>
          </p:nvPr>
        </p:nvSpPr>
        <p:spPr>
          <a:xfrm>
            <a:off x="5984271" y="1989900"/>
            <a:ext cx="4337200" cy="38956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1067"/>
              </a:spcBef>
              <a:spcAft>
                <a:spcPts val="0"/>
              </a:spcAft>
              <a:buSzPts val="2000"/>
              <a:buChar char="○"/>
              <a:defRPr sz="2667"/>
            </a:lvl2pPr>
            <a:lvl3pPr marL="1828754" lvl="2" indent="-474121" rtl="0">
              <a:spcBef>
                <a:spcPts val="1067"/>
              </a:spcBef>
              <a:spcAft>
                <a:spcPts val="0"/>
              </a:spcAft>
              <a:buSzPts val="2000"/>
              <a:buChar char="■"/>
              <a:defRPr sz="2667"/>
            </a:lvl3pPr>
            <a:lvl4pPr marL="2438339" lvl="3" indent="-474121" rtl="0">
              <a:spcBef>
                <a:spcPts val="1067"/>
              </a:spcBef>
              <a:spcAft>
                <a:spcPts val="0"/>
              </a:spcAft>
              <a:buSzPts val="2000"/>
              <a:buChar char="●"/>
              <a:defRPr sz="2667"/>
            </a:lvl4pPr>
            <a:lvl5pPr marL="3047924" lvl="4" indent="-474121" rtl="0">
              <a:spcBef>
                <a:spcPts val="1067"/>
              </a:spcBef>
              <a:spcAft>
                <a:spcPts val="0"/>
              </a:spcAft>
              <a:buSzPts val="2000"/>
              <a:buChar char="○"/>
              <a:defRPr sz="2667"/>
            </a:lvl5pPr>
            <a:lvl6pPr marL="3657509" lvl="5" indent="-474121" rtl="0">
              <a:spcBef>
                <a:spcPts val="1067"/>
              </a:spcBef>
              <a:spcAft>
                <a:spcPts val="0"/>
              </a:spcAft>
              <a:buSzPts val="2000"/>
              <a:buChar char="■"/>
              <a:defRPr sz="2667"/>
            </a:lvl6pPr>
            <a:lvl7pPr marL="4267093" lvl="6" indent="-474121" rtl="0">
              <a:spcBef>
                <a:spcPts val="1067"/>
              </a:spcBef>
              <a:spcAft>
                <a:spcPts val="0"/>
              </a:spcAft>
              <a:buSzPts val="2000"/>
              <a:buChar char="●"/>
              <a:defRPr sz="2667"/>
            </a:lvl7pPr>
            <a:lvl8pPr marL="4876678" lvl="7" indent="-474121" rtl="0">
              <a:spcBef>
                <a:spcPts val="1067"/>
              </a:spcBef>
              <a:spcAft>
                <a:spcPts val="0"/>
              </a:spcAft>
              <a:buSzPts val="2000"/>
              <a:buChar char="○"/>
              <a:defRPr sz="2667"/>
            </a:lvl8pPr>
            <a:lvl9pPr marL="5486263" lvl="8" indent="-474121" rtl="0">
              <a:spcBef>
                <a:spcPts val="1067"/>
              </a:spcBef>
              <a:spcAft>
                <a:spcPts val="1067"/>
              </a:spcAft>
              <a:buSzPts val="2000"/>
              <a:buChar char="■"/>
              <a:defRPr sz="2667"/>
            </a:lvl9pPr>
          </a:lstStyle>
          <a:p>
            <a:pPr lvl="0"/>
            <a:r>
              <a:rPr lang="en-US" smtClean="0"/>
              <a:t>Edit Master text styles</a:t>
            </a:r>
          </a:p>
        </p:txBody>
      </p:sp>
      <p:sp>
        <p:nvSpPr>
          <p:cNvPr id="44" name="Google Shape;44;p6"/>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AB5E4A76-6120-4F58-AECE-4F21904C47B3}" type="slidenum">
              <a:rPr lang="en-IN" smtClean="0"/>
              <a:t>‹#›</a:t>
            </a:fld>
            <a:endParaRPr lang="en-IN"/>
          </a:p>
        </p:txBody>
      </p:sp>
    </p:spTree>
    <p:extLst>
      <p:ext uri="{BB962C8B-B14F-4D97-AF65-F5344CB8AC3E}">
        <p14:creationId xmlns:p14="http://schemas.microsoft.com/office/powerpoint/2010/main" val="2621611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5"/>
        <p:cNvGrpSpPr/>
        <p:nvPr/>
      </p:nvGrpSpPr>
      <p:grpSpPr>
        <a:xfrm>
          <a:off x="0" y="0"/>
          <a:ext cx="0" cy="0"/>
          <a:chOff x="0" y="0"/>
          <a:chExt cx="0" cy="0"/>
        </a:xfrm>
      </p:grpSpPr>
      <p:sp>
        <p:nvSpPr>
          <p:cNvPr id="46" name="Google Shape;46;p7"/>
          <p:cNvSpPr/>
          <p:nvPr/>
        </p:nvSpPr>
        <p:spPr>
          <a:xfrm>
            <a:off x="9622675" y="0"/>
            <a:ext cx="2569336" cy="68580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algn="bl" rotWithShape="0">
              <a:schemeClr val="dk1">
                <a:alpha val="25000"/>
              </a:schemeClr>
            </a:outerShdw>
          </a:effectLst>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47" name="Google Shape;47;p7"/>
          <p:cNvSpPr/>
          <p:nvPr/>
        </p:nvSpPr>
        <p:spPr>
          <a:xfrm>
            <a:off x="9822127" y="0"/>
            <a:ext cx="2369883" cy="68580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algn="bl" rotWithShape="0">
              <a:schemeClr val="dk1">
                <a:alpha val="35000"/>
              </a:schemeClr>
            </a:outerShdw>
          </a:effectLst>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48" name="Google Shape;48;p7"/>
          <p:cNvSpPr/>
          <p:nvPr/>
        </p:nvSpPr>
        <p:spPr>
          <a:xfrm>
            <a:off x="10353938" y="1"/>
            <a:ext cx="1838069" cy="1858772"/>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algn="bl" rotWithShape="0">
              <a:schemeClr val="dk1">
                <a:alpha val="30000"/>
              </a:schemeClr>
            </a:outerShdw>
          </a:effectLst>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49" name="Google Shape;49;p7"/>
          <p:cNvSpPr txBox="1">
            <a:spLocks noGrp="1"/>
          </p:cNvSpPr>
          <p:nvPr>
            <p:ph type="title"/>
          </p:nvPr>
        </p:nvSpPr>
        <p:spPr>
          <a:xfrm>
            <a:off x="1038800" y="1114667"/>
            <a:ext cx="9282800" cy="5284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smtClean="0"/>
              <a:t>Click to edit Master title style</a:t>
            </a:r>
            <a:endParaRPr/>
          </a:p>
        </p:txBody>
      </p:sp>
      <p:sp>
        <p:nvSpPr>
          <p:cNvPr id="50" name="Google Shape;50;p7"/>
          <p:cNvSpPr txBox="1">
            <a:spLocks noGrp="1"/>
          </p:cNvSpPr>
          <p:nvPr>
            <p:ph type="body" idx="1"/>
          </p:nvPr>
        </p:nvSpPr>
        <p:spPr>
          <a:xfrm>
            <a:off x="1038800" y="1989900"/>
            <a:ext cx="2891600" cy="3958800"/>
          </a:xfrm>
          <a:prstGeom prst="rect">
            <a:avLst/>
          </a:prstGeom>
        </p:spPr>
        <p:txBody>
          <a:bodyPr spcFirstLastPara="1" wrap="square" lIns="0" tIns="0" rIns="0" bIns="0" anchor="t" anchorCtr="0">
            <a:noAutofit/>
          </a:bodyPr>
          <a:lstStyle>
            <a:lvl1pPr marL="609585" lvl="0" indent="-440256" rtl="0">
              <a:spcBef>
                <a:spcPts val="0"/>
              </a:spcBef>
              <a:spcAft>
                <a:spcPts val="0"/>
              </a:spcAft>
              <a:buSzPts val="1600"/>
              <a:buChar char="●"/>
              <a:defRPr sz="2133"/>
            </a:lvl1pPr>
            <a:lvl2pPr marL="1219170" lvl="1" indent="-440256" rtl="0">
              <a:spcBef>
                <a:spcPts val="1067"/>
              </a:spcBef>
              <a:spcAft>
                <a:spcPts val="0"/>
              </a:spcAft>
              <a:buSzPts val="1600"/>
              <a:buChar char="○"/>
              <a:defRPr sz="2133"/>
            </a:lvl2pPr>
            <a:lvl3pPr marL="1828754" lvl="2" indent="-440256" rtl="0">
              <a:spcBef>
                <a:spcPts val="1067"/>
              </a:spcBef>
              <a:spcAft>
                <a:spcPts val="0"/>
              </a:spcAft>
              <a:buSzPts val="1600"/>
              <a:buChar char="■"/>
              <a:defRPr sz="2133"/>
            </a:lvl3pPr>
            <a:lvl4pPr marL="2438339" lvl="3" indent="-440256" rtl="0">
              <a:spcBef>
                <a:spcPts val="1067"/>
              </a:spcBef>
              <a:spcAft>
                <a:spcPts val="0"/>
              </a:spcAft>
              <a:buSzPts val="1600"/>
              <a:buChar char="●"/>
              <a:defRPr sz="2133"/>
            </a:lvl4pPr>
            <a:lvl5pPr marL="3047924" lvl="4" indent="-440256" rtl="0">
              <a:spcBef>
                <a:spcPts val="1067"/>
              </a:spcBef>
              <a:spcAft>
                <a:spcPts val="0"/>
              </a:spcAft>
              <a:buSzPts val="1600"/>
              <a:buChar char="○"/>
              <a:defRPr sz="2133"/>
            </a:lvl5pPr>
            <a:lvl6pPr marL="3657509" lvl="5" indent="-440256" rtl="0">
              <a:spcBef>
                <a:spcPts val="1067"/>
              </a:spcBef>
              <a:spcAft>
                <a:spcPts val="0"/>
              </a:spcAft>
              <a:buSzPts val="1600"/>
              <a:buChar char="■"/>
              <a:defRPr sz="2133"/>
            </a:lvl6pPr>
            <a:lvl7pPr marL="4267093" lvl="6" indent="-440256" rtl="0">
              <a:spcBef>
                <a:spcPts val="1067"/>
              </a:spcBef>
              <a:spcAft>
                <a:spcPts val="0"/>
              </a:spcAft>
              <a:buSzPts val="1600"/>
              <a:buChar char="●"/>
              <a:defRPr sz="2133"/>
            </a:lvl7pPr>
            <a:lvl8pPr marL="4876678" lvl="7" indent="-440256" rtl="0">
              <a:spcBef>
                <a:spcPts val="1067"/>
              </a:spcBef>
              <a:spcAft>
                <a:spcPts val="0"/>
              </a:spcAft>
              <a:buSzPts val="1600"/>
              <a:buChar char="○"/>
              <a:defRPr sz="2133"/>
            </a:lvl8pPr>
            <a:lvl9pPr marL="5486263" lvl="8" indent="-440256" rtl="0">
              <a:spcBef>
                <a:spcPts val="1067"/>
              </a:spcBef>
              <a:spcAft>
                <a:spcPts val="1067"/>
              </a:spcAft>
              <a:buSzPts val="1600"/>
              <a:buChar char="■"/>
              <a:defRPr sz="2133"/>
            </a:lvl9pPr>
          </a:lstStyle>
          <a:p>
            <a:pPr lvl="0"/>
            <a:r>
              <a:rPr lang="en-US" smtClean="0"/>
              <a:t>Edit Master text styles</a:t>
            </a:r>
          </a:p>
        </p:txBody>
      </p:sp>
      <p:sp>
        <p:nvSpPr>
          <p:cNvPr id="51" name="Google Shape;51;p7"/>
          <p:cNvSpPr txBox="1">
            <a:spLocks noGrp="1"/>
          </p:cNvSpPr>
          <p:nvPr>
            <p:ph type="body" idx="2"/>
          </p:nvPr>
        </p:nvSpPr>
        <p:spPr>
          <a:xfrm>
            <a:off x="4234317" y="1989900"/>
            <a:ext cx="2891600" cy="3958800"/>
          </a:xfrm>
          <a:prstGeom prst="rect">
            <a:avLst/>
          </a:prstGeom>
        </p:spPr>
        <p:txBody>
          <a:bodyPr spcFirstLastPara="1" wrap="square" lIns="0" tIns="0" rIns="0" bIns="0" anchor="t" anchorCtr="0">
            <a:noAutofit/>
          </a:bodyPr>
          <a:lstStyle>
            <a:lvl1pPr marL="609585" lvl="0" indent="-440256" rtl="0">
              <a:spcBef>
                <a:spcPts val="0"/>
              </a:spcBef>
              <a:spcAft>
                <a:spcPts val="0"/>
              </a:spcAft>
              <a:buSzPts val="1600"/>
              <a:buChar char="●"/>
              <a:defRPr sz="2133"/>
            </a:lvl1pPr>
            <a:lvl2pPr marL="1219170" lvl="1" indent="-440256" rtl="0">
              <a:spcBef>
                <a:spcPts val="1067"/>
              </a:spcBef>
              <a:spcAft>
                <a:spcPts val="0"/>
              </a:spcAft>
              <a:buSzPts val="1600"/>
              <a:buChar char="○"/>
              <a:defRPr sz="2133"/>
            </a:lvl2pPr>
            <a:lvl3pPr marL="1828754" lvl="2" indent="-440256" rtl="0">
              <a:spcBef>
                <a:spcPts val="1067"/>
              </a:spcBef>
              <a:spcAft>
                <a:spcPts val="0"/>
              </a:spcAft>
              <a:buSzPts val="1600"/>
              <a:buChar char="■"/>
              <a:defRPr sz="2133"/>
            </a:lvl3pPr>
            <a:lvl4pPr marL="2438339" lvl="3" indent="-440256" rtl="0">
              <a:spcBef>
                <a:spcPts val="1067"/>
              </a:spcBef>
              <a:spcAft>
                <a:spcPts val="0"/>
              </a:spcAft>
              <a:buSzPts val="1600"/>
              <a:buChar char="●"/>
              <a:defRPr sz="2133"/>
            </a:lvl4pPr>
            <a:lvl5pPr marL="3047924" lvl="4" indent="-440256" rtl="0">
              <a:spcBef>
                <a:spcPts val="1067"/>
              </a:spcBef>
              <a:spcAft>
                <a:spcPts val="0"/>
              </a:spcAft>
              <a:buSzPts val="1600"/>
              <a:buChar char="○"/>
              <a:defRPr sz="2133"/>
            </a:lvl5pPr>
            <a:lvl6pPr marL="3657509" lvl="5" indent="-440256" rtl="0">
              <a:spcBef>
                <a:spcPts val="1067"/>
              </a:spcBef>
              <a:spcAft>
                <a:spcPts val="0"/>
              </a:spcAft>
              <a:buSzPts val="1600"/>
              <a:buChar char="■"/>
              <a:defRPr sz="2133"/>
            </a:lvl6pPr>
            <a:lvl7pPr marL="4267093" lvl="6" indent="-440256" rtl="0">
              <a:spcBef>
                <a:spcPts val="1067"/>
              </a:spcBef>
              <a:spcAft>
                <a:spcPts val="0"/>
              </a:spcAft>
              <a:buSzPts val="1600"/>
              <a:buChar char="●"/>
              <a:defRPr sz="2133"/>
            </a:lvl7pPr>
            <a:lvl8pPr marL="4876678" lvl="7" indent="-440256" rtl="0">
              <a:spcBef>
                <a:spcPts val="1067"/>
              </a:spcBef>
              <a:spcAft>
                <a:spcPts val="0"/>
              </a:spcAft>
              <a:buSzPts val="1600"/>
              <a:buChar char="○"/>
              <a:defRPr sz="2133"/>
            </a:lvl8pPr>
            <a:lvl9pPr marL="5486263" lvl="8" indent="-440256" rtl="0">
              <a:spcBef>
                <a:spcPts val="1067"/>
              </a:spcBef>
              <a:spcAft>
                <a:spcPts val="1067"/>
              </a:spcAft>
              <a:buSzPts val="1600"/>
              <a:buChar char="■"/>
              <a:defRPr sz="2133"/>
            </a:lvl9pPr>
          </a:lstStyle>
          <a:p>
            <a:pPr lvl="0"/>
            <a:r>
              <a:rPr lang="en-US" smtClean="0"/>
              <a:t>Edit Master text styles</a:t>
            </a:r>
          </a:p>
        </p:txBody>
      </p:sp>
      <p:sp>
        <p:nvSpPr>
          <p:cNvPr id="52" name="Google Shape;52;p7"/>
          <p:cNvSpPr txBox="1">
            <a:spLocks noGrp="1"/>
          </p:cNvSpPr>
          <p:nvPr>
            <p:ph type="body" idx="3"/>
          </p:nvPr>
        </p:nvSpPr>
        <p:spPr>
          <a:xfrm>
            <a:off x="7429833" y="1989900"/>
            <a:ext cx="2891600" cy="3958800"/>
          </a:xfrm>
          <a:prstGeom prst="rect">
            <a:avLst/>
          </a:prstGeom>
        </p:spPr>
        <p:txBody>
          <a:bodyPr spcFirstLastPara="1" wrap="square" lIns="0" tIns="0" rIns="0" bIns="0" anchor="t" anchorCtr="0">
            <a:noAutofit/>
          </a:bodyPr>
          <a:lstStyle>
            <a:lvl1pPr marL="609585" lvl="0" indent="-440256" rtl="0">
              <a:spcBef>
                <a:spcPts val="0"/>
              </a:spcBef>
              <a:spcAft>
                <a:spcPts val="0"/>
              </a:spcAft>
              <a:buSzPts val="1600"/>
              <a:buChar char="●"/>
              <a:defRPr sz="2133"/>
            </a:lvl1pPr>
            <a:lvl2pPr marL="1219170" lvl="1" indent="-440256" rtl="0">
              <a:spcBef>
                <a:spcPts val="1067"/>
              </a:spcBef>
              <a:spcAft>
                <a:spcPts val="0"/>
              </a:spcAft>
              <a:buSzPts val="1600"/>
              <a:buChar char="○"/>
              <a:defRPr sz="2133"/>
            </a:lvl2pPr>
            <a:lvl3pPr marL="1828754" lvl="2" indent="-440256" rtl="0">
              <a:spcBef>
                <a:spcPts val="1067"/>
              </a:spcBef>
              <a:spcAft>
                <a:spcPts val="0"/>
              </a:spcAft>
              <a:buSzPts val="1600"/>
              <a:buChar char="■"/>
              <a:defRPr sz="2133"/>
            </a:lvl3pPr>
            <a:lvl4pPr marL="2438339" lvl="3" indent="-440256" rtl="0">
              <a:spcBef>
                <a:spcPts val="1067"/>
              </a:spcBef>
              <a:spcAft>
                <a:spcPts val="0"/>
              </a:spcAft>
              <a:buSzPts val="1600"/>
              <a:buChar char="●"/>
              <a:defRPr sz="2133"/>
            </a:lvl4pPr>
            <a:lvl5pPr marL="3047924" lvl="4" indent="-440256" rtl="0">
              <a:spcBef>
                <a:spcPts val="1067"/>
              </a:spcBef>
              <a:spcAft>
                <a:spcPts val="0"/>
              </a:spcAft>
              <a:buSzPts val="1600"/>
              <a:buChar char="○"/>
              <a:defRPr sz="2133"/>
            </a:lvl5pPr>
            <a:lvl6pPr marL="3657509" lvl="5" indent="-440256" rtl="0">
              <a:spcBef>
                <a:spcPts val="1067"/>
              </a:spcBef>
              <a:spcAft>
                <a:spcPts val="0"/>
              </a:spcAft>
              <a:buSzPts val="1600"/>
              <a:buChar char="■"/>
              <a:defRPr sz="2133"/>
            </a:lvl6pPr>
            <a:lvl7pPr marL="4267093" lvl="6" indent="-440256" rtl="0">
              <a:spcBef>
                <a:spcPts val="1067"/>
              </a:spcBef>
              <a:spcAft>
                <a:spcPts val="0"/>
              </a:spcAft>
              <a:buSzPts val="1600"/>
              <a:buChar char="●"/>
              <a:defRPr sz="2133"/>
            </a:lvl7pPr>
            <a:lvl8pPr marL="4876678" lvl="7" indent="-440256" rtl="0">
              <a:spcBef>
                <a:spcPts val="1067"/>
              </a:spcBef>
              <a:spcAft>
                <a:spcPts val="0"/>
              </a:spcAft>
              <a:buSzPts val="1600"/>
              <a:buChar char="○"/>
              <a:defRPr sz="2133"/>
            </a:lvl8pPr>
            <a:lvl9pPr marL="5486263" lvl="8" indent="-440256" rtl="0">
              <a:spcBef>
                <a:spcPts val="1067"/>
              </a:spcBef>
              <a:spcAft>
                <a:spcPts val="1067"/>
              </a:spcAft>
              <a:buSzPts val="1600"/>
              <a:buChar char="■"/>
              <a:defRPr sz="2133"/>
            </a:lvl9pPr>
          </a:lstStyle>
          <a:p>
            <a:pPr lvl="0"/>
            <a:r>
              <a:rPr lang="en-US" smtClean="0"/>
              <a:t>Edit Master text styles</a:t>
            </a:r>
          </a:p>
        </p:txBody>
      </p:sp>
      <p:sp>
        <p:nvSpPr>
          <p:cNvPr id="53" name="Google Shape;53;p7"/>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AB5E4A76-6120-4F58-AECE-4F21904C47B3}" type="slidenum">
              <a:rPr lang="en-IN" smtClean="0"/>
              <a:t>‹#›</a:t>
            </a:fld>
            <a:endParaRPr lang="en-IN"/>
          </a:p>
        </p:txBody>
      </p:sp>
    </p:spTree>
    <p:extLst>
      <p:ext uri="{BB962C8B-B14F-4D97-AF65-F5344CB8AC3E}">
        <p14:creationId xmlns:p14="http://schemas.microsoft.com/office/powerpoint/2010/main" val="4176846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4"/>
        <p:cNvGrpSpPr/>
        <p:nvPr/>
      </p:nvGrpSpPr>
      <p:grpSpPr>
        <a:xfrm>
          <a:off x="0" y="0"/>
          <a:ext cx="0" cy="0"/>
          <a:chOff x="0" y="0"/>
          <a:chExt cx="0" cy="0"/>
        </a:xfrm>
      </p:grpSpPr>
      <p:sp>
        <p:nvSpPr>
          <p:cNvPr id="55" name="Google Shape;55;p8"/>
          <p:cNvSpPr/>
          <p:nvPr/>
        </p:nvSpPr>
        <p:spPr>
          <a:xfrm>
            <a:off x="9622675" y="0"/>
            <a:ext cx="2569336" cy="68580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algn="bl" rotWithShape="0">
              <a:schemeClr val="dk1">
                <a:alpha val="25000"/>
              </a:schemeClr>
            </a:outerShdw>
          </a:effectLst>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56" name="Google Shape;56;p8"/>
          <p:cNvSpPr/>
          <p:nvPr/>
        </p:nvSpPr>
        <p:spPr>
          <a:xfrm>
            <a:off x="9822127" y="0"/>
            <a:ext cx="2369883" cy="68580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algn="bl" rotWithShape="0">
              <a:schemeClr val="dk1">
                <a:alpha val="35000"/>
              </a:schemeClr>
            </a:outerShdw>
          </a:effectLst>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57" name="Google Shape;57;p8"/>
          <p:cNvSpPr/>
          <p:nvPr/>
        </p:nvSpPr>
        <p:spPr>
          <a:xfrm>
            <a:off x="10353938" y="1"/>
            <a:ext cx="1838069" cy="1858772"/>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algn="bl" rotWithShape="0">
              <a:schemeClr val="dk1">
                <a:alpha val="30000"/>
              </a:schemeClr>
            </a:outerShdw>
          </a:effectLst>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58" name="Google Shape;58;p8"/>
          <p:cNvSpPr txBox="1">
            <a:spLocks noGrp="1"/>
          </p:cNvSpPr>
          <p:nvPr>
            <p:ph type="title"/>
          </p:nvPr>
        </p:nvSpPr>
        <p:spPr>
          <a:xfrm>
            <a:off x="1038800" y="1114667"/>
            <a:ext cx="9282800" cy="5284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smtClean="0"/>
              <a:t>Click to edit Master title style</a:t>
            </a:r>
            <a:endParaRPr/>
          </a:p>
        </p:txBody>
      </p:sp>
      <p:sp>
        <p:nvSpPr>
          <p:cNvPr id="59" name="Google Shape;59;p8"/>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AB5E4A76-6120-4F58-AECE-4F21904C47B3}" type="slidenum">
              <a:rPr lang="en-IN" smtClean="0"/>
              <a:t>‹#›</a:t>
            </a:fld>
            <a:endParaRPr lang="en-IN"/>
          </a:p>
        </p:txBody>
      </p:sp>
    </p:spTree>
    <p:extLst>
      <p:ext uri="{BB962C8B-B14F-4D97-AF65-F5344CB8AC3E}">
        <p14:creationId xmlns:p14="http://schemas.microsoft.com/office/powerpoint/2010/main" val="1982061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0"/>
        <p:cNvGrpSpPr/>
        <p:nvPr/>
      </p:nvGrpSpPr>
      <p:grpSpPr>
        <a:xfrm>
          <a:off x="0" y="0"/>
          <a:ext cx="0" cy="0"/>
          <a:chOff x="0" y="0"/>
          <a:chExt cx="0" cy="0"/>
        </a:xfrm>
      </p:grpSpPr>
      <p:sp>
        <p:nvSpPr>
          <p:cNvPr id="61" name="Google Shape;61;p9"/>
          <p:cNvSpPr/>
          <p:nvPr/>
        </p:nvSpPr>
        <p:spPr>
          <a:xfrm>
            <a:off x="9622675" y="0"/>
            <a:ext cx="2569336" cy="68580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solidFill>
            <a:srgbClr val="CCCCCC"/>
          </a:solidFill>
          <a:ln>
            <a:noFill/>
          </a:ln>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62" name="Google Shape;62;p9"/>
          <p:cNvSpPr/>
          <p:nvPr/>
        </p:nvSpPr>
        <p:spPr>
          <a:xfrm>
            <a:off x="9822127" y="0"/>
            <a:ext cx="2369883" cy="68580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solidFill>
            <a:srgbClr val="D9D9D9"/>
          </a:solidFill>
          <a:ln>
            <a:noFill/>
          </a:ln>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63" name="Google Shape;63;p9"/>
          <p:cNvSpPr/>
          <p:nvPr/>
        </p:nvSpPr>
        <p:spPr>
          <a:xfrm>
            <a:off x="10353938" y="1"/>
            <a:ext cx="1838069" cy="1858772"/>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solidFill>
            <a:srgbClr val="F3F3F3"/>
          </a:solidFill>
          <a:ln>
            <a:noFill/>
          </a:ln>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64" name="Google Shape;64;p9"/>
          <p:cNvSpPr txBox="1">
            <a:spLocks noGrp="1"/>
          </p:cNvSpPr>
          <p:nvPr>
            <p:ph type="body" idx="1"/>
          </p:nvPr>
        </p:nvSpPr>
        <p:spPr>
          <a:xfrm>
            <a:off x="1038800" y="5875067"/>
            <a:ext cx="8636800" cy="692800"/>
          </a:xfrm>
          <a:prstGeom prst="rect">
            <a:avLst/>
          </a:prstGeom>
        </p:spPr>
        <p:txBody>
          <a:bodyPr spcFirstLastPara="1" wrap="square" lIns="0" tIns="0" rIns="0" bIns="0" anchor="t" anchorCtr="0">
            <a:noAutofit/>
          </a:bodyPr>
          <a:lstStyle>
            <a:lvl1pPr marL="609585" lvl="0" indent="-304792" rtl="0">
              <a:spcBef>
                <a:spcPts val="0"/>
              </a:spcBef>
              <a:spcAft>
                <a:spcPts val="1067"/>
              </a:spcAft>
              <a:buSzPts val="1800"/>
              <a:buNone/>
              <a:defRPr sz="2400"/>
            </a:lvl1pPr>
          </a:lstStyle>
          <a:p>
            <a:pPr lvl="0"/>
            <a:r>
              <a:rPr lang="en-US" smtClean="0"/>
              <a:t>Edit Master text styles</a:t>
            </a:r>
          </a:p>
        </p:txBody>
      </p:sp>
      <p:sp>
        <p:nvSpPr>
          <p:cNvPr id="65" name="Google Shape;65;p9"/>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fld id="{AB5E4A76-6120-4F58-AECE-4F21904C47B3}" type="slidenum">
              <a:rPr lang="en-IN" smtClean="0"/>
              <a:t>‹#›</a:t>
            </a:fld>
            <a:endParaRPr lang="en-IN"/>
          </a:p>
        </p:txBody>
      </p:sp>
    </p:spTree>
    <p:extLst>
      <p:ext uri="{BB962C8B-B14F-4D97-AF65-F5344CB8AC3E}">
        <p14:creationId xmlns:p14="http://schemas.microsoft.com/office/powerpoint/2010/main" val="21272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66"/>
        <p:cNvGrpSpPr/>
        <p:nvPr/>
      </p:nvGrpSpPr>
      <p:grpSpPr>
        <a:xfrm>
          <a:off x="0" y="0"/>
          <a:ext cx="0" cy="0"/>
          <a:chOff x="0" y="0"/>
          <a:chExt cx="0" cy="0"/>
        </a:xfrm>
      </p:grpSpPr>
      <p:sp>
        <p:nvSpPr>
          <p:cNvPr id="67" name="Google Shape;67;p10"/>
          <p:cNvSpPr/>
          <p:nvPr/>
        </p:nvSpPr>
        <p:spPr>
          <a:xfrm>
            <a:off x="9622675" y="0"/>
            <a:ext cx="2569336" cy="68580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algn="bl" rotWithShape="0">
              <a:schemeClr val="dk1">
                <a:alpha val="25000"/>
              </a:schemeClr>
            </a:outerShdw>
          </a:effectLst>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68" name="Google Shape;68;p10"/>
          <p:cNvSpPr/>
          <p:nvPr/>
        </p:nvSpPr>
        <p:spPr>
          <a:xfrm>
            <a:off x="9822127" y="0"/>
            <a:ext cx="2369883" cy="68580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algn="bl" rotWithShape="0">
              <a:schemeClr val="dk1">
                <a:alpha val="35000"/>
              </a:schemeClr>
            </a:outerShdw>
          </a:effectLst>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69" name="Google Shape;69;p10"/>
          <p:cNvSpPr/>
          <p:nvPr/>
        </p:nvSpPr>
        <p:spPr>
          <a:xfrm>
            <a:off x="10353938" y="1"/>
            <a:ext cx="1838069" cy="1858772"/>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algn="bl" rotWithShape="0">
              <a:schemeClr val="dk1">
                <a:alpha val="30000"/>
              </a:schemeClr>
            </a:outerShdw>
          </a:effectLst>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70" name="Google Shape;70;p10"/>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AB5E4A76-6120-4F58-AECE-4F21904C47B3}" type="slidenum">
              <a:rPr lang="en-IN" smtClean="0"/>
              <a:t>‹#›</a:t>
            </a:fld>
            <a:endParaRPr lang="en-IN"/>
          </a:p>
        </p:txBody>
      </p:sp>
      <p:sp>
        <p:nvSpPr>
          <p:cNvPr id="71" name="Google Shape;71;p10"/>
          <p:cNvSpPr/>
          <p:nvPr/>
        </p:nvSpPr>
        <p:spPr>
          <a:xfrm rot="10800000">
            <a:off x="13" y="4999229"/>
            <a:ext cx="1838071" cy="1858772"/>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solidFill>
            <a:srgbClr val="FFFFFF">
              <a:alpha val="20670"/>
            </a:srgbClr>
          </a:solidFill>
          <a:ln>
            <a:noFill/>
          </a:ln>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Tree>
    <p:extLst>
      <p:ext uri="{BB962C8B-B14F-4D97-AF65-F5344CB8AC3E}">
        <p14:creationId xmlns:p14="http://schemas.microsoft.com/office/powerpoint/2010/main" val="2170665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8800" y="1114667"/>
            <a:ext cx="9282800" cy="5284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1pPr>
            <a:lvl2pPr lvl="1"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2pPr>
            <a:lvl3pPr lvl="2"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3pPr>
            <a:lvl4pPr lvl="3"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4pPr>
            <a:lvl5pPr lvl="4"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5pPr>
            <a:lvl6pPr lvl="5"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6pPr>
            <a:lvl7pPr lvl="6"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7pPr>
            <a:lvl8pPr lvl="7"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8pPr>
            <a:lvl9pPr lvl="8"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9pPr>
          </a:lstStyle>
          <a:p>
            <a:endParaRPr/>
          </a:p>
        </p:txBody>
      </p:sp>
      <p:sp>
        <p:nvSpPr>
          <p:cNvPr id="7" name="Google Shape;7;p1"/>
          <p:cNvSpPr txBox="1">
            <a:spLocks noGrp="1"/>
          </p:cNvSpPr>
          <p:nvPr>
            <p:ph type="body" idx="1"/>
          </p:nvPr>
        </p:nvSpPr>
        <p:spPr>
          <a:xfrm>
            <a:off x="1038800" y="1989900"/>
            <a:ext cx="9282800" cy="38604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4"/>
              </a:buClr>
              <a:buSzPts val="2400"/>
              <a:buFont typeface="Fira Sans Light"/>
              <a:buChar char="●"/>
              <a:defRPr sz="2400">
                <a:solidFill>
                  <a:schemeClr val="dk1"/>
                </a:solidFill>
                <a:latin typeface="Fira Sans Light"/>
                <a:ea typeface="Fira Sans Light"/>
                <a:cs typeface="Fira Sans Light"/>
                <a:sym typeface="Fira Sans Light"/>
              </a:defRPr>
            </a:lvl1pPr>
            <a:lvl2pPr marL="914400" lvl="1" indent="-381000" rtl="0">
              <a:lnSpc>
                <a:spcPct val="115000"/>
              </a:lnSpc>
              <a:spcBef>
                <a:spcPts val="800"/>
              </a:spcBef>
              <a:spcAft>
                <a:spcPts val="0"/>
              </a:spcAft>
              <a:buClr>
                <a:schemeClr val="accent5"/>
              </a:buClr>
              <a:buSzPts val="2400"/>
              <a:buFont typeface="Fira Sans Light"/>
              <a:buChar char="○"/>
              <a:defRPr sz="2400">
                <a:solidFill>
                  <a:schemeClr val="dk1"/>
                </a:solidFill>
                <a:latin typeface="Fira Sans Light"/>
                <a:ea typeface="Fira Sans Light"/>
                <a:cs typeface="Fira Sans Light"/>
                <a:sym typeface="Fira Sans Light"/>
              </a:defRPr>
            </a:lvl2pPr>
            <a:lvl3pPr marL="1371600" lvl="2" indent="-381000" rtl="0">
              <a:lnSpc>
                <a:spcPct val="115000"/>
              </a:lnSpc>
              <a:spcBef>
                <a:spcPts val="800"/>
              </a:spcBef>
              <a:spcAft>
                <a:spcPts val="0"/>
              </a:spcAft>
              <a:buClr>
                <a:schemeClr val="accent6"/>
              </a:buClr>
              <a:buSzPts val="2400"/>
              <a:buFont typeface="Fira Sans Light"/>
              <a:buChar char="■"/>
              <a:defRPr sz="2400">
                <a:solidFill>
                  <a:schemeClr val="dk1"/>
                </a:solidFill>
                <a:latin typeface="Fira Sans Light"/>
                <a:ea typeface="Fira Sans Light"/>
                <a:cs typeface="Fira Sans Light"/>
                <a:sym typeface="Fira Sans Light"/>
              </a:defRPr>
            </a:lvl3pPr>
            <a:lvl4pPr marL="1828800" lvl="3" indent="-381000" rtl="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4pPr>
            <a:lvl5pPr marL="2286000" lvl="4" indent="-381000" rtl="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5pPr>
            <a:lvl6pPr marL="2743200" lvl="5" indent="-381000" rtl="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6pPr>
            <a:lvl7pPr marL="3200400" lvl="6" indent="-381000" rtl="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7pPr>
            <a:lvl8pPr marL="3657600" lvl="7" indent="-381000" rtl="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8pPr>
            <a:lvl9pPr marL="4114800" lvl="8" indent="-381000" rtl="0">
              <a:lnSpc>
                <a:spcPct val="115000"/>
              </a:lnSpc>
              <a:spcBef>
                <a:spcPts val="800"/>
              </a:spcBef>
              <a:spcAft>
                <a:spcPts val="80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9pPr>
          </a:lstStyle>
          <a:p>
            <a:endParaRPr/>
          </a:p>
        </p:txBody>
      </p:sp>
      <p:sp>
        <p:nvSpPr>
          <p:cNvPr id="8" name="Google Shape;8;p1"/>
          <p:cNvSpPr txBox="1">
            <a:spLocks noGrp="1"/>
          </p:cNvSpPr>
          <p:nvPr>
            <p:ph type="sldNum" idx="12"/>
          </p:nvPr>
        </p:nvSpPr>
        <p:spPr>
          <a:xfrm>
            <a:off x="11307445" y="6333135"/>
            <a:ext cx="731600" cy="524800"/>
          </a:xfrm>
          <a:prstGeom prst="rect">
            <a:avLst/>
          </a:prstGeom>
          <a:noFill/>
          <a:ln>
            <a:noFill/>
          </a:ln>
        </p:spPr>
        <p:txBody>
          <a:bodyPr spcFirstLastPara="1" wrap="square" lIns="0" tIns="0" rIns="0" bIns="0" anchor="ctr" anchorCtr="0">
            <a:noAutofit/>
          </a:bodyPr>
          <a:lstStyle>
            <a:lvl1pPr lvl="0" algn="r" rtl="0">
              <a:buNone/>
              <a:defRPr sz="1733">
                <a:solidFill>
                  <a:schemeClr val="lt1"/>
                </a:solidFill>
                <a:latin typeface="Fira Sans SemiBold"/>
                <a:ea typeface="Fira Sans SemiBold"/>
                <a:cs typeface="Fira Sans SemiBold"/>
                <a:sym typeface="Fira Sans SemiBold"/>
              </a:defRPr>
            </a:lvl1pPr>
            <a:lvl2pPr lvl="1" algn="r" rtl="0">
              <a:buNone/>
              <a:defRPr sz="1733">
                <a:solidFill>
                  <a:schemeClr val="lt1"/>
                </a:solidFill>
                <a:latin typeface="Fira Sans SemiBold"/>
                <a:ea typeface="Fira Sans SemiBold"/>
                <a:cs typeface="Fira Sans SemiBold"/>
                <a:sym typeface="Fira Sans SemiBold"/>
              </a:defRPr>
            </a:lvl2pPr>
            <a:lvl3pPr lvl="2" algn="r" rtl="0">
              <a:buNone/>
              <a:defRPr sz="1733">
                <a:solidFill>
                  <a:schemeClr val="lt1"/>
                </a:solidFill>
                <a:latin typeface="Fira Sans SemiBold"/>
                <a:ea typeface="Fira Sans SemiBold"/>
                <a:cs typeface="Fira Sans SemiBold"/>
                <a:sym typeface="Fira Sans SemiBold"/>
              </a:defRPr>
            </a:lvl3pPr>
            <a:lvl4pPr lvl="3" algn="r" rtl="0">
              <a:buNone/>
              <a:defRPr sz="1733">
                <a:solidFill>
                  <a:schemeClr val="lt1"/>
                </a:solidFill>
                <a:latin typeface="Fira Sans SemiBold"/>
                <a:ea typeface="Fira Sans SemiBold"/>
                <a:cs typeface="Fira Sans SemiBold"/>
                <a:sym typeface="Fira Sans SemiBold"/>
              </a:defRPr>
            </a:lvl4pPr>
            <a:lvl5pPr lvl="4" algn="r" rtl="0">
              <a:buNone/>
              <a:defRPr sz="1733">
                <a:solidFill>
                  <a:schemeClr val="lt1"/>
                </a:solidFill>
                <a:latin typeface="Fira Sans SemiBold"/>
                <a:ea typeface="Fira Sans SemiBold"/>
                <a:cs typeface="Fira Sans SemiBold"/>
                <a:sym typeface="Fira Sans SemiBold"/>
              </a:defRPr>
            </a:lvl5pPr>
            <a:lvl6pPr lvl="5" algn="r" rtl="0">
              <a:buNone/>
              <a:defRPr sz="1733">
                <a:solidFill>
                  <a:schemeClr val="lt1"/>
                </a:solidFill>
                <a:latin typeface="Fira Sans SemiBold"/>
                <a:ea typeface="Fira Sans SemiBold"/>
                <a:cs typeface="Fira Sans SemiBold"/>
                <a:sym typeface="Fira Sans SemiBold"/>
              </a:defRPr>
            </a:lvl6pPr>
            <a:lvl7pPr lvl="6" algn="r" rtl="0">
              <a:buNone/>
              <a:defRPr sz="1733">
                <a:solidFill>
                  <a:schemeClr val="lt1"/>
                </a:solidFill>
                <a:latin typeface="Fira Sans SemiBold"/>
                <a:ea typeface="Fira Sans SemiBold"/>
                <a:cs typeface="Fira Sans SemiBold"/>
                <a:sym typeface="Fira Sans SemiBold"/>
              </a:defRPr>
            </a:lvl7pPr>
            <a:lvl8pPr lvl="7" algn="r" rtl="0">
              <a:buNone/>
              <a:defRPr sz="1733">
                <a:solidFill>
                  <a:schemeClr val="lt1"/>
                </a:solidFill>
                <a:latin typeface="Fira Sans SemiBold"/>
                <a:ea typeface="Fira Sans SemiBold"/>
                <a:cs typeface="Fira Sans SemiBold"/>
                <a:sym typeface="Fira Sans SemiBold"/>
              </a:defRPr>
            </a:lvl8pPr>
            <a:lvl9pPr lvl="8" algn="r" rtl="0">
              <a:buNone/>
              <a:defRPr sz="1733">
                <a:solidFill>
                  <a:schemeClr val="lt1"/>
                </a:solidFill>
                <a:latin typeface="Fira Sans SemiBold"/>
                <a:ea typeface="Fira Sans SemiBold"/>
                <a:cs typeface="Fira Sans SemiBold"/>
                <a:sym typeface="Fira Sans SemiBold"/>
              </a:defRPr>
            </a:lvl9pPr>
          </a:lstStyle>
          <a:p>
            <a:fld id="{AB5E4A76-6120-4F58-AECE-4F21904C47B3}" type="slidenum">
              <a:rPr lang="en-IN" smtClean="0"/>
              <a:t>‹#›</a:t>
            </a:fld>
            <a:endParaRPr lang="en-IN"/>
          </a:p>
        </p:txBody>
      </p:sp>
    </p:spTree>
    <p:extLst>
      <p:ext uri="{BB962C8B-B14F-4D97-AF65-F5344CB8AC3E}">
        <p14:creationId xmlns:p14="http://schemas.microsoft.com/office/powerpoint/2010/main" val="683721338"/>
      </p:ext>
    </p:extLst>
  </p:cSld>
  <p:clrMap bg1="lt1" tx1="dk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chandresh.me/Zomato_data-Analysis/"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himanshupoddar/zomato-bangalore-restaurants?select=zomato.csv"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38799" y="2646251"/>
            <a:ext cx="9801265" cy="842800"/>
          </a:xfrm>
        </p:spPr>
        <p:txBody>
          <a:bodyPr/>
          <a:lstStyle/>
          <a:p>
            <a:r>
              <a:rPr lang="en-US" dirty="0" smtClean="0"/>
              <a:t>ZOMATO DATA ANALYSIS</a:t>
            </a:r>
            <a:endParaRPr lang="en-IN" dirty="0"/>
          </a:p>
        </p:txBody>
      </p:sp>
      <p:sp>
        <p:nvSpPr>
          <p:cNvPr id="3" name="Subtitle 2"/>
          <p:cNvSpPr>
            <a:spLocks noGrp="1"/>
          </p:cNvSpPr>
          <p:nvPr>
            <p:ph type="subTitle" idx="1"/>
          </p:nvPr>
        </p:nvSpPr>
        <p:spPr/>
        <p:txBody>
          <a:bodyPr/>
          <a:lstStyle/>
          <a:p>
            <a:r>
              <a:rPr lang="en-US" dirty="0" smtClean="0"/>
              <a:t>USING PYTHON</a:t>
            </a:r>
            <a:endParaRPr lang="en-IN" dirty="0"/>
          </a:p>
        </p:txBody>
      </p:sp>
    </p:spTree>
    <p:extLst>
      <p:ext uri="{BB962C8B-B14F-4D97-AF65-F5344CB8AC3E}">
        <p14:creationId xmlns:p14="http://schemas.microsoft.com/office/powerpoint/2010/main" val="41473260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671" y="530941"/>
            <a:ext cx="10692581" cy="5545393"/>
          </a:xfrm>
        </p:spPr>
        <p:txBody>
          <a:bodyPr/>
          <a:lstStyle/>
          <a:p>
            <a:pPr marL="101598" indent="0">
              <a:buNone/>
            </a:pPr>
            <a:r>
              <a:rPr lang="en-US" sz="2000" u="sng" dirty="0" smtClean="0"/>
              <a:t>Q8. Visualizing Top Cuisines</a:t>
            </a:r>
          </a:p>
          <a:p>
            <a:pPr marL="101598" indent="0">
              <a:buNone/>
            </a:pPr>
            <a:endParaRPr lang="en-US" sz="2000" u="sng" dirty="0"/>
          </a:p>
          <a:p>
            <a:pPr marL="101598" indent="0">
              <a:buNone/>
            </a:pPr>
            <a:endParaRPr lang="en-US" sz="2000" u="sng" dirty="0" smtClean="0"/>
          </a:p>
          <a:p>
            <a:pPr marL="101598" indent="0">
              <a:buNone/>
            </a:pPr>
            <a:endParaRPr lang="en-US" sz="2000" u="sng" dirty="0"/>
          </a:p>
          <a:p>
            <a:pPr marL="101598" indent="0">
              <a:buNone/>
            </a:pPr>
            <a:endParaRPr lang="en-US" sz="2000" u="sng" dirty="0" smtClean="0"/>
          </a:p>
          <a:p>
            <a:pPr marL="101598" indent="0">
              <a:buNone/>
            </a:pPr>
            <a:endParaRPr lang="en-US" sz="2000" u="sng" dirty="0"/>
          </a:p>
          <a:p>
            <a:pPr marL="101598" indent="0">
              <a:buNone/>
            </a:pPr>
            <a:endParaRPr lang="en-US" sz="2000" u="sng" dirty="0" smtClean="0"/>
          </a:p>
          <a:p>
            <a:pPr marL="101598" indent="0">
              <a:buNone/>
            </a:pPr>
            <a:endParaRPr lang="en-US" sz="2000" u="sng" dirty="0"/>
          </a:p>
          <a:p>
            <a:pPr marL="101598" indent="0">
              <a:buNone/>
            </a:pPr>
            <a:endParaRPr lang="en-US" sz="2000" u="sng" dirty="0" smtClean="0"/>
          </a:p>
          <a:p>
            <a:pPr marL="101598" indent="0">
              <a:buNone/>
            </a:pPr>
            <a:endParaRPr lang="en-US" sz="2000" u="sng" dirty="0"/>
          </a:p>
          <a:p>
            <a:pPr marL="101598" indent="0">
              <a:buNone/>
            </a:pPr>
            <a:endParaRPr lang="en-US" sz="2000" u="sng" dirty="0" smtClean="0"/>
          </a:p>
          <a:p>
            <a:pPr marL="101598" indent="0">
              <a:buNone/>
            </a:pPr>
            <a:endParaRPr lang="en-US" sz="2000" u="sng" dirty="0"/>
          </a:p>
          <a:p>
            <a:pPr marL="101598" indent="0">
              <a:buNone/>
            </a:pPr>
            <a:endParaRPr lang="en-US" sz="2000" u="sng" dirty="0" smtClean="0"/>
          </a:p>
          <a:p>
            <a:pPr marL="101598" indent="0">
              <a:buNone/>
            </a:pPr>
            <a:endParaRPr lang="en-US" sz="2000" u="sng" dirty="0"/>
          </a:p>
          <a:p>
            <a:pPr marL="101598" indent="0">
              <a:buNone/>
            </a:pPr>
            <a:endParaRPr lang="en-US" sz="2000" u="sng" dirty="0" smtClean="0"/>
          </a:p>
          <a:p>
            <a:pPr marL="101598" indent="0">
              <a:buNone/>
            </a:pPr>
            <a:r>
              <a:rPr lang="en-US" sz="1600" dirty="0"/>
              <a:t>Here, we can see North Indian Cuisine is rated </a:t>
            </a:r>
            <a:r>
              <a:rPr lang="en-US" sz="1600" dirty="0" smtClean="0"/>
              <a:t>highly amongst all the cuisines in Bangalore.</a:t>
            </a:r>
          </a:p>
          <a:p>
            <a:pPr marL="101598" indent="0">
              <a:buNone/>
            </a:pPr>
            <a:endParaRPr lang="en-IN" sz="2000" u="sn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262" y="907024"/>
            <a:ext cx="10449279" cy="4793226"/>
          </a:xfrm>
          <a:prstGeom prst="rect">
            <a:avLst/>
          </a:prstGeom>
        </p:spPr>
      </p:pic>
    </p:spTree>
    <p:extLst>
      <p:ext uri="{BB962C8B-B14F-4D97-AF65-F5344CB8AC3E}">
        <p14:creationId xmlns:p14="http://schemas.microsoft.com/office/powerpoint/2010/main" val="3728299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0941" y="840658"/>
            <a:ext cx="10589342" cy="5412658"/>
          </a:xfrm>
        </p:spPr>
        <p:txBody>
          <a:bodyPr/>
          <a:lstStyle/>
          <a:p>
            <a:pPr marL="101598" indent="0">
              <a:buNone/>
            </a:pPr>
            <a:r>
              <a:rPr lang="en-US" sz="2000" u="sng" dirty="0" smtClean="0"/>
              <a:t>Q9. Type of Meal and Rating</a:t>
            </a:r>
          </a:p>
          <a:p>
            <a:pPr marL="101598" indent="0">
              <a:buNone/>
            </a:pPr>
            <a:endParaRPr lang="en-US" sz="1600" dirty="0" smtClean="0"/>
          </a:p>
          <a:p>
            <a:pPr marL="101598" indent="0">
              <a:buNone/>
            </a:pPr>
            <a:endParaRPr lang="en-US" sz="1600" dirty="0"/>
          </a:p>
          <a:p>
            <a:pPr marL="101598" indent="0">
              <a:buNone/>
            </a:pPr>
            <a:endParaRPr lang="en-US" sz="1600" dirty="0" smtClean="0"/>
          </a:p>
          <a:p>
            <a:pPr marL="101598" indent="0">
              <a:buNone/>
            </a:pPr>
            <a:endParaRPr lang="en-US" sz="1600" dirty="0"/>
          </a:p>
          <a:p>
            <a:pPr marL="101598" indent="0">
              <a:buNone/>
            </a:pPr>
            <a:endParaRPr lang="en-US" sz="1600" dirty="0" smtClean="0"/>
          </a:p>
          <a:p>
            <a:pPr marL="101598" indent="0">
              <a:buNone/>
            </a:pPr>
            <a:endParaRPr lang="en-US" sz="1600" dirty="0"/>
          </a:p>
          <a:p>
            <a:pPr marL="101598" indent="0">
              <a:buNone/>
            </a:pPr>
            <a:endParaRPr lang="en-US" sz="1600" dirty="0" smtClean="0"/>
          </a:p>
          <a:p>
            <a:pPr marL="101598" indent="0">
              <a:buNone/>
            </a:pPr>
            <a:endParaRPr lang="en-US" sz="1600" dirty="0"/>
          </a:p>
          <a:p>
            <a:pPr marL="101598" indent="0">
              <a:buNone/>
            </a:pPr>
            <a:endParaRPr lang="en-US" sz="1600" dirty="0" smtClean="0"/>
          </a:p>
          <a:p>
            <a:pPr marL="101598" indent="0">
              <a:buNone/>
            </a:pPr>
            <a:endParaRPr lang="en-US" sz="1600" dirty="0"/>
          </a:p>
          <a:p>
            <a:pPr marL="101598" indent="0">
              <a:buNone/>
            </a:pPr>
            <a:endParaRPr lang="en-US" sz="1600" dirty="0" smtClean="0"/>
          </a:p>
          <a:p>
            <a:pPr marL="101598" indent="0">
              <a:buNone/>
            </a:pPr>
            <a:endParaRPr lang="en-US" sz="1600" dirty="0"/>
          </a:p>
          <a:p>
            <a:pPr marL="101598" indent="0">
              <a:buNone/>
            </a:pPr>
            <a:endParaRPr lang="en-US" sz="1600" dirty="0" smtClean="0"/>
          </a:p>
          <a:p>
            <a:pPr marL="101598" indent="0">
              <a:buNone/>
            </a:pPr>
            <a:endParaRPr lang="en-US" sz="1600" dirty="0"/>
          </a:p>
          <a:p>
            <a:pPr marL="101598" indent="0">
              <a:buNone/>
            </a:pPr>
            <a:endParaRPr lang="en-US" sz="1600" dirty="0" smtClean="0"/>
          </a:p>
          <a:p>
            <a:pPr marL="101598" indent="0">
              <a:buNone/>
            </a:pPr>
            <a:r>
              <a:rPr lang="en-US" sz="1600" dirty="0" smtClean="0"/>
              <a:t>We </a:t>
            </a:r>
            <a:r>
              <a:rPr lang="en-US" sz="1600" dirty="0"/>
              <a:t>can see that maximum average rating is given to Buffet type of meal. This type of restaurant are </a:t>
            </a:r>
            <a:r>
              <a:rPr lang="en-US" sz="1600" dirty="0" err="1"/>
              <a:t>gievn</a:t>
            </a:r>
            <a:r>
              <a:rPr lang="en-US" sz="1600" dirty="0"/>
              <a:t> maximum rating. That means, </a:t>
            </a:r>
            <a:r>
              <a:rPr lang="en-US" sz="1600" dirty="0" err="1"/>
              <a:t>peolpe</a:t>
            </a:r>
            <a:r>
              <a:rPr lang="en-US" sz="1600" dirty="0"/>
              <a:t> are coming in this type of restaurant and have rated highest. And also the Delivery type of restaurant is having lowest average rating.</a:t>
            </a:r>
            <a:endParaRPr lang="en-IN" sz="1600" dirty="0"/>
          </a:p>
        </p:txBody>
      </p:sp>
      <p:pic>
        <p:nvPicPr>
          <p:cNvPr id="4" name="Picture 3"/>
          <p:cNvPicPr>
            <a:picLocks noChangeAspect="1"/>
          </p:cNvPicPr>
          <p:nvPr/>
        </p:nvPicPr>
        <p:blipFill>
          <a:blip r:embed="rId2"/>
          <a:stretch>
            <a:fillRect/>
          </a:stretch>
        </p:blipFill>
        <p:spPr>
          <a:xfrm>
            <a:off x="648929" y="1251463"/>
            <a:ext cx="10574594" cy="4161196"/>
          </a:xfrm>
          <a:prstGeom prst="rect">
            <a:avLst/>
          </a:prstGeom>
        </p:spPr>
      </p:pic>
    </p:spTree>
    <p:extLst>
      <p:ext uri="{BB962C8B-B14F-4D97-AF65-F5344CB8AC3E}">
        <p14:creationId xmlns:p14="http://schemas.microsoft.com/office/powerpoint/2010/main" val="2887865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63677" y="722671"/>
            <a:ext cx="10810568" cy="5515897"/>
          </a:xfrm>
        </p:spPr>
        <p:txBody>
          <a:bodyPr/>
          <a:lstStyle/>
          <a:p>
            <a:pPr marL="101598" indent="0">
              <a:buNone/>
            </a:pPr>
            <a:r>
              <a:rPr lang="en-US" sz="2000" u="sng" dirty="0" smtClean="0"/>
              <a:t>Q10. Most famous restaurant chains in Bangalore</a:t>
            </a:r>
          </a:p>
          <a:p>
            <a:pPr marL="101598" indent="0">
              <a:buNone/>
            </a:pPr>
            <a:endParaRPr lang="en-US" sz="2000" u="sng" dirty="0"/>
          </a:p>
          <a:p>
            <a:pPr marL="101598" indent="0">
              <a:buNone/>
            </a:pPr>
            <a:endParaRPr lang="en-US" sz="2000" u="sng" dirty="0" smtClean="0"/>
          </a:p>
          <a:p>
            <a:pPr marL="101598" indent="0">
              <a:buNone/>
            </a:pPr>
            <a:endParaRPr lang="en-US" sz="2000" u="sng" dirty="0"/>
          </a:p>
          <a:p>
            <a:pPr marL="101598" indent="0">
              <a:buNone/>
            </a:pPr>
            <a:endParaRPr lang="en-US" sz="2000" u="sng" dirty="0" smtClean="0"/>
          </a:p>
          <a:p>
            <a:pPr marL="101598" indent="0">
              <a:buNone/>
            </a:pPr>
            <a:endParaRPr lang="en-US" sz="2000" u="sng" dirty="0"/>
          </a:p>
          <a:p>
            <a:pPr marL="101598" indent="0">
              <a:buNone/>
            </a:pPr>
            <a:endParaRPr lang="en-US" sz="2000" u="sng" dirty="0" smtClean="0"/>
          </a:p>
          <a:p>
            <a:pPr marL="101598" indent="0">
              <a:buNone/>
            </a:pPr>
            <a:endParaRPr lang="en-US" sz="2000" u="sng" dirty="0"/>
          </a:p>
          <a:p>
            <a:pPr marL="101598" indent="0">
              <a:buNone/>
            </a:pPr>
            <a:endParaRPr lang="en-US" sz="2000" u="sng" dirty="0" smtClean="0"/>
          </a:p>
          <a:p>
            <a:pPr marL="101598" indent="0">
              <a:buNone/>
            </a:pPr>
            <a:endParaRPr lang="en-US" sz="2000" u="sng" dirty="0"/>
          </a:p>
          <a:p>
            <a:pPr marL="101598" indent="0">
              <a:buNone/>
            </a:pPr>
            <a:endParaRPr lang="en-US" sz="2000" u="sng" dirty="0" smtClean="0"/>
          </a:p>
          <a:p>
            <a:pPr marL="101598" indent="0">
              <a:buNone/>
            </a:pPr>
            <a:endParaRPr lang="en-US" sz="2000" u="sng" dirty="0"/>
          </a:p>
          <a:p>
            <a:pPr marL="101598" indent="0">
              <a:buNone/>
            </a:pPr>
            <a:endParaRPr lang="en-US" sz="2000" u="sng" dirty="0" smtClean="0"/>
          </a:p>
          <a:p>
            <a:pPr marL="101598" indent="0">
              <a:buNone/>
            </a:pPr>
            <a:endParaRPr lang="en-US" sz="2000" u="sng" dirty="0"/>
          </a:p>
          <a:p>
            <a:pPr marL="101598" indent="0">
              <a:buNone/>
            </a:pPr>
            <a:r>
              <a:rPr lang="en-US" sz="1600" dirty="0"/>
              <a:t>In Bangalore, most famous restaurant chain is CCD (Cafe Coffee Day).</a:t>
            </a:r>
            <a:endParaRPr lang="en-US" sz="1600" dirty="0" smtClean="0"/>
          </a:p>
          <a:p>
            <a:pPr marL="101598" indent="0">
              <a:buNone/>
            </a:pPr>
            <a:endParaRPr lang="en-IN" sz="2000" u="sng" dirty="0"/>
          </a:p>
        </p:txBody>
      </p:sp>
      <p:pic>
        <p:nvPicPr>
          <p:cNvPr id="4" name="Picture 3"/>
          <p:cNvPicPr>
            <a:picLocks noChangeAspect="1"/>
          </p:cNvPicPr>
          <p:nvPr/>
        </p:nvPicPr>
        <p:blipFill>
          <a:blip r:embed="rId2"/>
          <a:stretch>
            <a:fillRect/>
          </a:stretch>
        </p:blipFill>
        <p:spPr>
          <a:xfrm>
            <a:off x="770910" y="1230107"/>
            <a:ext cx="10054406" cy="4138306"/>
          </a:xfrm>
          <a:prstGeom prst="rect">
            <a:avLst/>
          </a:prstGeom>
        </p:spPr>
      </p:pic>
    </p:spTree>
    <p:extLst>
      <p:ext uri="{BB962C8B-B14F-4D97-AF65-F5344CB8AC3E}">
        <p14:creationId xmlns:p14="http://schemas.microsoft.com/office/powerpoint/2010/main" val="2913193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8800" y="613221"/>
            <a:ext cx="9282800" cy="528400"/>
          </a:xfrm>
        </p:spPr>
        <p:txBody>
          <a:bodyPr/>
          <a:lstStyle/>
          <a:p>
            <a:r>
              <a:rPr lang="en-US" u="sng" dirty="0" smtClean="0"/>
              <a:t>CONCLUSIONS</a:t>
            </a:r>
            <a:endParaRPr lang="en-IN" u="sng" dirty="0"/>
          </a:p>
        </p:txBody>
      </p:sp>
      <p:sp>
        <p:nvSpPr>
          <p:cNvPr id="3" name="Text Placeholder 2"/>
          <p:cNvSpPr>
            <a:spLocks noGrp="1"/>
          </p:cNvSpPr>
          <p:nvPr>
            <p:ph type="body" idx="1"/>
          </p:nvPr>
        </p:nvSpPr>
        <p:spPr>
          <a:xfrm>
            <a:off x="1038800" y="1504335"/>
            <a:ext cx="9282800" cy="4586749"/>
          </a:xfrm>
        </p:spPr>
        <p:txBody>
          <a:bodyPr/>
          <a:lstStyle/>
          <a:p>
            <a:pPr algn="just"/>
            <a:r>
              <a:rPr lang="en-IN" sz="2000" dirty="0"/>
              <a:t>After all the data processing and  analysis, we can get this following conclusion: There are 51717 restaurants registered on </a:t>
            </a:r>
            <a:r>
              <a:rPr lang="en-IN" sz="2000" dirty="0" err="1"/>
              <a:t>Zomato</a:t>
            </a:r>
            <a:r>
              <a:rPr lang="en-IN" sz="2000" dirty="0"/>
              <a:t> Apps based in Bangalore. More than 3500 restaurants are located in BTM which is highest amongst the all in Bangalore. </a:t>
            </a:r>
            <a:endParaRPr lang="en-IN" sz="2000" dirty="0" smtClean="0"/>
          </a:p>
          <a:p>
            <a:pPr algn="just"/>
            <a:r>
              <a:rPr lang="en-IN" sz="2000" dirty="0" smtClean="0"/>
              <a:t>There </a:t>
            </a:r>
            <a:r>
              <a:rPr lang="en-IN" sz="2000" dirty="0"/>
              <a:t>are high number of restaurants that provide Online Order facility comparatively there are less number of restaurants that provide booking table facility. </a:t>
            </a:r>
            <a:endParaRPr lang="en-IN" sz="2000" dirty="0" smtClean="0"/>
          </a:p>
          <a:p>
            <a:pPr algn="just"/>
            <a:r>
              <a:rPr lang="en-IN" sz="2000" dirty="0" smtClean="0"/>
              <a:t>Also </a:t>
            </a:r>
            <a:r>
              <a:rPr lang="en-IN" sz="2000" dirty="0"/>
              <a:t>North Indian is the cuisine most famous in Bangalore. Restaurants which provide Buffet system are high rated </a:t>
            </a:r>
            <a:r>
              <a:rPr lang="en-IN" sz="2000" dirty="0" smtClean="0"/>
              <a:t>.</a:t>
            </a:r>
          </a:p>
          <a:p>
            <a:pPr algn="just"/>
            <a:r>
              <a:rPr lang="en-IN" sz="2000" dirty="0" smtClean="0"/>
              <a:t> </a:t>
            </a:r>
            <a:r>
              <a:rPr lang="en-IN" sz="2000" dirty="0"/>
              <a:t>If we look for most famous restaurant chain in Bangalore, Cafe Coffee Day (CCD) stands at the top.</a:t>
            </a:r>
          </a:p>
          <a:p>
            <a:pPr algn="just"/>
            <a:endParaRPr lang="en-IN" sz="2000" dirty="0"/>
          </a:p>
        </p:txBody>
      </p:sp>
    </p:spTree>
    <p:extLst>
      <p:ext uri="{BB962C8B-B14F-4D97-AF65-F5344CB8AC3E}">
        <p14:creationId xmlns:p14="http://schemas.microsoft.com/office/powerpoint/2010/main" val="2518739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REFERENCES</a:t>
            </a:r>
            <a:endParaRPr lang="en-IN" u="sng" dirty="0"/>
          </a:p>
        </p:txBody>
      </p:sp>
      <p:sp>
        <p:nvSpPr>
          <p:cNvPr id="3" name="Text Placeholder 2"/>
          <p:cNvSpPr>
            <a:spLocks noGrp="1"/>
          </p:cNvSpPr>
          <p:nvPr>
            <p:ph type="body" idx="1"/>
          </p:nvPr>
        </p:nvSpPr>
        <p:spPr/>
        <p:txBody>
          <a:bodyPr/>
          <a:lstStyle/>
          <a:p>
            <a:r>
              <a:rPr lang="en-IN" sz="2000" dirty="0" smtClean="0"/>
              <a:t>[</a:t>
            </a:r>
            <a:r>
              <a:rPr lang="en-IN" sz="2000" dirty="0"/>
              <a:t>1] Blog on </a:t>
            </a:r>
            <a:r>
              <a:rPr lang="en-IN" sz="2000" dirty="0" err="1"/>
              <a:t>Zomato</a:t>
            </a:r>
            <a:r>
              <a:rPr lang="en-IN" sz="2000" dirty="0"/>
              <a:t> Data Analysis By </a:t>
            </a:r>
            <a:r>
              <a:rPr lang="en-IN" sz="2000" dirty="0" err="1"/>
              <a:t>Chandresh</a:t>
            </a:r>
            <a:r>
              <a:rPr lang="en-IN" sz="2000" dirty="0"/>
              <a:t>~ </a:t>
            </a:r>
            <a:r>
              <a:rPr lang="en-IN" sz="2000" u="sng" dirty="0">
                <a:hlinkClick r:id="rId2"/>
              </a:rPr>
              <a:t>https://chandresh.me/Zomato_data-Analysis/</a:t>
            </a:r>
            <a:endParaRPr lang="en-IN" sz="2000" dirty="0"/>
          </a:p>
          <a:p>
            <a:r>
              <a:rPr lang="en-IN" sz="2000" dirty="0"/>
              <a:t>[2] From some </a:t>
            </a:r>
            <a:r>
              <a:rPr lang="en-IN" sz="2000" dirty="0" err="1"/>
              <a:t>Github</a:t>
            </a:r>
            <a:r>
              <a:rPr lang="en-IN" sz="2000" dirty="0"/>
              <a:t> repositories.</a:t>
            </a:r>
          </a:p>
          <a:p>
            <a:r>
              <a:rPr lang="en-IN" sz="2000" dirty="0"/>
              <a:t>[3] Also from </a:t>
            </a:r>
            <a:r>
              <a:rPr lang="en-IN" sz="2000" dirty="0" err="1"/>
              <a:t>Kaggle</a:t>
            </a:r>
            <a:r>
              <a:rPr lang="en-IN" sz="2000" dirty="0"/>
              <a:t> notebooks. </a:t>
            </a:r>
          </a:p>
          <a:p>
            <a:endParaRPr lang="en-IN" dirty="0"/>
          </a:p>
        </p:txBody>
      </p:sp>
    </p:spTree>
    <p:extLst>
      <p:ext uri="{BB962C8B-B14F-4D97-AF65-F5344CB8AC3E}">
        <p14:creationId xmlns:p14="http://schemas.microsoft.com/office/powerpoint/2010/main" val="2677265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75870" y="2729509"/>
            <a:ext cx="10214219" cy="1546400"/>
          </a:xfrm>
        </p:spPr>
        <p:txBody>
          <a:bodyPr/>
          <a:lstStyle/>
          <a:p>
            <a:r>
              <a:rPr lang="en-US" dirty="0" smtClean="0"/>
              <a:t>THANK YOU</a:t>
            </a:r>
            <a:endParaRPr lang="en-IN" dirty="0"/>
          </a:p>
        </p:txBody>
      </p:sp>
    </p:spTree>
    <p:extLst>
      <p:ext uri="{BB962C8B-B14F-4D97-AF65-F5344CB8AC3E}">
        <p14:creationId xmlns:p14="http://schemas.microsoft.com/office/powerpoint/2010/main" val="3641844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8800" y="495235"/>
            <a:ext cx="9282800" cy="528400"/>
          </a:xfrm>
        </p:spPr>
        <p:txBody>
          <a:bodyPr/>
          <a:lstStyle/>
          <a:p>
            <a:r>
              <a:rPr lang="en-US" u="sng" dirty="0" smtClean="0"/>
              <a:t>INTRODUCTION</a:t>
            </a:r>
            <a:endParaRPr lang="en-IN" u="sng" dirty="0"/>
          </a:p>
        </p:txBody>
      </p:sp>
      <p:sp>
        <p:nvSpPr>
          <p:cNvPr id="3" name="Text Placeholder 2"/>
          <p:cNvSpPr>
            <a:spLocks noGrp="1"/>
          </p:cNvSpPr>
          <p:nvPr>
            <p:ph type="body" idx="1"/>
          </p:nvPr>
        </p:nvSpPr>
        <p:spPr>
          <a:xfrm>
            <a:off x="1038800" y="1342103"/>
            <a:ext cx="9282800" cy="4508197"/>
          </a:xfrm>
        </p:spPr>
        <p:txBody>
          <a:bodyPr/>
          <a:lstStyle/>
          <a:p>
            <a:pPr algn="just"/>
            <a:r>
              <a:rPr lang="en-IN" sz="1600" dirty="0" err="1"/>
              <a:t>Zomato</a:t>
            </a:r>
            <a:r>
              <a:rPr lang="en-IN" sz="1600" dirty="0"/>
              <a:t> is an Indian restaurant aggregator and food delivery start-up founded by </a:t>
            </a:r>
            <a:r>
              <a:rPr lang="en-IN" sz="1600" dirty="0" err="1"/>
              <a:t>Deepinder</a:t>
            </a:r>
            <a:r>
              <a:rPr lang="en-IN" sz="1600" dirty="0"/>
              <a:t> </a:t>
            </a:r>
            <a:r>
              <a:rPr lang="en-IN" sz="1600" dirty="0" err="1"/>
              <a:t>Goyal</a:t>
            </a:r>
            <a:r>
              <a:rPr lang="en-IN" sz="1600" dirty="0"/>
              <a:t> and Pankaj </a:t>
            </a:r>
            <a:r>
              <a:rPr lang="en-IN" sz="1600" dirty="0" err="1"/>
              <a:t>Chaddah</a:t>
            </a:r>
            <a:r>
              <a:rPr lang="en-IN" sz="1600" dirty="0"/>
              <a:t> in 2008. </a:t>
            </a:r>
            <a:r>
              <a:rPr lang="en-IN" sz="1600" dirty="0" err="1"/>
              <a:t>Zomato</a:t>
            </a:r>
            <a:r>
              <a:rPr lang="en-IN" sz="1600" dirty="0"/>
              <a:t> provides information, menus and user-reviews of restaurants, and also has food delivery options from partner restaurants in select cities.</a:t>
            </a:r>
          </a:p>
          <a:p>
            <a:pPr algn="just"/>
            <a:r>
              <a:rPr lang="en-IN" sz="1600" dirty="0" smtClean="0"/>
              <a:t>The </a:t>
            </a:r>
            <a:r>
              <a:rPr lang="en-IN" sz="1600" dirty="0"/>
              <a:t>basic idea of </a:t>
            </a:r>
            <a:r>
              <a:rPr lang="en-IN" sz="1600" dirty="0" err="1"/>
              <a:t>analyzing</a:t>
            </a:r>
            <a:r>
              <a:rPr lang="en-IN" sz="1600" dirty="0"/>
              <a:t> the </a:t>
            </a:r>
            <a:r>
              <a:rPr lang="en-IN" sz="1600" dirty="0" err="1"/>
              <a:t>Zomato</a:t>
            </a:r>
            <a:r>
              <a:rPr lang="en-IN" sz="1600" dirty="0"/>
              <a:t> dataset is to get a fair idea about the factors affecting the aggregate rating of each restaurant, establishment of different types of restaurant at different places, Bengaluru being one such city has more than 12,000 restaurants with restaurants serving dishes from all over the world. </a:t>
            </a:r>
            <a:endParaRPr lang="en-IN" sz="1600" dirty="0" smtClean="0"/>
          </a:p>
          <a:p>
            <a:pPr algn="just"/>
            <a:r>
              <a:rPr lang="en-IN" sz="1600" dirty="0" smtClean="0"/>
              <a:t>With </a:t>
            </a:r>
            <a:r>
              <a:rPr lang="en-IN" sz="1600" dirty="0"/>
              <a:t>each day new restaurants opening the industry </a:t>
            </a:r>
            <a:r>
              <a:rPr lang="en-IN" sz="1600" dirty="0" err="1"/>
              <a:t>has'nt</a:t>
            </a:r>
            <a:r>
              <a:rPr lang="en-IN" sz="1600" dirty="0"/>
              <a:t> been saturated yet and the demand is increasing day by day. </a:t>
            </a:r>
            <a:r>
              <a:rPr lang="en-IN" sz="1600" dirty="0" err="1"/>
              <a:t>Inspite</a:t>
            </a:r>
            <a:r>
              <a:rPr lang="en-IN" sz="1600" dirty="0"/>
              <a:t> of increasing demand it however has become difficult for new restaurants to compete with established restaurants. Most of them serving the same food. </a:t>
            </a:r>
            <a:endParaRPr lang="en-IN" sz="1600" dirty="0" smtClean="0"/>
          </a:p>
          <a:p>
            <a:pPr algn="just"/>
            <a:r>
              <a:rPr lang="en-IN" sz="1600" dirty="0" smtClean="0"/>
              <a:t>Bengaluru </a:t>
            </a:r>
            <a:r>
              <a:rPr lang="en-IN" sz="1600" dirty="0"/>
              <a:t>being an IT capital of India. Most of the people here are dependent mainly on the restaurant food as they don't have time to cook for themselves. With such an overwhelming demand of restaurants it has therefore become important to study the demography of a location. What kind of a food is more popular in a locality. Do the entire locality loves vegetarian food. These kind of analysis can be done using the data, by studying different factors.</a:t>
            </a:r>
          </a:p>
          <a:p>
            <a:pPr marL="101598" indent="0" algn="just">
              <a:buNone/>
            </a:pPr>
            <a:endParaRPr lang="en-IN" sz="1600" dirty="0"/>
          </a:p>
        </p:txBody>
      </p:sp>
    </p:spTree>
    <p:extLst>
      <p:ext uri="{BB962C8B-B14F-4D97-AF65-F5344CB8AC3E}">
        <p14:creationId xmlns:p14="http://schemas.microsoft.com/office/powerpoint/2010/main" val="10024071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8800" y="509984"/>
            <a:ext cx="9282800" cy="528400"/>
          </a:xfrm>
        </p:spPr>
        <p:txBody>
          <a:bodyPr/>
          <a:lstStyle/>
          <a:p>
            <a:r>
              <a:rPr lang="en-US" dirty="0" smtClean="0"/>
              <a:t>DATA DESCRIPTION</a:t>
            </a:r>
            <a:endParaRPr lang="en-IN" dirty="0"/>
          </a:p>
        </p:txBody>
      </p:sp>
      <p:sp>
        <p:nvSpPr>
          <p:cNvPr id="3" name="Text Placeholder 2"/>
          <p:cNvSpPr>
            <a:spLocks noGrp="1"/>
          </p:cNvSpPr>
          <p:nvPr>
            <p:ph type="body" idx="1"/>
          </p:nvPr>
        </p:nvSpPr>
        <p:spPr>
          <a:xfrm>
            <a:off x="1038800" y="1194619"/>
            <a:ext cx="9282800" cy="4655681"/>
          </a:xfrm>
        </p:spPr>
        <p:txBody>
          <a:bodyPr/>
          <a:lstStyle/>
          <a:p>
            <a:pPr marL="101598" indent="0">
              <a:buNone/>
            </a:pPr>
            <a:r>
              <a:rPr lang="en-US" sz="1600" dirty="0"/>
              <a:t> </a:t>
            </a:r>
            <a:r>
              <a:rPr lang="en-US" sz="1600" dirty="0" smtClean="0"/>
              <a:t>        Data Source:- </a:t>
            </a:r>
            <a:r>
              <a:rPr lang="en-US" sz="1600" dirty="0" smtClean="0">
                <a:hlinkClick r:id="rId2"/>
              </a:rPr>
              <a:t>ZOMATO BANGALORE DATASET</a:t>
            </a:r>
            <a:endParaRPr lang="en-IN" sz="1600" dirty="0" smtClean="0"/>
          </a:p>
          <a:p>
            <a:r>
              <a:rPr lang="en-IN" sz="1600" dirty="0" err="1" smtClean="0"/>
              <a:t>url</a:t>
            </a:r>
            <a:r>
              <a:rPr lang="en-IN" sz="1600" dirty="0" smtClean="0"/>
              <a:t> </a:t>
            </a:r>
            <a:r>
              <a:rPr lang="en-IN" sz="1600" dirty="0"/>
              <a:t>: contains the </a:t>
            </a:r>
            <a:r>
              <a:rPr lang="en-IN" sz="1600" dirty="0" err="1"/>
              <a:t>url</a:t>
            </a:r>
            <a:r>
              <a:rPr lang="en-IN" sz="1600" dirty="0"/>
              <a:t> of the restaurant in the </a:t>
            </a:r>
            <a:r>
              <a:rPr lang="en-IN" sz="1600" dirty="0" err="1"/>
              <a:t>zomato</a:t>
            </a:r>
            <a:r>
              <a:rPr lang="en-IN" sz="1600" dirty="0"/>
              <a:t> website</a:t>
            </a:r>
          </a:p>
          <a:p>
            <a:r>
              <a:rPr lang="en-IN" sz="1600" dirty="0" err="1"/>
              <a:t>addres</a:t>
            </a:r>
            <a:r>
              <a:rPr lang="en-IN" sz="1600" dirty="0"/>
              <a:t>: contains the address of the restaurant in Bengaluru</a:t>
            </a:r>
          </a:p>
          <a:p>
            <a:r>
              <a:rPr lang="en-IN" sz="1600" dirty="0"/>
              <a:t>name: contains the name of the restaurant</a:t>
            </a:r>
          </a:p>
          <a:p>
            <a:r>
              <a:rPr lang="en-IN" sz="1600" dirty="0" err="1"/>
              <a:t>online_order</a:t>
            </a:r>
            <a:r>
              <a:rPr lang="en-IN" sz="1600" dirty="0"/>
              <a:t>: whether online ordering is available in the restaurant or not</a:t>
            </a:r>
          </a:p>
          <a:p>
            <a:r>
              <a:rPr lang="en-IN" sz="1600" dirty="0" err="1"/>
              <a:t>book_table</a:t>
            </a:r>
            <a:r>
              <a:rPr lang="en-IN" sz="1600" dirty="0"/>
              <a:t>: table book option available or not</a:t>
            </a:r>
          </a:p>
          <a:p>
            <a:r>
              <a:rPr lang="en-IN" sz="1600" dirty="0"/>
              <a:t>rate: contains the overall rating of the restaurant out of 5</a:t>
            </a:r>
          </a:p>
          <a:p>
            <a:r>
              <a:rPr lang="en-IN" sz="1600" dirty="0"/>
              <a:t>votes: contains total number of rating for the restaurant as of the above mentioned date</a:t>
            </a:r>
          </a:p>
          <a:p>
            <a:r>
              <a:rPr lang="en-IN" sz="1600" dirty="0"/>
              <a:t>phone: contains the phone number of the restaurant</a:t>
            </a:r>
          </a:p>
          <a:p>
            <a:r>
              <a:rPr lang="en-IN" sz="1600" dirty="0"/>
              <a:t>location: contains the </a:t>
            </a:r>
            <a:r>
              <a:rPr lang="en-IN" sz="1600" dirty="0" err="1"/>
              <a:t>neighborhood</a:t>
            </a:r>
            <a:r>
              <a:rPr lang="en-IN" sz="1600" dirty="0"/>
              <a:t> in which the restaurant is located</a:t>
            </a:r>
          </a:p>
          <a:p>
            <a:r>
              <a:rPr lang="en-IN" sz="1600" dirty="0" err="1"/>
              <a:t>rest_type</a:t>
            </a:r>
            <a:r>
              <a:rPr lang="en-IN" sz="1600" dirty="0"/>
              <a:t>: restaurant type</a:t>
            </a:r>
          </a:p>
          <a:p>
            <a:r>
              <a:rPr lang="en-IN" sz="1600" dirty="0" err="1"/>
              <a:t>dish_liked</a:t>
            </a:r>
            <a:r>
              <a:rPr lang="en-IN" sz="1600" dirty="0"/>
              <a:t>: dishes people liked in the restaurant</a:t>
            </a:r>
          </a:p>
          <a:p>
            <a:r>
              <a:rPr lang="en-IN" sz="1600" dirty="0"/>
              <a:t>cuisines: food styles, separated by comma</a:t>
            </a:r>
          </a:p>
          <a:p>
            <a:r>
              <a:rPr lang="en-IN" sz="1600" dirty="0" err="1"/>
              <a:t>approx_cost</a:t>
            </a:r>
            <a:r>
              <a:rPr lang="en-IN" sz="1600" dirty="0"/>
              <a:t>(for two people): contains the approximate cost for meal for two people</a:t>
            </a:r>
          </a:p>
          <a:p>
            <a:r>
              <a:rPr lang="en-IN" sz="1600" dirty="0" err="1"/>
              <a:t>reviews_lis</a:t>
            </a:r>
            <a:r>
              <a:rPr lang="en-IN" sz="1600" dirty="0"/>
              <a:t>: list of tuples containing reviews for the restaurant, each tuple</a:t>
            </a:r>
          </a:p>
          <a:p>
            <a:r>
              <a:rPr lang="en-IN" sz="1600" dirty="0" err="1"/>
              <a:t>menu_item</a:t>
            </a:r>
            <a:r>
              <a:rPr lang="en-IN" sz="1600" dirty="0"/>
              <a:t> contains: list of menus available in the restaurant</a:t>
            </a:r>
          </a:p>
          <a:p>
            <a:r>
              <a:rPr lang="en-IN" sz="1600" dirty="0" err="1"/>
              <a:t>listed_in</a:t>
            </a:r>
            <a:r>
              <a:rPr lang="en-IN" sz="1600" dirty="0"/>
              <a:t>(type): type of meal</a:t>
            </a:r>
          </a:p>
          <a:p>
            <a:r>
              <a:rPr lang="en-IN" sz="1600" dirty="0" err="1"/>
              <a:t>listed_in</a:t>
            </a:r>
            <a:r>
              <a:rPr lang="en-IN" sz="1600" dirty="0"/>
              <a:t>(city): contains the </a:t>
            </a:r>
            <a:r>
              <a:rPr lang="en-IN" sz="1600" dirty="0" err="1"/>
              <a:t>neighborhood</a:t>
            </a:r>
            <a:r>
              <a:rPr lang="en-IN" sz="1600" dirty="0"/>
              <a:t> in which the restaurant is listed</a:t>
            </a:r>
          </a:p>
          <a:p>
            <a:endParaRPr lang="en-IN" sz="1600" dirty="0"/>
          </a:p>
        </p:txBody>
      </p:sp>
    </p:spTree>
    <p:extLst>
      <p:ext uri="{BB962C8B-B14F-4D97-AF65-F5344CB8AC3E}">
        <p14:creationId xmlns:p14="http://schemas.microsoft.com/office/powerpoint/2010/main" val="39308567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44643" y="2407920"/>
            <a:ext cx="5324167" cy="1815882"/>
          </a:xfrm>
          <a:prstGeom prst="rect">
            <a:avLst/>
          </a:prstGeom>
          <a:noFill/>
        </p:spPr>
        <p:txBody>
          <a:bodyPr wrap="square" rtlCol="0">
            <a:spAutoFit/>
          </a:bodyPr>
          <a:lstStyle/>
          <a:p>
            <a:pPr lvl="0"/>
            <a:r>
              <a:rPr lang="en-US" sz="1600" dirty="0" smtClean="0">
                <a:solidFill>
                  <a:schemeClr val="accent1"/>
                </a:solidFill>
              </a:rPr>
              <a:t>      </a:t>
            </a:r>
            <a:r>
              <a:rPr lang="en-US" sz="1600" u="sng" dirty="0" smtClean="0">
                <a:solidFill>
                  <a:schemeClr val="accent1"/>
                </a:solidFill>
              </a:rPr>
              <a:t>Data Cleaning Summary</a:t>
            </a:r>
            <a:endParaRPr lang="en-IN" sz="1600" u="sng" dirty="0" smtClean="0">
              <a:solidFill>
                <a:schemeClr val="accent1"/>
              </a:solidFill>
            </a:endParaRPr>
          </a:p>
          <a:p>
            <a:pPr marL="285750" lvl="0" indent="-285750">
              <a:buFont typeface="Arial" panose="020B0604020202020204" pitchFamily="34" charset="0"/>
              <a:buChar char="•"/>
            </a:pPr>
            <a:r>
              <a:rPr lang="en-IN" sz="1600" dirty="0" smtClean="0">
                <a:solidFill>
                  <a:schemeClr val="accent1"/>
                </a:solidFill>
              </a:rPr>
              <a:t>Importing </a:t>
            </a:r>
            <a:r>
              <a:rPr lang="en-IN" sz="1600" dirty="0">
                <a:solidFill>
                  <a:schemeClr val="accent1"/>
                </a:solidFill>
              </a:rPr>
              <a:t>the data as Data Frame</a:t>
            </a:r>
          </a:p>
          <a:p>
            <a:pPr marL="285750" lvl="0" indent="-285750">
              <a:buFont typeface="Arial" panose="020B0604020202020204" pitchFamily="34" charset="0"/>
              <a:buChar char="•"/>
            </a:pPr>
            <a:r>
              <a:rPr lang="en-IN" sz="1600" dirty="0">
                <a:solidFill>
                  <a:schemeClr val="accent1"/>
                </a:solidFill>
              </a:rPr>
              <a:t>Explore the data and check for errors that make data Inefficient for further analysis</a:t>
            </a:r>
          </a:p>
          <a:p>
            <a:pPr marL="285750" lvl="0" indent="-285750">
              <a:buFont typeface="Arial" panose="020B0604020202020204" pitchFamily="34" charset="0"/>
              <a:buChar char="•"/>
            </a:pPr>
            <a:r>
              <a:rPr lang="en-IN" sz="1600" dirty="0">
                <a:solidFill>
                  <a:schemeClr val="accent1"/>
                </a:solidFill>
              </a:rPr>
              <a:t>Check the datatype and convert as per requirement</a:t>
            </a:r>
          </a:p>
          <a:p>
            <a:pPr marL="285750" lvl="0" indent="-285750">
              <a:buFont typeface="Arial" panose="020B0604020202020204" pitchFamily="34" charset="0"/>
              <a:buChar char="•"/>
            </a:pPr>
            <a:r>
              <a:rPr lang="en-IN" sz="1600" dirty="0">
                <a:solidFill>
                  <a:schemeClr val="accent1"/>
                </a:solidFill>
              </a:rPr>
              <a:t>Check for Null Values </a:t>
            </a:r>
          </a:p>
          <a:p>
            <a:pPr marL="285750" indent="-285750">
              <a:buFont typeface="Arial" panose="020B0604020202020204" pitchFamily="34" charset="0"/>
              <a:buChar char="•"/>
            </a:pPr>
            <a:r>
              <a:rPr lang="en-IN" sz="1600" dirty="0">
                <a:solidFill>
                  <a:schemeClr val="accent1"/>
                </a:solidFill>
              </a:rPr>
              <a:t>Replace or Drop Null values</a:t>
            </a:r>
            <a:endParaRPr lang="en-IN" sz="1600" dirty="0">
              <a:solidFill>
                <a:schemeClr val="accent1"/>
              </a:solidFill>
            </a:endParaRPr>
          </a:p>
        </p:txBody>
      </p:sp>
      <p:pic>
        <p:nvPicPr>
          <p:cNvPr id="6" name="Picture 5"/>
          <p:cNvPicPr>
            <a:picLocks noChangeAspect="1"/>
          </p:cNvPicPr>
          <p:nvPr/>
        </p:nvPicPr>
        <p:blipFill>
          <a:blip r:embed="rId2"/>
          <a:stretch>
            <a:fillRect/>
          </a:stretch>
        </p:blipFill>
        <p:spPr>
          <a:xfrm>
            <a:off x="619432" y="569504"/>
            <a:ext cx="10958052" cy="1797854"/>
          </a:xfrm>
          <a:prstGeom prst="rect">
            <a:avLst/>
          </a:prstGeom>
        </p:spPr>
      </p:pic>
      <p:pic>
        <p:nvPicPr>
          <p:cNvPr id="7" name="Picture 6"/>
          <p:cNvPicPr>
            <a:picLocks noChangeAspect="1"/>
          </p:cNvPicPr>
          <p:nvPr/>
        </p:nvPicPr>
        <p:blipFill>
          <a:blip r:embed="rId3"/>
          <a:stretch>
            <a:fillRect/>
          </a:stretch>
        </p:blipFill>
        <p:spPr>
          <a:xfrm>
            <a:off x="619432" y="2507228"/>
            <a:ext cx="2400300" cy="2857500"/>
          </a:xfrm>
          <a:prstGeom prst="rect">
            <a:avLst/>
          </a:prstGeom>
        </p:spPr>
      </p:pic>
      <p:pic>
        <p:nvPicPr>
          <p:cNvPr id="8" name="Picture 7"/>
          <p:cNvPicPr>
            <a:picLocks noChangeAspect="1"/>
          </p:cNvPicPr>
          <p:nvPr/>
        </p:nvPicPr>
        <p:blipFill>
          <a:blip r:embed="rId4"/>
          <a:stretch>
            <a:fillRect/>
          </a:stretch>
        </p:blipFill>
        <p:spPr>
          <a:xfrm>
            <a:off x="2121811" y="5500913"/>
            <a:ext cx="7569833" cy="339672"/>
          </a:xfrm>
          <a:prstGeom prst="rect">
            <a:avLst/>
          </a:prstGeom>
        </p:spPr>
      </p:pic>
      <p:pic>
        <p:nvPicPr>
          <p:cNvPr id="9" name="Picture 8"/>
          <p:cNvPicPr>
            <a:picLocks noChangeAspect="1"/>
          </p:cNvPicPr>
          <p:nvPr/>
        </p:nvPicPr>
        <p:blipFill>
          <a:blip r:embed="rId5"/>
          <a:stretch>
            <a:fillRect/>
          </a:stretch>
        </p:blipFill>
        <p:spPr>
          <a:xfrm>
            <a:off x="8568812" y="2503543"/>
            <a:ext cx="2579893" cy="2865107"/>
          </a:xfrm>
          <a:prstGeom prst="rect">
            <a:avLst/>
          </a:prstGeom>
        </p:spPr>
      </p:pic>
      <p:pic>
        <p:nvPicPr>
          <p:cNvPr id="10" name="Picture 9"/>
          <p:cNvPicPr>
            <a:picLocks noChangeAspect="1"/>
          </p:cNvPicPr>
          <p:nvPr/>
        </p:nvPicPr>
        <p:blipFill>
          <a:blip r:embed="rId6"/>
          <a:stretch>
            <a:fillRect/>
          </a:stretch>
        </p:blipFill>
        <p:spPr>
          <a:xfrm>
            <a:off x="4335026" y="4166426"/>
            <a:ext cx="2918491" cy="1092301"/>
          </a:xfrm>
          <a:prstGeom prst="rect">
            <a:avLst/>
          </a:prstGeom>
        </p:spPr>
      </p:pic>
    </p:spTree>
    <p:extLst>
      <p:ext uri="{BB962C8B-B14F-4D97-AF65-F5344CB8AC3E}">
        <p14:creationId xmlns:p14="http://schemas.microsoft.com/office/powerpoint/2010/main" val="8848895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8800" y="298782"/>
            <a:ext cx="9282800" cy="528400"/>
          </a:xfrm>
        </p:spPr>
        <p:txBody>
          <a:bodyPr/>
          <a:lstStyle/>
          <a:p>
            <a:r>
              <a:rPr lang="en-US" u="sng" dirty="0" smtClean="0"/>
              <a:t>DATA ANALYSIS AND VISUALIZATION</a:t>
            </a:r>
            <a:endParaRPr lang="en-IN" u="sng" dirty="0"/>
          </a:p>
        </p:txBody>
      </p:sp>
      <p:sp>
        <p:nvSpPr>
          <p:cNvPr id="3" name="Text Placeholder 2"/>
          <p:cNvSpPr>
            <a:spLocks noGrp="1"/>
          </p:cNvSpPr>
          <p:nvPr>
            <p:ph type="body" idx="1"/>
          </p:nvPr>
        </p:nvSpPr>
        <p:spPr>
          <a:xfrm>
            <a:off x="937632" y="943898"/>
            <a:ext cx="10169974" cy="5014451"/>
          </a:xfrm>
        </p:spPr>
        <p:txBody>
          <a:bodyPr/>
          <a:lstStyle/>
          <a:p>
            <a:pPr marL="101598" indent="0">
              <a:buNone/>
            </a:pPr>
            <a:r>
              <a:rPr lang="en-US" sz="2000" dirty="0" smtClean="0"/>
              <a:t>Q1. Count plot of Various Locations</a:t>
            </a:r>
          </a:p>
          <a:p>
            <a:pPr marL="101598" indent="0">
              <a:buNone/>
            </a:pPr>
            <a:endParaRPr lang="en-US" dirty="0"/>
          </a:p>
          <a:p>
            <a:pPr marL="101598" indent="0">
              <a:buNone/>
            </a:pPr>
            <a:endParaRPr lang="en-US" dirty="0" smtClean="0"/>
          </a:p>
          <a:p>
            <a:pPr marL="101598" indent="0">
              <a:buNone/>
            </a:pPr>
            <a:endParaRPr lang="en-US" dirty="0"/>
          </a:p>
          <a:p>
            <a:pPr marL="101598" indent="0">
              <a:buNone/>
            </a:pPr>
            <a:endParaRPr lang="en-US" dirty="0" smtClean="0"/>
          </a:p>
          <a:p>
            <a:pPr marL="101598" indent="0">
              <a:buNone/>
            </a:pPr>
            <a:endParaRPr lang="en-US" dirty="0"/>
          </a:p>
          <a:p>
            <a:pPr marL="101598" indent="0">
              <a:buNone/>
            </a:pPr>
            <a:endParaRPr lang="en-US" dirty="0" smtClean="0"/>
          </a:p>
          <a:p>
            <a:pPr marL="101598" indent="0">
              <a:buNone/>
            </a:pPr>
            <a:endParaRPr lang="en-US" dirty="0"/>
          </a:p>
          <a:p>
            <a:pPr marL="101598" indent="0">
              <a:buNone/>
            </a:pPr>
            <a:endParaRPr lang="en-US" dirty="0" smtClean="0"/>
          </a:p>
          <a:p>
            <a:pPr marL="101598" indent="0">
              <a:buNone/>
            </a:pPr>
            <a:endParaRPr lang="en-US" dirty="0"/>
          </a:p>
          <a:p>
            <a:pPr marL="101598" indent="0">
              <a:buNone/>
            </a:pPr>
            <a:endParaRPr lang="en-US" dirty="0" smtClean="0"/>
          </a:p>
          <a:p>
            <a:r>
              <a:rPr lang="en-IN" sz="1600" dirty="0"/>
              <a:t>In this count plot, we can see maximum number of restaurants are present in BTM location followed by other locations. </a:t>
            </a:r>
          </a:p>
          <a:p>
            <a:r>
              <a:rPr lang="en-IN" sz="1600" dirty="0"/>
              <a:t>So from this we come to point that if we want to open a restaurant in a location we will choose that location which is having less number of restaurants like Old Madras Road or Langford Town </a:t>
            </a:r>
            <a:r>
              <a:rPr lang="en-IN" sz="1600" dirty="0" smtClean="0"/>
              <a:t>.</a:t>
            </a:r>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7632" y="1238864"/>
            <a:ext cx="10058400" cy="4424518"/>
          </a:xfrm>
          <a:prstGeom prst="rect">
            <a:avLst/>
          </a:prstGeom>
        </p:spPr>
      </p:pic>
    </p:spTree>
    <p:extLst>
      <p:ext uri="{BB962C8B-B14F-4D97-AF65-F5344CB8AC3E}">
        <p14:creationId xmlns:p14="http://schemas.microsoft.com/office/powerpoint/2010/main" val="36380643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07923" y="634181"/>
            <a:ext cx="10264877" cy="5574890"/>
          </a:xfrm>
        </p:spPr>
        <p:txBody>
          <a:bodyPr/>
          <a:lstStyle/>
          <a:p>
            <a:r>
              <a:rPr lang="en-US" sz="1800" u="sng" dirty="0" smtClean="0"/>
              <a:t>Q2. Restaurants delivering online or not</a:t>
            </a:r>
          </a:p>
          <a:p>
            <a:pPr marL="101598" indent="0">
              <a:buNone/>
            </a:pPr>
            <a:r>
              <a:rPr lang="en-US" sz="1800" dirty="0"/>
              <a:t>        </a:t>
            </a:r>
            <a:endParaRPr lang="en-US" sz="1800" dirty="0" smtClean="0"/>
          </a:p>
          <a:p>
            <a:pPr marL="101598" indent="0">
              <a:buNone/>
            </a:pPr>
            <a:r>
              <a:rPr lang="en-US" sz="1800" dirty="0"/>
              <a:t> </a:t>
            </a:r>
            <a:r>
              <a:rPr lang="en-US" sz="1800" dirty="0" smtClean="0"/>
              <a:t>       We </a:t>
            </a:r>
            <a:r>
              <a:rPr lang="en-US" sz="1800" dirty="0"/>
              <a:t>can see here that there are more </a:t>
            </a:r>
            <a:r>
              <a:rPr lang="en-US" sz="1800" dirty="0" smtClean="0"/>
              <a:t>number</a:t>
            </a:r>
          </a:p>
          <a:p>
            <a:pPr marL="101598" indent="0">
              <a:buNone/>
            </a:pPr>
            <a:r>
              <a:rPr lang="en-US" sz="1800" dirty="0"/>
              <a:t> </a:t>
            </a:r>
            <a:r>
              <a:rPr lang="en-US" sz="1800" dirty="0" smtClean="0"/>
              <a:t>       </a:t>
            </a:r>
            <a:r>
              <a:rPr lang="en-US" sz="1800" dirty="0"/>
              <a:t>of restaurants that provide Delivery on </a:t>
            </a:r>
            <a:r>
              <a:rPr lang="en-US" sz="1800" dirty="0" smtClean="0"/>
              <a:t>Online</a:t>
            </a:r>
          </a:p>
          <a:p>
            <a:pPr marL="101598" indent="0">
              <a:buNone/>
            </a:pPr>
            <a:r>
              <a:rPr lang="en-US" sz="1800" dirty="0" smtClean="0"/>
              <a:t>        Order</a:t>
            </a:r>
            <a:r>
              <a:rPr lang="en-US" sz="1800" dirty="0"/>
              <a:t>.</a:t>
            </a:r>
            <a:r>
              <a:rPr lang="en-US" sz="1800" u="sng" dirty="0"/>
              <a:t> </a:t>
            </a:r>
            <a:endParaRPr lang="en-US" sz="1800" u="sng" dirty="0" smtClean="0"/>
          </a:p>
          <a:p>
            <a:pPr marL="101598" indent="0">
              <a:buNone/>
            </a:pPr>
            <a:endParaRPr lang="en-US" sz="1800" u="sng" dirty="0"/>
          </a:p>
          <a:p>
            <a:pPr marL="101598" indent="0">
              <a:buNone/>
            </a:pPr>
            <a:endParaRPr lang="en-US" sz="1800" u="sng" dirty="0" smtClean="0"/>
          </a:p>
          <a:p>
            <a:pPr marL="101598" indent="0">
              <a:buNone/>
            </a:pPr>
            <a:endParaRPr lang="en-US" sz="1800" u="sng" dirty="0"/>
          </a:p>
          <a:p>
            <a:pPr marL="101598" indent="0">
              <a:buNone/>
            </a:pPr>
            <a:endParaRPr lang="en-US" sz="1800" u="sng" dirty="0" smtClean="0"/>
          </a:p>
          <a:p>
            <a:pPr marL="101598" indent="0">
              <a:buNone/>
            </a:pPr>
            <a:endParaRPr lang="en-US" sz="1800" u="sng" dirty="0"/>
          </a:p>
          <a:p>
            <a:pPr marL="101598" indent="0">
              <a:buNone/>
            </a:pPr>
            <a:endParaRPr lang="en-US" sz="1800" u="sng" dirty="0" smtClean="0"/>
          </a:p>
          <a:p>
            <a:pPr marL="101598" indent="0">
              <a:buNone/>
            </a:pPr>
            <a:endParaRPr lang="en-US" sz="1800" u="sng" dirty="0"/>
          </a:p>
          <a:p>
            <a:pPr marL="101598" indent="0">
              <a:buNone/>
            </a:pPr>
            <a:endParaRPr lang="en-US" sz="1800" u="sng" dirty="0" smtClean="0"/>
          </a:p>
          <a:p>
            <a:pPr marL="101598" indent="0">
              <a:buNone/>
            </a:pPr>
            <a:r>
              <a:rPr lang="en-US" sz="1800" dirty="0"/>
              <a:t> </a:t>
            </a:r>
            <a:r>
              <a:rPr lang="en-US" sz="1800" dirty="0" smtClean="0"/>
              <a:t>                                                                                    </a:t>
            </a:r>
            <a:r>
              <a:rPr lang="en-US" sz="1800" u="sng" dirty="0" smtClean="0"/>
              <a:t>Q3. Restaurants allowing table booking or not</a:t>
            </a:r>
          </a:p>
          <a:p>
            <a:pPr marL="101598" indent="0" algn="just">
              <a:buNone/>
            </a:pPr>
            <a:r>
              <a:rPr lang="en-US" sz="1800" dirty="0" smtClean="0"/>
              <a:t>                                                                                     According </a:t>
            </a:r>
            <a:r>
              <a:rPr lang="en-US" sz="1800" dirty="0"/>
              <a:t>to this graph, we can see there are </a:t>
            </a:r>
            <a:r>
              <a:rPr lang="en-US" sz="1800" dirty="0" smtClean="0"/>
              <a:t>           						less </a:t>
            </a:r>
            <a:r>
              <a:rPr lang="en-US" sz="1800" dirty="0" err="1"/>
              <a:t>reataurants</a:t>
            </a:r>
            <a:r>
              <a:rPr lang="en-US" sz="1800" dirty="0"/>
              <a:t> that provide online table </a:t>
            </a:r>
            <a:r>
              <a:rPr lang="en-US" sz="1800" dirty="0" smtClean="0"/>
              <a:t>							booking</a:t>
            </a:r>
            <a:r>
              <a:rPr lang="en-US" sz="1800" dirty="0"/>
              <a:t>.</a:t>
            </a:r>
            <a:endParaRPr lang="en-IN" sz="1800" dirty="0"/>
          </a:p>
        </p:txBody>
      </p:sp>
      <p:pic>
        <p:nvPicPr>
          <p:cNvPr id="4" name="Picture 3"/>
          <p:cNvPicPr>
            <a:picLocks noChangeAspect="1"/>
          </p:cNvPicPr>
          <p:nvPr/>
        </p:nvPicPr>
        <p:blipFill>
          <a:blip r:embed="rId2"/>
          <a:stretch>
            <a:fillRect/>
          </a:stretch>
        </p:blipFill>
        <p:spPr>
          <a:xfrm>
            <a:off x="1245471" y="2479881"/>
            <a:ext cx="4411304" cy="4144296"/>
          </a:xfrm>
          <a:prstGeom prst="rect">
            <a:avLst/>
          </a:prstGeom>
        </p:spPr>
      </p:pic>
      <p:pic>
        <p:nvPicPr>
          <p:cNvPr id="5" name="Picture 4"/>
          <p:cNvPicPr>
            <a:picLocks noChangeAspect="1"/>
          </p:cNvPicPr>
          <p:nvPr/>
        </p:nvPicPr>
        <p:blipFill>
          <a:blip r:embed="rId3"/>
          <a:stretch>
            <a:fillRect/>
          </a:stretch>
        </p:blipFill>
        <p:spPr>
          <a:xfrm>
            <a:off x="6194322" y="219075"/>
            <a:ext cx="4531160" cy="4411919"/>
          </a:xfrm>
          <a:prstGeom prst="rect">
            <a:avLst/>
          </a:prstGeom>
        </p:spPr>
      </p:pic>
    </p:spTree>
    <p:extLst>
      <p:ext uri="{BB962C8B-B14F-4D97-AF65-F5344CB8AC3E}">
        <p14:creationId xmlns:p14="http://schemas.microsoft.com/office/powerpoint/2010/main" val="11195741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6915" y="530941"/>
            <a:ext cx="10323871" cy="5737123"/>
          </a:xfrm>
        </p:spPr>
        <p:txBody>
          <a:bodyPr/>
          <a:lstStyle/>
          <a:p>
            <a:pPr marL="101598" indent="0">
              <a:buNone/>
            </a:pPr>
            <a:r>
              <a:rPr lang="en-US" sz="2000" u="sng" dirty="0" smtClean="0"/>
              <a:t>Q4. Visualizing Online Order Vs. Rating</a:t>
            </a:r>
          </a:p>
          <a:p>
            <a:pPr marL="101598" indent="0" algn="just">
              <a:buNone/>
            </a:pPr>
            <a:r>
              <a:rPr lang="en-US" sz="1600" dirty="0"/>
              <a:t>Here, we can analyze that the restaurants that are having </a:t>
            </a:r>
            <a:endParaRPr lang="en-US" sz="1600" dirty="0" smtClean="0"/>
          </a:p>
          <a:p>
            <a:pPr marL="101598" indent="0" algn="just">
              <a:buNone/>
            </a:pPr>
            <a:r>
              <a:rPr lang="en-US" sz="1600" dirty="0" smtClean="0"/>
              <a:t>online </a:t>
            </a:r>
            <a:r>
              <a:rPr lang="en-US" sz="1600" dirty="0"/>
              <a:t>order facility ,their rating is lower than the </a:t>
            </a:r>
            <a:r>
              <a:rPr lang="en-US" sz="1600" dirty="0" smtClean="0"/>
              <a:t>restaurants</a:t>
            </a:r>
          </a:p>
          <a:p>
            <a:pPr marL="101598" indent="0" algn="just">
              <a:buNone/>
            </a:pPr>
            <a:r>
              <a:rPr lang="en-US" sz="1600" dirty="0" smtClean="0"/>
              <a:t>that </a:t>
            </a:r>
            <a:r>
              <a:rPr lang="en-US" sz="1600" dirty="0"/>
              <a:t>are not having online order facility. Maximum rating </a:t>
            </a:r>
            <a:r>
              <a:rPr lang="en-US" sz="1600" dirty="0" smtClean="0"/>
              <a:t>for</a:t>
            </a:r>
          </a:p>
          <a:p>
            <a:pPr marL="101598" indent="0" algn="just">
              <a:buNone/>
            </a:pPr>
            <a:r>
              <a:rPr lang="en-US" sz="1600" dirty="0" smtClean="0"/>
              <a:t>restaurants </a:t>
            </a:r>
            <a:r>
              <a:rPr lang="en-US" sz="1600" dirty="0"/>
              <a:t>with online order facility is 4.7 and that for </a:t>
            </a:r>
            <a:r>
              <a:rPr lang="en-US" sz="1600" dirty="0" smtClean="0"/>
              <a:t>not</a:t>
            </a:r>
            <a:endParaRPr lang="en-US" sz="1600" u="sng" dirty="0" smtClean="0"/>
          </a:p>
          <a:p>
            <a:pPr marL="101598" indent="0" algn="just">
              <a:buNone/>
            </a:pPr>
            <a:r>
              <a:rPr lang="en-US" sz="1600" dirty="0" smtClean="0"/>
              <a:t>having </a:t>
            </a:r>
            <a:r>
              <a:rPr lang="en-US" sz="1600" dirty="0"/>
              <a:t>facility is </a:t>
            </a:r>
            <a:r>
              <a:rPr lang="en-US" sz="1600" dirty="0" smtClean="0"/>
              <a:t>4.9.</a:t>
            </a:r>
          </a:p>
          <a:p>
            <a:pPr marL="101598" indent="0" algn="just">
              <a:buNone/>
            </a:pPr>
            <a:endParaRPr lang="en-US" sz="1600" dirty="0"/>
          </a:p>
          <a:p>
            <a:pPr marL="101598" indent="0" algn="just">
              <a:buNone/>
            </a:pPr>
            <a:endParaRPr lang="en-US" sz="1600" dirty="0" smtClean="0"/>
          </a:p>
          <a:p>
            <a:pPr marL="101598" indent="0" algn="just">
              <a:buNone/>
            </a:pPr>
            <a:endParaRPr lang="en-US" sz="1600" dirty="0"/>
          </a:p>
          <a:p>
            <a:pPr marL="101598" indent="0" algn="just">
              <a:buNone/>
            </a:pPr>
            <a:endParaRPr lang="en-US" sz="1600" dirty="0" smtClean="0"/>
          </a:p>
          <a:p>
            <a:pPr marL="101598" indent="0" algn="just">
              <a:buNone/>
            </a:pPr>
            <a:endParaRPr lang="en-US" sz="1600" dirty="0"/>
          </a:p>
          <a:p>
            <a:pPr marL="101598" indent="0" algn="just">
              <a:buNone/>
            </a:pPr>
            <a:endParaRPr lang="en-US" sz="1600" dirty="0" smtClean="0"/>
          </a:p>
          <a:p>
            <a:pPr marL="101598" indent="0" algn="just">
              <a:buNone/>
            </a:pPr>
            <a:r>
              <a:rPr lang="en-US" sz="1600" dirty="0"/>
              <a:t> </a:t>
            </a:r>
            <a:r>
              <a:rPr lang="en-US" sz="1600" dirty="0" smtClean="0"/>
              <a:t>                                                                                 </a:t>
            </a:r>
          </a:p>
          <a:p>
            <a:pPr marL="101598" indent="0" algn="just">
              <a:buNone/>
            </a:pPr>
            <a:endParaRPr lang="en-US" sz="1600" u="sng" dirty="0"/>
          </a:p>
          <a:p>
            <a:pPr marL="101598" indent="0" algn="just">
              <a:buNone/>
            </a:pPr>
            <a:endParaRPr lang="en-US" sz="1600" u="sng" dirty="0" smtClean="0"/>
          </a:p>
          <a:p>
            <a:pPr marL="101598" indent="0" algn="just">
              <a:buNone/>
            </a:pPr>
            <a:r>
              <a:rPr lang="en-US" sz="1600" dirty="0"/>
              <a:t> </a:t>
            </a:r>
            <a:r>
              <a:rPr lang="en-US" sz="1600" dirty="0" smtClean="0"/>
              <a:t>                                                                                                </a:t>
            </a:r>
            <a:r>
              <a:rPr lang="en-US" sz="1600" u="sng" dirty="0" smtClean="0"/>
              <a:t>Q5</a:t>
            </a:r>
            <a:r>
              <a:rPr lang="en-US" sz="1600" u="sng" dirty="0"/>
              <a:t>. Visualizing Table Booking Vs </a:t>
            </a:r>
            <a:r>
              <a:rPr lang="en-US" sz="1600" u="sng" dirty="0" smtClean="0"/>
              <a:t>Rating</a:t>
            </a:r>
          </a:p>
          <a:p>
            <a:pPr marL="101598" indent="0" algn="just">
              <a:buNone/>
            </a:pPr>
            <a:r>
              <a:rPr lang="en-US" sz="1600" dirty="0" smtClean="0"/>
              <a:t>                                                                                                 (</a:t>
            </a:r>
            <a:r>
              <a:rPr lang="en-US" sz="1600" dirty="0"/>
              <a:t>1.0=Yes,0.0=No)Restaurants having book </a:t>
            </a:r>
            <a:endParaRPr lang="en-US" sz="1600" dirty="0" smtClean="0"/>
          </a:p>
          <a:p>
            <a:pPr marL="101598" indent="0" algn="just">
              <a:buNone/>
            </a:pPr>
            <a:r>
              <a:rPr lang="en-US" sz="1600" dirty="0"/>
              <a:t> </a:t>
            </a:r>
            <a:r>
              <a:rPr lang="en-US" sz="1600" dirty="0" smtClean="0"/>
              <a:t>                                                                                                table </a:t>
            </a:r>
            <a:r>
              <a:rPr lang="en-US" sz="1600" dirty="0"/>
              <a:t>facility, their average rating is lower </a:t>
            </a:r>
            <a:endParaRPr lang="en-US" sz="1600" dirty="0" smtClean="0"/>
          </a:p>
          <a:p>
            <a:pPr marL="101598" indent="0" algn="just">
              <a:buNone/>
            </a:pPr>
            <a:r>
              <a:rPr lang="en-US" sz="1600" dirty="0"/>
              <a:t> </a:t>
            </a:r>
            <a:r>
              <a:rPr lang="en-US" sz="1600" dirty="0" smtClean="0"/>
              <a:t>                                                                                                than </a:t>
            </a:r>
            <a:r>
              <a:rPr lang="en-US" sz="1600" dirty="0"/>
              <a:t>that who are not having the facility.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915" y="2271253"/>
            <a:ext cx="4249312" cy="42139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9069" y="0"/>
            <a:ext cx="4689989" cy="4683475"/>
          </a:xfrm>
          <a:prstGeom prst="rect">
            <a:avLst/>
          </a:prstGeom>
        </p:spPr>
      </p:pic>
    </p:spTree>
    <p:extLst>
      <p:ext uri="{BB962C8B-B14F-4D97-AF65-F5344CB8AC3E}">
        <p14:creationId xmlns:p14="http://schemas.microsoft.com/office/powerpoint/2010/main" val="27698677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11161" y="575187"/>
            <a:ext cx="10530349" cy="5692878"/>
          </a:xfrm>
        </p:spPr>
        <p:txBody>
          <a:bodyPr/>
          <a:lstStyle/>
          <a:p>
            <a:pPr marL="101598" indent="0">
              <a:buNone/>
            </a:pPr>
            <a:r>
              <a:rPr lang="en-US" sz="2000" u="sng" dirty="0" smtClean="0"/>
              <a:t>Q6. Visualizing Online Order Facility, Location Wise</a:t>
            </a:r>
          </a:p>
          <a:p>
            <a:pPr marL="101598" indent="0">
              <a:buNone/>
            </a:pPr>
            <a:endParaRPr lang="en-US" sz="1600" dirty="0" smtClean="0"/>
          </a:p>
          <a:p>
            <a:pPr marL="101598" indent="0">
              <a:buNone/>
            </a:pPr>
            <a:endParaRPr lang="en-US" sz="1600" dirty="0"/>
          </a:p>
          <a:p>
            <a:pPr marL="101598" indent="0">
              <a:buNone/>
            </a:pPr>
            <a:endParaRPr lang="en-US" sz="1600" dirty="0" smtClean="0"/>
          </a:p>
          <a:p>
            <a:pPr marL="101598" indent="0">
              <a:buNone/>
            </a:pPr>
            <a:endParaRPr lang="en-US" sz="1600" dirty="0"/>
          </a:p>
          <a:p>
            <a:pPr marL="101598" indent="0">
              <a:buNone/>
            </a:pPr>
            <a:endParaRPr lang="en-US" sz="1600" dirty="0" smtClean="0"/>
          </a:p>
          <a:p>
            <a:pPr marL="101598" indent="0">
              <a:buNone/>
            </a:pPr>
            <a:endParaRPr lang="en-US" sz="1600" dirty="0"/>
          </a:p>
          <a:p>
            <a:pPr marL="101598" indent="0">
              <a:buNone/>
            </a:pPr>
            <a:endParaRPr lang="en-US" sz="1600" dirty="0" smtClean="0"/>
          </a:p>
          <a:p>
            <a:pPr marL="101598" indent="0">
              <a:buNone/>
            </a:pPr>
            <a:endParaRPr lang="en-US" sz="1600" dirty="0"/>
          </a:p>
          <a:p>
            <a:pPr marL="101598" indent="0">
              <a:buNone/>
            </a:pPr>
            <a:endParaRPr lang="en-US" sz="1600" dirty="0" smtClean="0"/>
          </a:p>
          <a:p>
            <a:pPr marL="101598" indent="0">
              <a:buNone/>
            </a:pPr>
            <a:endParaRPr lang="en-US" sz="1600" dirty="0"/>
          </a:p>
          <a:p>
            <a:pPr marL="101598" indent="0">
              <a:buNone/>
            </a:pPr>
            <a:endParaRPr lang="en-US" sz="1600" dirty="0" smtClean="0"/>
          </a:p>
          <a:p>
            <a:pPr marL="101598" indent="0">
              <a:buNone/>
            </a:pPr>
            <a:endParaRPr lang="en-US" sz="1600" dirty="0"/>
          </a:p>
          <a:p>
            <a:pPr marL="101598" indent="0">
              <a:buNone/>
            </a:pPr>
            <a:endParaRPr lang="en-US" sz="1600" dirty="0" smtClean="0"/>
          </a:p>
          <a:p>
            <a:pPr marL="101598" indent="0">
              <a:buNone/>
            </a:pPr>
            <a:endParaRPr lang="en-US" sz="1600" dirty="0"/>
          </a:p>
          <a:p>
            <a:pPr marL="101598" indent="0">
              <a:buNone/>
            </a:pPr>
            <a:endParaRPr lang="en-US" sz="1600" dirty="0" smtClean="0"/>
          </a:p>
          <a:p>
            <a:pPr marL="101598" indent="0">
              <a:buNone/>
            </a:pPr>
            <a:endParaRPr lang="en-US" sz="1600" dirty="0"/>
          </a:p>
          <a:p>
            <a:pPr marL="101598" indent="0">
              <a:buNone/>
            </a:pPr>
            <a:endParaRPr lang="en-US" sz="1600" dirty="0" smtClean="0"/>
          </a:p>
          <a:p>
            <a:pPr marL="101598" indent="0">
              <a:buNone/>
            </a:pPr>
            <a:r>
              <a:rPr lang="en-US" sz="1600" dirty="0" smtClean="0"/>
              <a:t>(</a:t>
            </a:r>
            <a:r>
              <a:rPr lang="en-US" sz="1600" dirty="0"/>
              <a:t>orange=</a:t>
            </a:r>
            <a:r>
              <a:rPr lang="en-US" sz="1600" dirty="0" err="1"/>
              <a:t>yes,blue</a:t>
            </a:r>
            <a:r>
              <a:rPr lang="en-US" sz="1600" dirty="0"/>
              <a:t>=no</a:t>
            </a:r>
            <a:r>
              <a:rPr lang="en-US" sz="1600" dirty="0" smtClean="0"/>
              <a:t>) In </a:t>
            </a:r>
            <a:r>
              <a:rPr lang="en-US" sz="1600" dirty="0"/>
              <a:t>BTM orange line is highest i.e. there are many restaurants that provide online facility. But, in Location like </a:t>
            </a:r>
            <a:r>
              <a:rPr lang="en-US" sz="1600" dirty="0" err="1"/>
              <a:t>Kanakapura</a:t>
            </a:r>
            <a:r>
              <a:rPr lang="en-US" sz="1600" dirty="0"/>
              <a:t> Road or Mysore </a:t>
            </a:r>
            <a:r>
              <a:rPr lang="en-US" sz="1600" dirty="0" err="1"/>
              <a:t>Road,etc</a:t>
            </a:r>
            <a:r>
              <a:rPr lang="en-US" sz="1600" dirty="0"/>
              <a:t>. the blue line is smaller.</a:t>
            </a:r>
            <a:endParaRPr lang="en-US" sz="1600" dirty="0" smtClean="0"/>
          </a:p>
          <a:p>
            <a:pPr marL="101598" indent="0">
              <a:buNone/>
            </a:pPr>
            <a:endParaRPr lang="en-US" sz="2000" u="sng"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161" y="1040173"/>
            <a:ext cx="9394723" cy="4762906"/>
          </a:xfrm>
          <a:prstGeom prst="rect">
            <a:avLst/>
          </a:prstGeom>
        </p:spPr>
      </p:pic>
    </p:spTree>
    <p:extLst>
      <p:ext uri="{BB962C8B-B14F-4D97-AF65-F5344CB8AC3E}">
        <p14:creationId xmlns:p14="http://schemas.microsoft.com/office/powerpoint/2010/main" val="19288280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93173" y="530942"/>
            <a:ext cx="10486103" cy="5722374"/>
          </a:xfrm>
        </p:spPr>
        <p:txBody>
          <a:bodyPr/>
          <a:lstStyle/>
          <a:p>
            <a:pPr marL="101598" indent="0">
              <a:buNone/>
            </a:pPr>
            <a:r>
              <a:rPr lang="en-US" sz="2000" u="sng" dirty="0" smtClean="0"/>
              <a:t>Q7. Visualizing Book Table Facility, Location Wise</a:t>
            </a:r>
          </a:p>
          <a:p>
            <a:pPr marL="101598" indent="0">
              <a:buNone/>
            </a:pPr>
            <a:endParaRPr lang="en-US" sz="2000" u="sng" dirty="0" smtClean="0"/>
          </a:p>
          <a:p>
            <a:pPr marL="101598" indent="0">
              <a:buNone/>
            </a:pPr>
            <a:endParaRPr lang="en-US" sz="2000" u="sng" dirty="0"/>
          </a:p>
          <a:p>
            <a:pPr marL="101598" indent="0">
              <a:buNone/>
            </a:pPr>
            <a:endParaRPr lang="en-US" sz="2000" u="sng" dirty="0" smtClean="0"/>
          </a:p>
          <a:p>
            <a:pPr marL="101598" indent="0">
              <a:buNone/>
            </a:pPr>
            <a:endParaRPr lang="en-US" sz="2000" u="sng" dirty="0"/>
          </a:p>
          <a:p>
            <a:pPr marL="101598" indent="0">
              <a:buNone/>
            </a:pPr>
            <a:endParaRPr lang="en-US" sz="2000" u="sng" dirty="0" smtClean="0"/>
          </a:p>
          <a:p>
            <a:pPr marL="101598" indent="0">
              <a:buNone/>
            </a:pPr>
            <a:endParaRPr lang="en-US" sz="2000" u="sng" dirty="0"/>
          </a:p>
          <a:p>
            <a:pPr marL="101598" indent="0">
              <a:buNone/>
            </a:pPr>
            <a:endParaRPr lang="en-US" sz="2000" u="sng" dirty="0" smtClean="0"/>
          </a:p>
          <a:p>
            <a:pPr marL="101598" indent="0">
              <a:buNone/>
            </a:pPr>
            <a:endParaRPr lang="en-US" sz="2000" u="sng" dirty="0"/>
          </a:p>
          <a:p>
            <a:pPr marL="101598" indent="0">
              <a:buNone/>
            </a:pPr>
            <a:endParaRPr lang="en-US" sz="2000" u="sng" dirty="0" smtClean="0"/>
          </a:p>
          <a:p>
            <a:pPr marL="101598" indent="0">
              <a:buNone/>
            </a:pPr>
            <a:endParaRPr lang="en-US" sz="2000" u="sng" dirty="0"/>
          </a:p>
          <a:p>
            <a:pPr marL="101598" indent="0">
              <a:buNone/>
            </a:pPr>
            <a:endParaRPr lang="en-US" sz="2000" u="sng" dirty="0" smtClean="0"/>
          </a:p>
          <a:p>
            <a:pPr marL="101598" indent="0">
              <a:buNone/>
            </a:pPr>
            <a:endParaRPr lang="en-US" sz="2000" u="sng" dirty="0"/>
          </a:p>
          <a:p>
            <a:pPr marL="101598" indent="0">
              <a:buNone/>
            </a:pPr>
            <a:endParaRPr lang="en-US" sz="2000" u="sng" dirty="0" smtClean="0"/>
          </a:p>
          <a:p>
            <a:pPr marL="101598" indent="0">
              <a:buNone/>
            </a:pPr>
            <a:r>
              <a:rPr lang="en-US" sz="1600" dirty="0" smtClean="0"/>
              <a:t>According </a:t>
            </a:r>
            <a:r>
              <a:rPr lang="en-US" sz="1600" dirty="0"/>
              <a:t>to this </a:t>
            </a:r>
            <a:r>
              <a:rPr lang="en-US" sz="1600" dirty="0" err="1"/>
              <a:t>barplot</a:t>
            </a:r>
            <a:r>
              <a:rPr lang="en-US" sz="1600" dirty="0"/>
              <a:t>, we can see in BTM many restaurants are those who do not provide book table, so if someone want to open restaurant he can open in BTM with book table facility. But, BTM already have more restaurants so he can try opening in HSR where there are less restaurants so business may </a:t>
            </a:r>
            <a:r>
              <a:rPr lang="en-US" sz="1600" dirty="0" smtClean="0"/>
              <a:t>grow</a:t>
            </a:r>
            <a:r>
              <a:rPr lang="en-US" sz="2000" u="sng" dirty="0" smtClean="0"/>
              <a:t>.</a:t>
            </a:r>
            <a:endParaRPr lang="en-IN" sz="2000" u="sn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172" y="934954"/>
            <a:ext cx="10132143" cy="4448208"/>
          </a:xfrm>
          <a:prstGeom prst="rect">
            <a:avLst/>
          </a:prstGeom>
        </p:spPr>
      </p:pic>
    </p:spTree>
    <p:extLst>
      <p:ext uri="{BB962C8B-B14F-4D97-AF65-F5344CB8AC3E}">
        <p14:creationId xmlns:p14="http://schemas.microsoft.com/office/powerpoint/2010/main" val="48671449"/>
      </p:ext>
    </p:extLst>
  </p:cSld>
  <p:clrMapOvr>
    <a:masterClrMapping/>
  </p:clrMapOvr>
  <p:timing>
    <p:tnLst>
      <p:par>
        <p:cTn id="1" dur="indefinite" restart="never" nodeType="tmRoot"/>
      </p:par>
    </p:tnLst>
  </p:timing>
</p:sld>
</file>

<file path=ppt/theme/theme1.xml><?xml version="1.0" encoding="utf-8"?>
<a:theme xmlns:a="http://schemas.openxmlformats.org/drawingml/2006/main" name="Alonso template">
  <a:themeElements>
    <a:clrScheme name="Custom 347">
      <a:dk1>
        <a:srgbClr val="410433"/>
      </a:dk1>
      <a:lt1>
        <a:srgbClr val="FFFFFF"/>
      </a:lt1>
      <a:dk2>
        <a:srgbClr val="9C9194"/>
      </a:dk2>
      <a:lt2>
        <a:srgbClr val="EBE7E4"/>
      </a:lt2>
      <a:accent1>
        <a:srgbClr val="77063F"/>
      </a:accent1>
      <a:accent2>
        <a:srgbClr val="AC0C5C"/>
      </a:accent2>
      <a:accent3>
        <a:srgbClr val="C7284F"/>
      </a:accent3>
      <a:accent4>
        <a:srgbClr val="FF7154"/>
      </a:accent4>
      <a:accent5>
        <a:srgbClr val="FF963C"/>
      </a:accent5>
      <a:accent6>
        <a:srgbClr val="FAC12B"/>
      </a:accent6>
      <a:hlink>
        <a:srgbClr val="77063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TotalTime>
  <Words>1035</Words>
  <Application>Microsoft Office PowerPoint</Application>
  <PresentationFormat>Widescreen</PresentationFormat>
  <Paragraphs>172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Fira Sans</vt:lpstr>
      <vt:lpstr>Fira Sans Light</vt:lpstr>
      <vt:lpstr>Fira Sans Medium</vt:lpstr>
      <vt:lpstr>Fira Sans SemiBold</vt:lpstr>
      <vt:lpstr>Alonso template</vt:lpstr>
      <vt:lpstr>ZOMATO DATA ANALYSIS</vt:lpstr>
      <vt:lpstr>INTRODUCTION</vt:lpstr>
      <vt:lpstr>DATA DESCRIPTION</vt:lpstr>
      <vt:lpstr>PowerPoint Presentation</vt:lpstr>
      <vt:lpstr>DATA ANALYSIS AND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ZOMATO DATA ANALYSIS</dc:title>
  <dc:creator>admin</dc:creator>
  <cp:lastModifiedBy>admin</cp:lastModifiedBy>
  <cp:revision>10</cp:revision>
  <dcterms:created xsi:type="dcterms:W3CDTF">2021-10-04T10:32:24Z</dcterms:created>
  <dcterms:modified xsi:type="dcterms:W3CDTF">2021-10-04T12:03:10Z</dcterms:modified>
</cp:coreProperties>
</file>