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18"/>
  </p:notesMasterIdLst>
  <p:handoutMasterIdLst>
    <p:handoutMasterId r:id="rId19"/>
  </p:handoutMasterIdLst>
  <p:sldIdLst>
    <p:sldId id="256" r:id="rId5"/>
    <p:sldId id="263" r:id="rId6"/>
    <p:sldId id="264" r:id="rId7"/>
    <p:sldId id="267" r:id="rId8"/>
    <p:sldId id="268" r:id="rId9"/>
    <p:sldId id="266" r:id="rId10"/>
    <p:sldId id="273" r:id="rId11"/>
    <p:sldId id="271" r:id="rId12"/>
    <p:sldId id="272" r:id="rId13"/>
    <p:sldId id="269" r:id="rId14"/>
    <p:sldId id="270" r:id="rId15"/>
    <p:sldId id="260"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B74FA-26B5-4A8D-B0A6-498C76A1628C}" v="190" dt="2025-05-01T17:20:21.485"/>
    <p1510:client id="{DCED9151-47FA-83EA-DCE2-47EE828C6AF1}" v="394" dt="2025-05-01T17:25:40.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CED9151-47FA-83EA-DCE2-47EE828C6AF1}"/>
    <pc:docChg chg="addSld modSld">
      <pc:chgData name="Guest User" userId="" providerId="Windows Live" clId="Web-{DCED9151-47FA-83EA-DCE2-47EE828C6AF1}" dt="2025-05-01T17:25:40.155" v="335" actId="1076"/>
      <pc:docMkLst>
        <pc:docMk/>
      </pc:docMkLst>
      <pc:sldChg chg="addSp delSp modSp">
        <pc:chgData name="Guest User" userId="" providerId="Windows Live" clId="Web-{DCED9151-47FA-83EA-DCE2-47EE828C6AF1}" dt="2025-05-01T16:41:33.149" v="327" actId="1076"/>
        <pc:sldMkLst>
          <pc:docMk/>
          <pc:sldMk cId="1952270876" sldId="266"/>
        </pc:sldMkLst>
        <pc:spChg chg="del">
          <ac:chgData name="Guest User" userId="" providerId="Windows Live" clId="Web-{DCED9151-47FA-83EA-DCE2-47EE828C6AF1}" dt="2025-05-01T16:32:21.007" v="292"/>
          <ac:spMkLst>
            <pc:docMk/>
            <pc:sldMk cId="1952270876" sldId="266"/>
            <ac:spMk id="3" creationId="{1DD2A4B0-255B-B5F6-CE69-6CA225FB1007}"/>
          </ac:spMkLst>
        </pc:spChg>
        <pc:spChg chg="add del mod">
          <ac:chgData name="Guest User" userId="" providerId="Windows Live" clId="Web-{DCED9151-47FA-83EA-DCE2-47EE828C6AF1}" dt="2025-05-01T16:32:25.460" v="293"/>
          <ac:spMkLst>
            <pc:docMk/>
            <pc:sldMk cId="1952270876" sldId="266"/>
            <ac:spMk id="7" creationId="{5169FC8C-AF6F-87D2-D2D4-798AD1F8EF38}"/>
          </ac:spMkLst>
        </pc:spChg>
        <pc:graphicFrameChg chg="add mod modGraphic">
          <ac:chgData name="Guest User" userId="" providerId="Windows Live" clId="Web-{DCED9151-47FA-83EA-DCE2-47EE828C6AF1}" dt="2025-05-01T16:41:33.149" v="327" actId="1076"/>
          <ac:graphicFrameMkLst>
            <pc:docMk/>
            <pc:sldMk cId="1952270876" sldId="266"/>
            <ac:graphicFrameMk id="5" creationId="{47C8A8E0-300E-77AB-C8DE-302ED55F2C4A}"/>
          </ac:graphicFrameMkLst>
        </pc:graphicFrameChg>
        <pc:picChg chg="del">
          <ac:chgData name="Guest User" userId="" providerId="Windows Live" clId="Web-{DCED9151-47FA-83EA-DCE2-47EE828C6AF1}" dt="2025-05-01T16:31:17.085" v="54"/>
          <ac:picMkLst>
            <pc:docMk/>
            <pc:sldMk cId="1952270876" sldId="266"/>
            <ac:picMk id="3074" creationId="{114E94C4-FB6E-49E6-B711-08709A616053}"/>
          </ac:picMkLst>
        </pc:picChg>
        <pc:picChg chg="del mod">
          <ac:chgData name="Guest User" userId="" providerId="Windows Live" clId="Web-{DCED9151-47FA-83EA-DCE2-47EE828C6AF1}" dt="2025-05-01T16:31:54.679" v="288"/>
          <ac:picMkLst>
            <pc:docMk/>
            <pc:sldMk cId="1952270876" sldId="266"/>
            <ac:picMk id="3075" creationId="{38935280-A2DB-9AF0-21A8-589C00302F03}"/>
          </ac:picMkLst>
        </pc:picChg>
      </pc:sldChg>
      <pc:sldChg chg="addSp delSp modSp">
        <pc:chgData name="Guest User" userId="" providerId="Windows Live" clId="Web-{DCED9151-47FA-83EA-DCE2-47EE828C6AF1}" dt="2025-05-01T16:33:34.804" v="326"/>
        <pc:sldMkLst>
          <pc:docMk/>
          <pc:sldMk cId="3114636708" sldId="268"/>
        </pc:sldMkLst>
        <pc:spChg chg="add del mod">
          <ac:chgData name="Guest User" userId="" providerId="Windows Live" clId="Web-{DCED9151-47FA-83EA-DCE2-47EE828C6AF1}" dt="2025-05-01T16:33:34.804" v="326"/>
          <ac:spMkLst>
            <pc:docMk/>
            <pc:sldMk cId="3114636708" sldId="268"/>
            <ac:spMk id="3" creationId="{F4A769E2-8A6C-F6F1-3442-1C2CFCD1CCB6}"/>
          </ac:spMkLst>
        </pc:spChg>
      </pc:sldChg>
      <pc:sldChg chg="addSp modSp">
        <pc:chgData name="Guest User" userId="" providerId="Windows Live" clId="Web-{DCED9151-47FA-83EA-DCE2-47EE828C6AF1}" dt="2025-05-01T17:08:22.679" v="330" actId="14100"/>
        <pc:sldMkLst>
          <pc:docMk/>
          <pc:sldMk cId="2199512991" sldId="269"/>
        </pc:sldMkLst>
        <pc:spChg chg="mod">
          <ac:chgData name="Guest User" userId="" providerId="Windows Live" clId="Web-{DCED9151-47FA-83EA-DCE2-47EE828C6AF1}" dt="2025-05-01T17:08:22.679" v="330" actId="14100"/>
          <ac:spMkLst>
            <pc:docMk/>
            <pc:sldMk cId="2199512991" sldId="269"/>
            <ac:spMk id="3" creationId="{9D368FD4-71A4-7EA6-E0FF-F934CF33DDF6}"/>
          </ac:spMkLst>
        </pc:spChg>
        <pc:picChg chg="add mod">
          <ac:chgData name="Guest User" userId="" providerId="Windows Live" clId="Web-{DCED9151-47FA-83EA-DCE2-47EE828C6AF1}" dt="2025-05-01T17:08:13.132" v="329" actId="1076"/>
          <ac:picMkLst>
            <pc:docMk/>
            <pc:sldMk cId="2199512991" sldId="269"/>
            <ac:picMk id="4" creationId="{0E8F9F7F-0C7D-FEB1-B647-A92AD885C493}"/>
          </ac:picMkLst>
        </pc:picChg>
      </pc:sldChg>
      <pc:sldChg chg="addSp delSp modSp">
        <pc:chgData name="Guest User" userId="" providerId="Windows Live" clId="Web-{DCED9151-47FA-83EA-DCE2-47EE828C6AF1}" dt="2025-05-01T16:27:25.085" v="41" actId="20577"/>
        <pc:sldMkLst>
          <pc:docMk/>
          <pc:sldMk cId="3657362428" sldId="271"/>
        </pc:sldMkLst>
        <pc:spChg chg="mod">
          <ac:chgData name="Guest User" userId="" providerId="Windows Live" clId="Web-{DCED9151-47FA-83EA-DCE2-47EE828C6AF1}" dt="2025-05-01T16:27:25.085" v="41" actId="20577"/>
          <ac:spMkLst>
            <pc:docMk/>
            <pc:sldMk cId="3657362428" sldId="271"/>
            <ac:spMk id="2" creationId="{55C467AC-1EE3-1BD3-D992-29A9061AFCA5}"/>
          </ac:spMkLst>
        </pc:spChg>
        <pc:spChg chg="del">
          <ac:chgData name="Guest User" userId="" providerId="Windows Live" clId="Web-{DCED9151-47FA-83EA-DCE2-47EE828C6AF1}" dt="2025-05-01T16:21:47.255" v="5"/>
          <ac:spMkLst>
            <pc:docMk/>
            <pc:sldMk cId="3657362428" sldId="271"/>
            <ac:spMk id="5" creationId="{A3C1BB89-8BF6-D636-5B77-3823EC60635B}"/>
          </ac:spMkLst>
        </pc:spChg>
        <pc:picChg chg="add del mod">
          <ac:chgData name="Guest User" userId="" providerId="Windows Live" clId="Web-{DCED9151-47FA-83EA-DCE2-47EE828C6AF1}" dt="2025-05-01T16:22:02.912" v="9"/>
          <ac:picMkLst>
            <pc:docMk/>
            <pc:sldMk cId="3657362428" sldId="271"/>
            <ac:picMk id="3" creationId="{D4B506E9-7A4E-3CFF-BF39-F80799C03907}"/>
          </ac:picMkLst>
        </pc:picChg>
        <pc:picChg chg="add del mod">
          <ac:chgData name="Guest User" userId="" providerId="Windows Live" clId="Web-{DCED9151-47FA-83EA-DCE2-47EE828C6AF1}" dt="2025-05-01T16:23:24.350" v="24"/>
          <ac:picMkLst>
            <pc:docMk/>
            <pc:sldMk cId="3657362428" sldId="271"/>
            <ac:picMk id="4" creationId="{34788A45-5614-42DB-7345-F880FAD9CAEC}"/>
          </ac:picMkLst>
        </pc:picChg>
        <pc:picChg chg="add del mod">
          <ac:chgData name="Guest User" userId="" providerId="Windows Live" clId="Web-{DCED9151-47FA-83EA-DCE2-47EE828C6AF1}" dt="2025-05-01T16:23:23.365" v="23"/>
          <ac:picMkLst>
            <pc:docMk/>
            <pc:sldMk cId="3657362428" sldId="271"/>
            <ac:picMk id="6" creationId="{A3811811-D205-FAA5-69D8-EEB002398711}"/>
          </ac:picMkLst>
        </pc:picChg>
        <pc:picChg chg="add del mod">
          <ac:chgData name="Guest User" userId="" providerId="Windows Live" clId="Web-{DCED9151-47FA-83EA-DCE2-47EE828C6AF1}" dt="2025-05-01T16:27:04.085" v="35"/>
          <ac:picMkLst>
            <pc:docMk/>
            <pc:sldMk cId="3657362428" sldId="271"/>
            <ac:picMk id="7" creationId="{8455B6E2-16E2-F570-49AA-A481F9A74FE1}"/>
          </ac:picMkLst>
        </pc:picChg>
        <pc:picChg chg="add mod">
          <ac:chgData name="Guest User" userId="" providerId="Windows Live" clId="Web-{DCED9151-47FA-83EA-DCE2-47EE828C6AF1}" dt="2025-05-01T16:27:11.772" v="40" actId="1076"/>
          <ac:picMkLst>
            <pc:docMk/>
            <pc:sldMk cId="3657362428" sldId="271"/>
            <ac:picMk id="8" creationId="{BD68742D-53D7-08AC-F616-B5570CAC70E0}"/>
          </ac:picMkLst>
        </pc:picChg>
      </pc:sldChg>
      <pc:sldChg chg="addSp delSp modSp add replId">
        <pc:chgData name="Guest User" userId="" providerId="Windows Live" clId="Web-{DCED9151-47FA-83EA-DCE2-47EE828C6AF1}" dt="2025-05-01T16:29:40.101" v="53" actId="14100"/>
        <pc:sldMkLst>
          <pc:docMk/>
          <pc:sldMk cId="1521217493" sldId="272"/>
        </pc:sldMkLst>
        <pc:picChg chg="add mod">
          <ac:chgData name="Guest User" userId="" providerId="Windows Live" clId="Web-{DCED9151-47FA-83EA-DCE2-47EE828C6AF1}" dt="2025-05-01T16:29:37.366" v="52" actId="1076"/>
          <ac:picMkLst>
            <pc:docMk/>
            <pc:sldMk cId="1521217493" sldId="272"/>
            <ac:picMk id="3" creationId="{6D6D9CE0-61F7-EAC4-B719-764339615888}"/>
          </ac:picMkLst>
        </pc:picChg>
        <pc:picChg chg="mod">
          <ac:chgData name="Guest User" userId="" providerId="Windows Live" clId="Web-{DCED9151-47FA-83EA-DCE2-47EE828C6AF1}" dt="2025-05-01T16:29:40.101" v="53" actId="14100"/>
          <ac:picMkLst>
            <pc:docMk/>
            <pc:sldMk cId="1521217493" sldId="272"/>
            <ac:picMk id="4" creationId="{72AF26B8-3C6C-E45A-B3AE-6551418E6AE2}"/>
          </ac:picMkLst>
        </pc:picChg>
        <pc:picChg chg="del mod">
          <ac:chgData name="Guest User" userId="" providerId="Windows Live" clId="Web-{DCED9151-47FA-83EA-DCE2-47EE828C6AF1}" dt="2025-05-01T16:29:17.538" v="42"/>
          <ac:picMkLst>
            <pc:docMk/>
            <pc:sldMk cId="1521217493" sldId="272"/>
            <ac:picMk id="6" creationId="{33434A13-6D2E-7902-2028-9572865768B9}"/>
          </ac:picMkLst>
        </pc:picChg>
        <pc:picChg chg="del">
          <ac:chgData name="Guest User" userId="" providerId="Windows Live" clId="Web-{DCED9151-47FA-83EA-DCE2-47EE828C6AF1}" dt="2025-05-01T16:23:49.068" v="27"/>
          <ac:picMkLst>
            <pc:docMk/>
            <pc:sldMk cId="1521217493" sldId="272"/>
            <ac:picMk id="7" creationId="{DBD0EF8F-8FD6-A837-405B-971D739C9AE9}"/>
          </ac:picMkLst>
        </pc:picChg>
      </pc:sldChg>
      <pc:sldChg chg="addSp delSp modSp add replId">
        <pc:chgData name="Guest User" userId="" providerId="Windows Live" clId="Web-{DCED9151-47FA-83EA-DCE2-47EE828C6AF1}" dt="2025-05-01T17:25:40.155" v="335" actId="1076"/>
        <pc:sldMkLst>
          <pc:docMk/>
          <pc:sldMk cId="2600497281" sldId="273"/>
        </pc:sldMkLst>
        <pc:graphicFrameChg chg="del">
          <ac:chgData name="Guest User" userId="" providerId="Windows Live" clId="Web-{DCED9151-47FA-83EA-DCE2-47EE828C6AF1}" dt="2025-05-01T17:25:32.515" v="332"/>
          <ac:graphicFrameMkLst>
            <pc:docMk/>
            <pc:sldMk cId="2600497281" sldId="273"/>
            <ac:graphicFrameMk id="5" creationId="{17E7345A-79BE-EC8D-2CA8-E876C0EB973C}"/>
          </ac:graphicFrameMkLst>
        </pc:graphicFrameChg>
        <pc:picChg chg="add mod">
          <ac:chgData name="Guest User" userId="" providerId="Windows Live" clId="Web-{DCED9151-47FA-83EA-DCE2-47EE828C6AF1}" dt="2025-05-01T17:25:40.155" v="335" actId="1076"/>
          <ac:picMkLst>
            <pc:docMk/>
            <pc:sldMk cId="2600497281" sldId="273"/>
            <ac:picMk id="3" creationId="{2777DE92-827C-329B-EBE3-740190822F3F}"/>
          </ac:picMkLst>
        </pc:picChg>
      </pc:sldChg>
    </pc:docChg>
  </pc:docChgLst>
  <pc:docChgLst>
    <pc:chgData name="Jithendra HS" userId="fbed575dba93ca78" providerId="LiveId" clId="{793B74FA-26B5-4A8D-B0A6-498C76A1628C}"/>
    <pc:docChg chg="undo custSel addSld delSld modSld sldOrd">
      <pc:chgData name="Jithendra HS" userId="fbed575dba93ca78" providerId="LiveId" clId="{793B74FA-26B5-4A8D-B0A6-498C76A1628C}" dt="2025-05-01T17:20:21.485" v="572" actId="1076"/>
      <pc:docMkLst>
        <pc:docMk/>
      </pc:docMkLst>
      <pc:sldChg chg="addSp modSp mod">
        <pc:chgData name="Jithendra HS" userId="fbed575dba93ca78" providerId="LiveId" clId="{793B74FA-26B5-4A8D-B0A6-498C76A1628C}" dt="2025-05-01T17:20:21.485" v="572" actId="1076"/>
        <pc:sldMkLst>
          <pc:docMk/>
          <pc:sldMk cId="755769779" sldId="256"/>
        </pc:sldMkLst>
        <pc:spChg chg="add mod">
          <ac:chgData name="Jithendra HS" userId="fbed575dba93ca78" providerId="LiveId" clId="{793B74FA-26B5-4A8D-B0A6-498C76A1628C}" dt="2025-05-01T17:20:21.485" v="572" actId="1076"/>
          <ac:spMkLst>
            <pc:docMk/>
            <pc:sldMk cId="755769779" sldId="256"/>
            <ac:spMk id="3" creationId="{548E5417-7582-A8FF-B555-8C2F8E1967F1}"/>
          </ac:spMkLst>
        </pc:spChg>
      </pc:sldChg>
      <pc:sldChg chg="modSp del mod">
        <pc:chgData name="Jithendra HS" userId="fbed575dba93ca78" providerId="LiveId" clId="{793B74FA-26B5-4A8D-B0A6-498C76A1628C}" dt="2025-05-01T15:16:48.543" v="46" actId="47"/>
        <pc:sldMkLst>
          <pc:docMk/>
          <pc:sldMk cId="2276795429" sldId="258"/>
        </pc:sldMkLst>
        <pc:spChg chg="mod">
          <ac:chgData name="Jithendra HS" userId="fbed575dba93ca78" providerId="LiveId" clId="{793B74FA-26B5-4A8D-B0A6-498C76A1628C}" dt="2025-05-01T15:11:47.212" v="3" actId="207"/>
          <ac:spMkLst>
            <pc:docMk/>
            <pc:sldMk cId="2276795429" sldId="258"/>
            <ac:spMk id="2" creationId="{A850B972-0B7A-40CD-9E79-07E8A87AB03C}"/>
          </ac:spMkLst>
        </pc:spChg>
        <pc:graphicFrameChg chg="mod">
          <ac:chgData name="Jithendra HS" userId="fbed575dba93ca78" providerId="LiveId" clId="{793B74FA-26B5-4A8D-B0A6-498C76A1628C}" dt="2025-05-01T15:14:37.304" v="27"/>
          <ac:graphicFrameMkLst>
            <pc:docMk/>
            <pc:sldMk cId="2276795429" sldId="258"/>
            <ac:graphicFrameMk id="9" creationId="{8FF6EDB8-0D3A-4193-BDFE-DD56CEA7DAB2}"/>
          </ac:graphicFrameMkLst>
        </pc:graphicFrameChg>
      </pc:sldChg>
      <pc:sldChg chg="del">
        <pc:chgData name="Jithendra HS" userId="fbed575dba93ca78" providerId="LiveId" clId="{793B74FA-26B5-4A8D-B0A6-498C76A1628C}" dt="2025-05-01T15:16:52.806" v="47" actId="47"/>
        <pc:sldMkLst>
          <pc:docMk/>
          <pc:sldMk cId="4112772953" sldId="259"/>
        </pc:sldMkLst>
      </pc:sldChg>
      <pc:sldChg chg="addSp delSp modSp mod">
        <pc:chgData name="Jithendra HS" userId="fbed575dba93ca78" providerId="LiveId" clId="{793B74FA-26B5-4A8D-B0A6-498C76A1628C}" dt="2025-05-01T15:17:15.944" v="59" actId="478"/>
        <pc:sldMkLst>
          <pc:docMk/>
          <pc:sldMk cId="3782906153" sldId="260"/>
        </pc:sldMkLst>
        <pc:spChg chg="mod">
          <ac:chgData name="Jithendra HS" userId="fbed575dba93ca78" providerId="LiveId" clId="{793B74FA-26B5-4A8D-B0A6-498C76A1628C}" dt="2025-05-01T15:17:02.729" v="57" actId="20577"/>
          <ac:spMkLst>
            <pc:docMk/>
            <pc:sldMk cId="3782906153" sldId="260"/>
            <ac:spMk id="2" creationId="{722BAEBB-B897-4E2E-8BE7-753F1060BEA5}"/>
          </ac:spMkLst>
        </pc:spChg>
        <pc:spChg chg="del">
          <ac:chgData name="Jithendra HS" userId="fbed575dba93ca78" providerId="LiveId" clId="{793B74FA-26B5-4A8D-B0A6-498C76A1628C}" dt="2025-05-01T15:17:07.728" v="58" actId="478"/>
          <ac:spMkLst>
            <pc:docMk/>
            <pc:sldMk cId="3782906153" sldId="260"/>
            <ac:spMk id="3" creationId="{459DEA66-4826-47AE-AD32-B06226F8ECC6}"/>
          </ac:spMkLst>
        </pc:spChg>
        <pc:spChg chg="add del mod">
          <ac:chgData name="Jithendra HS" userId="fbed575dba93ca78" providerId="LiveId" clId="{793B74FA-26B5-4A8D-B0A6-498C76A1628C}" dt="2025-05-01T15:17:15.944" v="59" actId="478"/>
          <ac:spMkLst>
            <pc:docMk/>
            <pc:sldMk cId="3782906153" sldId="260"/>
            <ac:spMk id="5" creationId="{11F2E3DF-BEEF-2BA3-D3D5-6E4CCCAEB7BA}"/>
          </ac:spMkLst>
        </pc:spChg>
      </pc:sldChg>
      <pc:sldChg chg="del">
        <pc:chgData name="Jithendra HS" userId="fbed575dba93ca78" providerId="LiveId" clId="{793B74FA-26B5-4A8D-B0A6-498C76A1628C}" dt="2025-05-01T15:16:54.504" v="48" actId="47"/>
        <pc:sldMkLst>
          <pc:docMk/>
          <pc:sldMk cId="491186029" sldId="262"/>
        </pc:sldMkLst>
      </pc:sldChg>
      <pc:sldChg chg="modSp new mod">
        <pc:chgData name="Jithendra HS" userId="fbed575dba93ca78" providerId="LiveId" clId="{793B74FA-26B5-4A8D-B0A6-498C76A1628C}" dt="2025-05-01T15:16:29.561" v="44" actId="20577"/>
        <pc:sldMkLst>
          <pc:docMk/>
          <pc:sldMk cId="2318719951" sldId="263"/>
        </pc:sldMkLst>
        <pc:spChg chg="mod">
          <ac:chgData name="Jithendra HS" userId="fbed575dba93ca78" providerId="LiveId" clId="{793B74FA-26B5-4A8D-B0A6-498C76A1628C}" dt="2025-05-01T15:15:08.301" v="30" actId="207"/>
          <ac:spMkLst>
            <pc:docMk/>
            <pc:sldMk cId="2318719951" sldId="263"/>
            <ac:spMk id="2" creationId="{9BBF79CF-F07F-CD4F-41C3-D90962136102}"/>
          </ac:spMkLst>
        </pc:spChg>
        <pc:spChg chg="mod">
          <ac:chgData name="Jithendra HS" userId="fbed575dba93ca78" providerId="LiveId" clId="{793B74FA-26B5-4A8D-B0A6-498C76A1628C}" dt="2025-05-01T15:16:29.561" v="44" actId="20577"/>
          <ac:spMkLst>
            <pc:docMk/>
            <pc:sldMk cId="2318719951" sldId="263"/>
            <ac:spMk id="3" creationId="{E290F626-EC30-FA16-96C7-35B578CCD761}"/>
          </ac:spMkLst>
        </pc:spChg>
      </pc:sldChg>
      <pc:sldChg chg="modSp add mod">
        <pc:chgData name="Jithendra HS" userId="fbed575dba93ca78" providerId="LiveId" clId="{793B74FA-26B5-4A8D-B0A6-498C76A1628C}" dt="2025-05-01T15:21:25.785" v="107" actId="115"/>
        <pc:sldMkLst>
          <pc:docMk/>
          <pc:sldMk cId="2900712774" sldId="264"/>
        </pc:sldMkLst>
        <pc:spChg chg="mod">
          <ac:chgData name="Jithendra HS" userId="fbed575dba93ca78" providerId="LiveId" clId="{793B74FA-26B5-4A8D-B0A6-498C76A1628C}" dt="2025-05-01T15:19:29.718" v="85" actId="207"/>
          <ac:spMkLst>
            <pc:docMk/>
            <pc:sldMk cId="2900712774" sldId="264"/>
            <ac:spMk id="2" creationId="{E065828B-838D-C5B2-2987-7DA00A1812F6}"/>
          </ac:spMkLst>
        </pc:spChg>
        <pc:spChg chg="mod">
          <ac:chgData name="Jithendra HS" userId="fbed575dba93ca78" providerId="LiveId" clId="{793B74FA-26B5-4A8D-B0A6-498C76A1628C}" dt="2025-05-01T15:21:25.785" v="107" actId="115"/>
          <ac:spMkLst>
            <pc:docMk/>
            <pc:sldMk cId="2900712774" sldId="264"/>
            <ac:spMk id="3" creationId="{9E5BE74B-D169-8B8A-D193-3B6386935D15}"/>
          </ac:spMkLst>
        </pc:spChg>
      </pc:sldChg>
      <pc:sldChg chg="new del">
        <pc:chgData name="Jithendra HS" userId="fbed575dba93ca78" providerId="LiveId" clId="{793B74FA-26B5-4A8D-B0A6-498C76A1628C}" dt="2025-05-01T15:17:26.687" v="61" actId="47"/>
        <pc:sldMkLst>
          <pc:docMk/>
          <pc:sldMk cId="137598682" sldId="265"/>
        </pc:sldMkLst>
      </pc:sldChg>
      <pc:sldChg chg="delSp modSp add mod">
        <pc:chgData name="Jithendra HS" userId="fbed575dba93ca78" providerId="LiveId" clId="{793B74FA-26B5-4A8D-B0A6-498C76A1628C}" dt="2025-05-01T15:18:03.484" v="79" actId="27636"/>
        <pc:sldMkLst>
          <pc:docMk/>
          <pc:sldMk cId="2896272386" sldId="265"/>
        </pc:sldMkLst>
        <pc:spChg chg="mod">
          <ac:chgData name="Jithendra HS" userId="fbed575dba93ca78" providerId="LiveId" clId="{793B74FA-26B5-4A8D-B0A6-498C76A1628C}" dt="2025-05-01T15:18:03.484" v="79" actId="27636"/>
          <ac:spMkLst>
            <pc:docMk/>
            <pc:sldMk cId="2896272386" sldId="265"/>
            <ac:spMk id="2" creationId="{FB05CF20-F63D-3F5A-878D-6BB14526C667}"/>
          </ac:spMkLst>
        </pc:spChg>
        <pc:spChg chg="del mod">
          <ac:chgData name="Jithendra HS" userId="fbed575dba93ca78" providerId="LiveId" clId="{793B74FA-26B5-4A8D-B0A6-498C76A1628C}" dt="2025-05-01T15:17:43.216" v="65" actId="478"/>
          <ac:spMkLst>
            <pc:docMk/>
            <pc:sldMk cId="2896272386" sldId="265"/>
            <ac:spMk id="3" creationId="{474D5A6B-9C23-62AF-F123-3D3470010EC6}"/>
          </ac:spMkLst>
        </pc:spChg>
      </pc:sldChg>
      <pc:sldChg chg="addSp modSp add mod ord">
        <pc:chgData name="Jithendra HS" userId="fbed575dba93ca78" providerId="LiveId" clId="{793B74FA-26B5-4A8D-B0A6-498C76A1628C}" dt="2025-05-01T15:55:01" v="526" actId="1076"/>
        <pc:sldMkLst>
          <pc:docMk/>
          <pc:sldMk cId="1952270876" sldId="266"/>
        </pc:sldMkLst>
        <pc:spChg chg="mod">
          <ac:chgData name="Jithendra HS" userId="fbed575dba93ca78" providerId="LiveId" clId="{793B74FA-26B5-4A8D-B0A6-498C76A1628C}" dt="2025-05-01T15:35:36.255" v="446" actId="20577"/>
          <ac:spMkLst>
            <pc:docMk/>
            <pc:sldMk cId="1952270876" sldId="266"/>
            <ac:spMk id="2" creationId="{7A98F40C-D247-0D88-B9B1-2DDB5664F0F4}"/>
          </ac:spMkLst>
        </pc:spChg>
        <pc:spChg chg="mod">
          <ac:chgData name="Jithendra HS" userId="fbed575dba93ca78" providerId="LiveId" clId="{793B74FA-26B5-4A8D-B0A6-498C76A1628C}" dt="2025-05-01T15:54:47.055" v="522" actId="1076"/>
          <ac:spMkLst>
            <pc:docMk/>
            <pc:sldMk cId="1952270876" sldId="266"/>
            <ac:spMk id="3" creationId="{1DD2A4B0-255B-B5F6-CE69-6CA225FB1007}"/>
          </ac:spMkLst>
        </pc:spChg>
        <pc:picChg chg="add mod">
          <ac:chgData name="Jithendra HS" userId="fbed575dba93ca78" providerId="LiveId" clId="{793B74FA-26B5-4A8D-B0A6-498C76A1628C}" dt="2025-05-01T15:54:53.932" v="524" actId="1076"/>
          <ac:picMkLst>
            <pc:docMk/>
            <pc:sldMk cId="1952270876" sldId="266"/>
            <ac:picMk id="3074" creationId="{114E94C4-FB6E-49E6-B711-08709A616053}"/>
          </ac:picMkLst>
        </pc:picChg>
        <pc:picChg chg="add mod">
          <ac:chgData name="Jithendra HS" userId="fbed575dba93ca78" providerId="LiveId" clId="{793B74FA-26B5-4A8D-B0A6-498C76A1628C}" dt="2025-05-01T15:55:01" v="526" actId="1076"/>
          <ac:picMkLst>
            <pc:docMk/>
            <pc:sldMk cId="1952270876" sldId="266"/>
            <ac:picMk id="3075" creationId="{38935280-A2DB-9AF0-21A8-589C00302F03}"/>
          </ac:picMkLst>
        </pc:picChg>
      </pc:sldChg>
      <pc:sldChg chg="new del">
        <pc:chgData name="Jithendra HS" userId="fbed575dba93ca78" providerId="LiveId" clId="{793B74FA-26B5-4A8D-B0A6-498C76A1628C}" dt="2025-05-01T15:22:19.829" v="112" actId="47"/>
        <pc:sldMkLst>
          <pc:docMk/>
          <pc:sldMk cId="270297834" sldId="267"/>
        </pc:sldMkLst>
      </pc:sldChg>
      <pc:sldChg chg="addSp modSp add mod">
        <pc:chgData name="Jithendra HS" userId="fbed575dba93ca78" providerId="LiveId" clId="{793B74FA-26B5-4A8D-B0A6-498C76A1628C}" dt="2025-05-01T15:25:29.548" v="200" actId="5793"/>
        <pc:sldMkLst>
          <pc:docMk/>
          <pc:sldMk cId="3675199531" sldId="267"/>
        </pc:sldMkLst>
        <pc:spChg chg="mod">
          <ac:chgData name="Jithendra HS" userId="fbed575dba93ca78" providerId="LiveId" clId="{793B74FA-26B5-4A8D-B0A6-498C76A1628C}" dt="2025-05-01T15:22:47.508" v="166" actId="20577"/>
          <ac:spMkLst>
            <pc:docMk/>
            <pc:sldMk cId="3675199531" sldId="267"/>
            <ac:spMk id="2" creationId="{1C65D4BF-221E-863B-8B88-A396394BE28B}"/>
          </ac:spMkLst>
        </pc:spChg>
        <pc:spChg chg="mod">
          <ac:chgData name="Jithendra HS" userId="fbed575dba93ca78" providerId="LiveId" clId="{793B74FA-26B5-4A8D-B0A6-498C76A1628C}" dt="2025-05-01T15:25:29.548" v="200" actId="5793"/>
          <ac:spMkLst>
            <pc:docMk/>
            <pc:sldMk cId="3675199531" sldId="267"/>
            <ac:spMk id="3" creationId="{908C6D7C-ED4D-1B07-72C1-50E4396F3DAF}"/>
          </ac:spMkLst>
        </pc:spChg>
        <pc:picChg chg="add mod">
          <ac:chgData name="Jithendra HS" userId="fbed575dba93ca78" providerId="LiveId" clId="{793B74FA-26B5-4A8D-B0A6-498C76A1628C}" dt="2025-05-01T15:23:15.144" v="172" actId="14100"/>
          <ac:picMkLst>
            <pc:docMk/>
            <pc:sldMk cId="3675199531" sldId="267"/>
            <ac:picMk id="1026" creationId="{389AA1A6-610A-5192-D8ED-C59EE234B084}"/>
          </ac:picMkLst>
        </pc:picChg>
      </pc:sldChg>
      <pc:sldChg chg="addSp delSp modSp add mod ord">
        <pc:chgData name="Jithendra HS" userId="fbed575dba93ca78" providerId="LiveId" clId="{793B74FA-26B5-4A8D-B0A6-498C76A1628C}" dt="2025-05-01T15:56:36.833" v="535" actId="14100"/>
        <pc:sldMkLst>
          <pc:docMk/>
          <pc:sldMk cId="3114636708" sldId="268"/>
        </pc:sldMkLst>
        <pc:spChg chg="mod">
          <ac:chgData name="Jithendra HS" userId="fbed575dba93ca78" providerId="LiveId" clId="{793B74FA-26B5-4A8D-B0A6-498C76A1628C}" dt="2025-05-01T15:30:23.208" v="359" actId="1076"/>
          <ac:spMkLst>
            <pc:docMk/>
            <pc:sldMk cId="3114636708" sldId="268"/>
            <ac:spMk id="2" creationId="{DDC1A557-97C6-2026-8EAB-92F983FDFEA9}"/>
          </ac:spMkLst>
        </pc:spChg>
        <pc:spChg chg="del">
          <ac:chgData name="Jithendra HS" userId="fbed575dba93ca78" providerId="LiveId" clId="{793B74FA-26B5-4A8D-B0A6-498C76A1628C}" dt="2025-05-01T15:26:15.342" v="223" actId="478"/>
          <ac:spMkLst>
            <pc:docMk/>
            <pc:sldMk cId="3114636708" sldId="268"/>
            <ac:spMk id="3" creationId="{DBAE32CD-7F33-B356-EC16-4A3608FA6BE4}"/>
          </ac:spMkLst>
        </pc:spChg>
        <pc:spChg chg="add del mod">
          <ac:chgData name="Jithendra HS" userId="fbed575dba93ca78" providerId="LiveId" clId="{793B74FA-26B5-4A8D-B0A6-498C76A1628C}" dt="2025-05-01T15:26:18.168" v="224" actId="478"/>
          <ac:spMkLst>
            <pc:docMk/>
            <pc:sldMk cId="3114636708" sldId="268"/>
            <ac:spMk id="5" creationId="{E18BF64E-4733-A8B5-3CA8-CF83004E9331}"/>
          </ac:spMkLst>
        </pc:spChg>
        <pc:spChg chg="add mod ord">
          <ac:chgData name="Jithendra HS" userId="fbed575dba93ca78" providerId="LiveId" clId="{793B74FA-26B5-4A8D-B0A6-498C76A1628C}" dt="2025-05-01T15:56:36.833" v="535" actId="14100"/>
          <ac:spMkLst>
            <pc:docMk/>
            <pc:sldMk cId="3114636708" sldId="268"/>
            <ac:spMk id="6" creationId="{74840F90-5CB3-329A-E940-81E14BA651DB}"/>
          </ac:spMkLst>
        </pc:spChg>
        <pc:spChg chg="add mod">
          <ac:chgData name="Jithendra HS" userId="fbed575dba93ca78" providerId="LiveId" clId="{793B74FA-26B5-4A8D-B0A6-498C76A1628C}" dt="2025-05-01T15:31:47.697" v="378" actId="20577"/>
          <ac:spMkLst>
            <pc:docMk/>
            <pc:sldMk cId="3114636708" sldId="268"/>
            <ac:spMk id="7" creationId="{64DA2DAF-EF69-F2AB-A3FD-48ED041D2088}"/>
          </ac:spMkLst>
        </pc:spChg>
        <pc:spChg chg="add mod">
          <ac:chgData name="Jithendra HS" userId="fbed575dba93ca78" providerId="LiveId" clId="{793B74FA-26B5-4A8D-B0A6-498C76A1628C}" dt="2025-05-01T15:33:05.504" v="414" actId="1076"/>
          <ac:spMkLst>
            <pc:docMk/>
            <pc:sldMk cId="3114636708" sldId="268"/>
            <ac:spMk id="8" creationId="{DC86CA2B-ACFD-BDF4-522F-CD209C02F621}"/>
          </ac:spMkLst>
        </pc:spChg>
        <pc:spChg chg="add mod">
          <ac:chgData name="Jithendra HS" userId="fbed575dba93ca78" providerId="LiveId" clId="{793B74FA-26B5-4A8D-B0A6-498C76A1628C}" dt="2025-05-01T15:32:32.814" v="405" actId="1076"/>
          <ac:spMkLst>
            <pc:docMk/>
            <pc:sldMk cId="3114636708" sldId="268"/>
            <ac:spMk id="9" creationId="{26FC1A2D-0217-AE08-3B1B-461D2C16424F}"/>
          </ac:spMkLst>
        </pc:spChg>
        <pc:spChg chg="add mod">
          <ac:chgData name="Jithendra HS" userId="fbed575dba93ca78" providerId="LiveId" clId="{793B74FA-26B5-4A8D-B0A6-498C76A1628C}" dt="2025-05-01T15:33:01.628" v="413" actId="1076"/>
          <ac:spMkLst>
            <pc:docMk/>
            <pc:sldMk cId="3114636708" sldId="268"/>
            <ac:spMk id="10" creationId="{5ED2E4C3-6EA6-B7A7-443E-730A304601D1}"/>
          </ac:spMkLst>
        </pc:spChg>
        <pc:picChg chg="add mod">
          <ac:chgData name="Jithendra HS" userId="fbed575dba93ca78" providerId="LiveId" clId="{793B74FA-26B5-4A8D-B0A6-498C76A1628C}" dt="2025-05-01T15:28:39.099" v="350" actId="14861"/>
          <ac:picMkLst>
            <pc:docMk/>
            <pc:sldMk cId="3114636708" sldId="268"/>
            <ac:picMk id="2050" creationId="{2E09884C-AA45-ED57-6FC0-76DC3A10B99B}"/>
          </ac:picMkLst>
        </pc:picChg>
        <pc:picChg chg="add mod">
          <ac:chgData name="Jithendra HS" userId="fbed575dba93ca78" providerId="LiveId" clId="{793B74FA-26B5-4A8D-B0A6-498C76A1628C}" dt="2025-05-01T15:56:23.808" v="533" actId="1076"/>
          <ac:picMkLst>
            <pc:docMk/>
            <pc:sldMk cId="3114636708" sldId="268"/>
            <ac:picMk id="2052" creationId="{7DC5F0C7-0360-A7FB-0FF0-8C7E67E54375}"/>
          </ac:picMkLst>
        </pc:picChg>
      </pc:sldChg>
      <pc:sldChg chg="new del">
        <pc:chgData name="Jithendra HS" userId="fbed575dba93ca78" providerId="LiveId" clId="{793B74FA-26B5-4A8D-B0A6-498C76A1628C}" dt="2025-05-01T15:22:18.158" v="111" actId="47"/>
        <pc:sldMkLst>
          <pc:docMk/>
          <pc:sldMk cId="4209466739" sldId="268"/>
        </pc:sldMkLst>
      </pc:sldChg>
      <pc:sldChg chg="add del">
        <pc:chgData name="Jithendra HS" userId="fbed575dba93ca78" providerId="LiveId" clId="{793B74FA-26B5-4A8D-B0A6-498C76A1628C}" dt="2025-05-01T15:35:52.717" v="450" actId="47"/>
        <pc:sldMkLst>
          <pc:docMk/>
          <pc:sldMk cId="610969642" sldId="269"/>
        </pc:sldMkLst>
      </pc:sldChg>
      <pc:sldChg chg="modSp add mod">
        <pc:chgData name="Jithendra HS" userId="fbed575dba93ca78" providerId="LiveId" clId="{793B74FA-26B5-4A8D-B0A6-498C76A1628C}" dt="2025-05-01T15:39:47.433" v="506" actId="20577"/>
        <pc:sldMkLst>
          <pc:docMk/>
          <pc:sldMk cId="2199512991" sldId="269"/>
        </pc:sldMkLst>
        <pc:spChg chg="mod">
          <ac:chgData name="Jithendra HS" userId="fbed575dba93ca78" providerId="LiveId" clId="{793B74FA-26B5-4A8D-B0A6-498C76A1628C}" dt="2025-05-01T15:37:39.970" v="461" actId="207"/>
          <ac:spMkLst>
            <pc:docMk/>
            <pc:sldMk cId="2199512991" sldId="269"/>
            <ac:spMk id="2" creationId="{5066A2EA-E9B2-E013-1140-012442780AF2}"/>
          </ac:spMkLst>
        </pc:spChg>
        <pc:spChg chg="mod">
          <ac:chgData name="Jithendra HS" userId="fbed575dba93ca78" providerId="LiveId" clId="{793B74FA-26B5-4A8D-B0A6-498C76A1628C}" dt="2025-05-01T15:39:47.433" v="506" actId="20577"/>
          <ac:spMkLst>
            <pc:docMk/>
            <pc:sldMk cId="2199512991" sldId="269"/>
            <ac:spMk id="3" creationId="{9D368FD4-71A4-7EA6-E0FF-F934CF33DDF6}"/>
          </ac:spMkLst>
        </pc:spChg>
      </pc:sldChg>
      <pc:sldChg chg="addSp delSp modSp new mod">
        <pc:chgData name="Jithendra HS" userId="fbed575dba93ca78" providerId="LiveId" clId="{793B74FA-26B5-4A8D-B0A6-498C76A1628C}" dt="2025-05-01T15:40:36.871" v="517" actId="20577"/>
        <pc:sldMkLst>
          <pc:docMk/>
          <pc:sldMk cId="329404343" sldId="270"/>
        </pc:sldMkLst>
        <pc:spChg chg="add del mod">
          <ac:chgData name="Jithendra HS" userId="fbed575dba93ca78" providerId="LiveId" clId="{793B74FA-26B5-4A8D-B0A6-498C76A1628C}" dt="2025-05-01T15:40:36.871" v="517" actId="20577"/>
          <ac:spMkLst>
            <pc:docMk/>
            <pc:sldMk cId="329404343" sldId="270"/>
            <ac:spMk id="2" creationId="{DF7BA200-16DB-6F7F-7904-50875D95FFAD}"/>
          </ac:spMkLst>
        </pc:spChg>
        <pc:spChg chg="del">
          <ac:chgData name="Jithendra HS" userId="fbed575dba93ca78" providerId="LiveId" clId="{793B74FA-26B5-4A8D-B0A6-498C76A1628C}" dt="2025-05-01T15:40:23.215" v="510" actId="478"/>
          <ac:spMkLst>
            <pc:docMk/>
            <pc:sldMk cId="329404343" sldId="270"/>
            <ac:spMk id="3" creationId="{43E5459B-F1A0-BE7C-F44D-9816707CB035}"/>
          </ac:spMkLst>
        </pc:spChg>
      </pc:sldChg>
      <pc:sldChg chg="addSp delSp modSp add mod">
        <pc:chgData name="Jithendra HS" userId="fbed575dba93ca78" providerId="LiveId" clId="{793B74FA-26B5-4A8D-B0A6-498C76A1628C}" dt="2025-05-01T15:57:26.311" v="555" actId="20577"/>
        <pc:sldMkLst>
          <pc:docMk/>
          <pc:sldMk cId="3657362428" sldId="271"/>
        </pc:sldMkLst>
        <pc:spChg chg="mod">
          <ac:chgData name="Jithendra HS" userId="fbed575dba93ca78" providerId="LiveId" clId="{793B74FA-26B5-4A8D-B0A6-498C76A1628C}" dt="2025-05-01T15:57:26.311" v="555" actId="20577"/>
          <ac:spMkLst>
            <pc:docMk/>
            <pc:sldMk cId="3657362428" sldId="271"/>
            <ac:spMk id="2" creationId="{55C467AC-1EE3-1BD3-D992-29A9061AFCA5}"/>
          </ac:spMkLst>
        </pc:spChg>
        <pc:spChg chg="del">
          <ac:chgData name="Jithendra HS" userId="fbed575dba93ca78" providerId="LiveId" clId="{793B74FA-26B5-4A8D-B0A6-498C76A1628C}" dt="2025-05-01T15:57:18.174" v="539" actId="478"/>
          <ac:spMkLst>
            <pc:docMk/>
            <pc:sldMk cId="3657362428" sldId="271"/>
            <ac:spMk id="3" creationId="{8FC44F64-C06E-D103-F1D6-A3EEFD3717DC}"/>
          </ac:spMkLst>
        </pc:spChg>
        <pc:spChg chg="add mod">
          <ac:chgData name="Jithendra HS" userId="fbed575dba93ca78" providerId="LiveId" clId="{793B74FA-26B5-4A8D-B0A6-498C76A1628C}" dt="2025-05-01T15:57:18.174" v="539" actId="478"/>
          <ac:spMkLst>
            <pc:docMk/>
            <pc:sldMk cId="3657362428" sldId="271"/>
            <ac:spMk id="5" creationId="{A3C1BB89-8BF6-D636-5B77-3823EC60635B}"/>
          </ac:spMkLst>
        </pc:spChg>
        <pc:picChg chg="del">
          <ac:chgData name="Jithendra HS" userId="fbed575dba93ca78" providerId="LiveId" clId="{793B74FA-26B5-4A8D-B0A6-498C76A1628C}" dt="2025-05-01T15:57:10.630" v="537" actId="478"/>
          <ac:picMkLst>
            <pc:docMk/>
            <pc:sldMk cId="3657362428" sldId="271"/>
            <ac:picMk id="3074" creationId="{C59F9B4C-442E-6EBF-B9BC-84E35687EC7E}"/>
          </ac:picMkLst>
        </pc:picChg>
        <pc:picChg chg="del">
          <ac:chgData name="Jithendra HS" userId="fbed575dba93ca78" providerId="LiveId" clId="{793B74FA-26B5-4A8D-B0A6-498C76A1628C}" dt="2025-05-01T15:57:12.241" v="538" actId="478"/>
          <ac:picMkLst>
            <pc:docMk/>
            <pc:sldMk cId="3657362428" sldId="271"/>
            <ac:picMk id="3075" creationId="{2421AD44-BC0E-C176-7ADD-AEB06ECF5FE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5/1/2025</a:t>
            </a:fld>
            <a:endParaRPr lang="en-US"/>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B54AA9-D1C5-4A71-8BC1-393246244DDE}" type="slidenum">
              <a:rPr lang="en-US" smtClean="0"/>
              <a:t>12</a:t>
            </a:fld>
            <a:endParaRPr lang="en-US"/>
          </a:p>
        </p:txBody>
      </p:sp>
    </p:spTree>
    <p:extLst>
      <p:ext uri="{BB962C8B-B14F-4D97-AF65-F5344CB8AC3E}">
        <p14:creationId xmlns:p14="http://schemas.microsoft.com/office/powerpoint/2010/main" val="614333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5/1/2025</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5/1/2025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5/1/2025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5/1/2025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5/1/2025</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5/1/2025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5/1/2025</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5/1/2025</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5/1/2025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5/1/2025</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5/1/2025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5/1/2025</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BEE9E27-5550-4DAA-935D-B987C1160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pic>
        <p:nvPicPr>
          <p:cNvPr id="19" name="Picture 18" descr="Cactus">
            <a:extLst>
              <a:ext uri="{FF2B5EF4-FFF2-40B4-BE49-F238E27FC236}">
                <a16:creationId xmlns:a16="http://schemas.microsoft.com/office/drawing/2014/main" id="{CA6895E3-C8BD-4010-B9E7-E43BA3DCF21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8725" r="20170" b="-1"/>
          <a:stretch/>
        </p:blipFill>
        <p:spPr>
          <a:xfrm>
            <a:off x="7228702" y="621793"/>
            <a:ext cx="4342547" cy="5614416"/>
          </a:xfrm>
          <a:prstGeom prst="rect">
            <a:avLst/>
          </a:prstGeom>
        </p:spPr>
      </p:pic>
      <p:sp>
        <p:nvSpPr>
          <p:cNvPr id="45" name="Rectangle 44">
            <a:extLst>
              <a:ext uri="{FF2B5EF4-FFF2-40B4-BE49-F238E27FC236}">
                <a16:creationId xmlns:a16="http://schemas.microsoft.com/office/drawing/2014/main" id="{9B4AF4B7-C89D-4321-877F-0944ED8F4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1136849" y="1348844"/>
            <a:ext cx="5716338" cy="3042706"/>
          </a:xfrm>
        </p:spPr>
        <p:txBody>
          <a:bodyPr>
            <a:normAutofit/>
          </a:bodyPr>
          <a:lstStyle/>
          <a:p>
            <a:r>
              <a:rPr lang="en-US" sz="4000" b="1">
                <a:effectLst/>
                <a:latin typeface="Calibri" panose="020F0502020204030204" pitchFamily="34" charset="0"/>
                <a:cs typeface="Calibri" panose="020F0502020204030204" pitchFamily="34" charset="0"/>
              </a:rPr>
              <a:t>ECEN 5823 Spring 2024</a:t>
            </a:r>
            <a:r>
              <a:rPr lang="en-US" sz="4000">
                <a:effectLst/>
                <a:latin typeface="Calibri" panose="020F0502020204030204" pitchFamily="34" charset="0"/>
                <a:cs typeface="Calibri" panose="020F0502020204030204" pitchFamily="34" charset="0"/>
              </a:rPr>
              <a:t>​</a:t>
            </a:r>
            <a:endParaRPr lang="en-US" sz="4000">
              <a:latin typeface="Calibri" panose="020F0502020204030204" pitchFamily="34" charset="0"/>
              <a:cs typeface="Calibri" panose="020F0502020204030204" pitchFamily="34" charset="0"/>
            </a:endParaRPr>
          </a:p>
        </p:txBody>
      </p:sp>
      <p:sp>
        <p:nvSpPr>
          <p:cNvPr id="7" name="Subtitle 6">
            <a:extLst>
              <a:ext uri="{FF2B5EF4-FFF2-40B4-BE49-F238E27FC236}">
                <a16:creationId xmlns:a16="http://schemas.microsoft.com/office/drawing/2014/main" id="{2048EE7C-B77F-4E59-88A7-DD66337BB69C}"/>
              </a:ext>
            </a:extLst>
          </p:cNvPr>
          <p:cNvSpPr>
            <a:spLocks noGrp="1"/>
          </p:cNvSpPr>
          <p:nvPr>
            <p:ph type="subTitle" idx="1"/>
          </p:nvPr>
        </p:nvSpPr>
        <p:spPr>
          <a:xfrm>
            <a:off x="772636" y="4619155"/>
            <a:ext cx="6202096" cy="1146727"/>
          </a:xfrm>
        </p:spPr>
        <p:txBody>
          <a:bodyPr>
            <a:normAutofit/>
          </a:bodyPr>
          <a:lstStyle/>
          <a:p>
            <a:r>
              <a:rPr lang="en-US" sz="1800" b="1" i="0" u="none" strike="noStrike">
                <a:solidFill>
                  <a:schemeClr val="tx1"/>
                </a:solidFill>
                <a:effectLst/>
                <a:latin typeface="Helvetica Neue"/>
              </a:rPr>
              <a:t>University of Colorado, Boulder</a:t>
            </a:r>
          </a:p>
          <a:p>
            <a:r>
              <a:rPr lang="en-US" sz="1800" b="1" i="0" u="none" strike="noStrike">
                <a:solidFill>
                  <a:schemeClr val="tx1"/>
                </a:solidFill>
                <a:effectLst/>
                <a:latin typeface="Helvetica Neue"/>
              </a:rPr>
              <a:t>IoT Embedded Firmware: Course Project Plant Observatory System Demonstration</a:t>
            </a:r>
            <a:r>
              <a:rPr lang="en-US" sz="1800" b="0" i="0">
                <a:solidFill>
                  <a:schemeClr val="tx1"/>
                </a:solidFill>
                <a:effectLst/>
                <a:latin typeface="Helvetica Neue"/>
              </a:rPr>
              <a:t>​</a:t>
            </a:r>
            <a:endParaRPr lang="en-US">
              <a:solidFill>
                <a:schemeClr val="tx1"/>
              </a:solidFill>
            </a:endParaRPr>
          </a:p>
        </p:txBody>
      </p:sp>
      <p:sp>
        <p:nvSpPr>
          <p:cNvPr id="47" name="Rectangle 46">
            <a:extLst>
              <a:ext uri="{FF2B5EF4-FFF2-40B4-BE49-F238E27FC236}">
                <a16:creationId xmlns:a16="http://schemas.microsoft.com/office/drawing/2014/main" id="{486F1C7C-0D59-4A57-B9FF-60AF2D0EC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9" name="Straight Connector 48">
            <a:extLst>
              <a:ext uri="{FF2B5EF4-FFF2-40B4-BE49-F238E27FC236}">
                <a16:creationId xmlns:a16="http://schemas.microsoft.com/office/drawing/2014/main" id="{5735DC8C-B370-4340-B37D-4472C16391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04BB8C-445B-49D4-853C-25A9312862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5B8EE3-9336-45C5-ACE9-280CCFD2F8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8E5417-7582-A8FF-B555-8C2F8E1967F1}"/>
              </a:ext>
            </a:extLst>
          </p:cNvPr>
          <p:cNvSpPr txBox="1"/>
          <p:nvPr/>
        </p:nvSpPr>
        <p:spPr>
          <a:xfrm>
            <a:off x="2002396" y="5658291"/>
            <a:ext cx="3429688" cy="379777"/>
          </a:xfrm>
          <a:prstGeom prst="rect">
            <a:avLst/>
          </a:prstGeom>
          <a:noFill/>
        </p:spPr>
        <p:txBody>
          <a:bodyPr wrap="square" rtlCol="0">
            <a:spAutoFit/>
          </a:bodyPr>
          <a:lstStyle/>
          <a:p>
            <a:r>
              <a:rPr lang="en-US" sz="1800" b="1" i="0" u="none" strike="noStrike" dirty="0">
                <a:effectLst/>
                <a:latin typeface="Calibri" panose="020F0502020204030204" pitchFamily="34" charset="0"/>
                <a:cs typeface="Calibri" panose="020F0502020204030204" pitchFamily="34" charset="0"/>
              </a:rPr>
              <a:t>Team 17 : Jithendra H S, Suhas S R</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7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6789C-7FF0-070E-9C72-23E56871E9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6A2EA-E9B2-E013-1140-012442780AF2}"/>
              </a:ext>
            </a:extLst>
          </p:cNvPr>
          <p:cNvSpPr>
            <a:spLocks noGrp="1"/>
          </p:cNvSpPr>
          <p:nvPr>
            <p:ph type="title"/>
          </p:nvPr>
        </p:nvSpPr>
        <p:spPr/>
        <p:txBody>
          <a:bodyPr>
            <a:normAutofit/>
          </a:bodyPr>
          <a:lstStyle/>
          <a:p>
            <a:r>
              <a:rPr lang="en-US" sz="4000" b="1" i="0" u="none" strike="noStrike">
                <a:effectLst/>
                <a:latin typeface="Calibri" panose="020F0502020204030204" pitchFamily="34" charset="0"/>
                <a:cs typeface="Calibri" panose="020F0502020204030204" pitchFamily="34" charset="0"/>
              </a:rPr>
              <a:t>Challenges and Blockages</a:t>
            </a:r>
            <a:endParaRPr lang="en-IN" sz="400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368FD4-71A4-7EA6-E0FF-F934CF33DDF6}"/>
              </a:ext>
            </a:extLst>
          </p:cNvPr>
          <p:cNvSpPr>
            <a:spLocks noGrp="1"/>
          </p:cNvSpPr>
          <p:nvPr>
            <p:ph idx="1"/>
          </p:nvPr>
        </p:nvSpPr>
        <p:spPr>
          <a:xfrm>
            <a:off x="1066800" y="1898839"/>
            <a:ext cx="5755888" cy="3931920"/>
          </a:xfrm>
        </p:spPr>
        <p:txBody>
          <a:bodyPr/>
          <a:lstStyle/>
          <a:p>
            <a:pPr algn="just" rtl="0" fontAlgn="base">
              <a:lnSpc>
                <a:spcPts val="1875"/>
              </a:lnSpc>
              <a:buFont typeface="Arial" panose="020B0604020202020204" pitchFamily="34" charset="0"/>
              <a:buChar char="•"/>
            </a:pPr>
            <a:r>
              <a:rPr lang="en-US" b="0" i="0" u="none" strike="noStrike">
                <a:effectLst/>
                <a:latin typeface="Calibri" panose="020F0502020204030204" pitchFamily="34" charset="0"/>
                <a:cs typeface="Calibri" panose="020F0502020204030204" pitchFamily="34" charset="0"/>
              </a:rPr>
              <a:t>The basic SD card interface was tested successfully, but at times, we were unable to flash the code. To recover the board from a bricked state, we had to perform several steps, such as:</a:t>
            </a:r>
            <a:r>
              <a:rPr lang="en-US" b="0" i="0">
                <a:effectLst/>
                <a:latin typeface="Calibri" panose="020F0502020204030204" pitchFamily="34" charset="0"/>
                <a:cs typeface="Calibri" panose="020F0502020204030204" pitchFamily="34" charset="0"/>
              </a:rPr>
              <a:t>​</a:t>
            </a:r>
          </a:p>
          <a:p>
            <a:pPr marL="342900" indent="-342900" algn="just" rtl="0" fontAlgn="base">
              <a:lnSpc>
                <a:spcPts val="1875"/>
              </a:lnSpc>
              <a:buFont typeface="+mj-lt"/>
              <a:buAutoNum type="arabicPeriod"/>
            </a:pPr>
            <a:r>
              <a:rPr lang="en-US" b="0" i="0" u="none" strike="noStrike">
                <a:effectLst/>
                <a:latin typeface="Calibri" panose="020F0502020204030204" pitchFamily="34" charset="0"/>
                <a:cs typeface="Calibri" panose="020F0502020204030204" pitchFamily="34" charset="0"/>
              </a:rPr>
              <a:t>Unlocking debug access</a:t>
            </a:r>
            <a:r>
              <a:rPr lang="en-US" b="0" i="0">
                <a:effectLst/>
                <a:latin typeface="Calibri" panose="020F0502020204030204" pitchFamily="34" charset="0"/>
                <a:cs typeface="Calibri" panose="020F0502020204030204" pitchFamily="34" charset="0"/>
              </a:rPr>
              <a:t>​</a:t>
            </a:r>
          </a:p>
          <a:p>
            <a:pPr marL="342900" indent="-342900" algn="just" rtl="0" fontAlgn="base">
              <a:lnSpc>
                <a:spcPts val="1875"/>
              </a:lnSpc>
              <a:buFont typeface="+mj-lt"/>
              <a:buAutoNum type="arabicPeriod"/>
            </a:pPr>
            <a:r>
              <a:rPr lang="en-US" b="0" i="0" u="none" strike="noStrike">
                <a:effectLst/>
                <a:latin typeface="Calibri" panose="020F0502020204030204" pitchFamily="34" charset="0"/>
                <a:cs typeface="Calibri" panose="020F0502020204030204" pitchFamily="34" charset="0"/>
              </a:rPr>
              <a:t>Recovering the board</a:t>
            </a:r>
            <a:r>
              <a:rPr lang="en-US" b="0" i="0">
                <a:effectLst/>
                <a:latin typeface="Calibri" panose="020F0502020204030204" pitchFamily="34" charset="0"/>
                <a:cs typeface="Calibri" panose="020F0502020204030204" pitchFamily="34" charset="0"/>
              </a:rPr>
              <a:t>​</a:t>
            </a:r>
          </a:p>
          <a:p>
            <a:pPr marL="342900" indent="-342900" algn="just" rtl="0" fontAlgn="base">
              <a:lnSpc>
                <a:spcPts val="1875"/>
              </a:lnSpc>
              <a:buFont typeface="+mj-lt"/>
              <a:buAutoNum type="arabicPeriod"/>
            </a:pPr>
            <a:r>
              <a:rPr lang="en-US" b="0" i="0" u="none" strike="noStrike">
                <a:effectLst/>
                <a:latin typeface="Calibri" panose="020F0502020204030204" pitchFamily="34" charset="0"/>
                <a:cs typeface="Calibri" panose="020F0502020204030204" pitchFamily="34" charset="0"/>
              </a:rPr>
              <a:t>Uploading the bootloader</a:t>
            </a:r>
            <a:r>
              <a:rPr lang="en-US" b="0" i="0">
                <a:effectLst/>
                <a:latin typeface="Calibri" panose="020F0502020204030204" pitchFamily="34" charset="0"/>
                <a:cs typeface="Calibri" panose="020F0502020204030204" pitchFamily="34" charset="0"/>
              </a:rPr>
              <a:t>​</a:t>
            </a:r>
          </a:p>
          <a:p>
            <a:pPr marL="0" indent="0" algn="just" rtl="0" fontAlgn="base">
              <a:lnSpc>
                <a:spcPts val="1875"/>
              </a:lnSpc>
              <a:buNone/>
            </a:pPr>
            <a:endParaRPr lang="en-US" b="0" i="0">
              <a:effectLst/>
              <a:latin typeface="Calibri" panose="020F0502020204030204" pitchFamily="34" charset="0"/>
              <a:cs typeface="Calibri" panose="020F0502020204030204" pitchFamily="34" charset="0"/>
            </a:endParaRPr>
          </a:p>
          <a:p>
            <a:pPr algn="just" rtl="0" fontAlgn="base">
              <a:lnSpc>
                <a:spcPts val="1875"/>
              </a:lnSpc>
              <a:buFont typeface="Arial" panose="020B0604020202020204" pitchFamily="34" charset="0"/>
              <a:buChar char="•"/>
            </a:pPr>
            <a:r>
              <a:rPr lang="en-US" b="0" i="0" u="none" strike="noStrike">
                <a:effectLst/>
                <a:latin typeface="Calibri" panose="020F0502020204030204" pitchFamily="34" charset="0"/>
                <a:cs typeface="Calibri" panose="020F0502020204030204" pitchFamily="34" charset="0"/>
              </a:rPr>
              <a:t>These steps took considerable time to restore the board for further development. Since the root cause is still unclear, we decided not to incorporate the SD card into the production code to avoid potential flashing issues for the demo.</a:t>
            </a:r>
            <a:r>
              <a:rPr lang="en-US" b="0" i="0">
                <a:effectLst/>
                <a:latin typeface="Calibri" panose="020F0502020204030204" pitchFamily="34" charset="0"/>
                <a:cs typeface="Calibri" panose="020F0502020204030204" pitchFamily="34" charset="0"/>
              </a:rPr>
              <a:t>​</a:t>
            </a:r>
          </a:p>
          <a:p>
            <a:pPr algn="l" rtl="0" fontAlgn="base">
              <a:lnSpc>
                <a:spcPts val="1725"/>
              </a:lnSpc>
              <a:buNone/>
            </a:pPr>
            <a:endParaRPr lang="en-US" b="0" i="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E8F9F7F-0C7D-FEB1-B647-A92AD885C493}"/>
              </a:ext>
            </a:extLst>
          </p:cNvPr>
          <p:cNvPicPr>
            <a:picLocks noChangeAspect="1"/>
          </p:cNvPicPr>
          <p:nvPr/>
        </p:nvPicPr>
        <p:blipFill>
          <a:blip r:embed="rId2"/>
          <a:stretch>
            <a:fillRect/>
          </a:stretch>
        </p:blipFill>
        <p:spPr>
          <a:xfrm>
            <a:off x="6823152" y="1506461"/>
            <a:ext cx="4381500" cy="4105275"/>
          </a:xfrm>
          <a:prstGeom prst="rect">
            <a:avLst/>
          </a:prstGeom>
        </p:spPr>
      </p:pic>
    </p:spTree>
    <p:extLst>
      <p:ext uri="{BB962C8B-B14F-4D97-AF65-F5344CB8AC3E}">
        <p14:creationId xmlns:p14="http://schemas.microsoft.com/office/powerpoint/2010/main" val="219951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A200-16DB-6F7F-7904-50875D95FFAD}"/>
              </a:ext>
            </a:extLst>
          </p:cNvPr>
          <p:cNvSpPr>
            <a:spLocks noGrp="1"/>
          </p:cNvSpPr>
          <p:nvPr>
            <p:ph type="title"/>
          </p:nvPr>
        </p:nvSpPr>
        <p:spPr>
          <a:xfrm>
            <a:off x="4821677" y="2432483"/>
            <a:ext cx="2201694" cy="1371600"/>
          </a:xfrm>
        </p:spPr>
        <p:txBody>
          <a:bodyPr/>
          <a:lstStyle/>
          <a:p>
            <a:r>
              <a:rPr lang="en-US"/>
              <a:t>Demo!</a:t>
            </a:r>
            <a:endParaRPr lang="en-IN"/>
          </a:p>
        </p:txBody>
      </p:sp>
    </p:spTree>
    <p:extLst>
      <p:ext uri="{BB962C8B-B14F-4D97-AF65-F5344CB8AC3E}">
        <p14:creationId xmlns:p14="http://schemas.microsoft.com/office/powerpoint/2010/main" val="329404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FF3823-BBAD-4D28-B6DB-E416E2409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0E20F056-0FFD-4EE9-BDCB-8963C7F8B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txBody>
          <a:bodyPr/>
          <a:lstStyle/>
          <a:p>
            <a:endParaRPr lang="en-IN"/>
          </a:p>
        </p:txBody>
      </p:sp>
      <p:sp>
        <p:nvSpPr>
          <p:cNvPr id="18" name="Rectangle 17">
            <a:extLst>
              <a:ext uri="{FF2B5EF4-FFF2-40B4-BE49-F238E27FC236}">
                <a16:creationId xmlns:a16="http://schemas.microsoft.com/office/drawing/2014/main" id="{87507ED7-71D7-4B95-8D4F-7B3E18623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txBody>
          <a:bodyPr/>
          <a:lstStyle/>
          <a:p>
            <a:endParaRPr lang="en-IN"/>
          </a:p>
        </p:txBody>
      </p:sp>
      <p:grpSp>
        <p:nvGrpSpPr>
          <p:cNvPr id="20" name="Group 19">
            <a:extLst>
              <a:ext uri="{FF2B5EF4-FFF2-40B4-BE49-F238E27FC236}">
                <a16:creationId xmlns:a16="http://schemas.microsoft.com/office/drawing/2014/main" id="{AA38E6D2-F0D9-4B69-ABEB-EB70412E8C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5880" y="1267730"/>
            <a:ext cx="1920240" cy="731520"/>
            <a:chOff x="4828372" y="1267730"/>
            <a:chExt cx="2227748" cy="731520"/>
          </a:xfrm>
        </p:grpSpPr>
        <p:sp>
          <p:nvSpPr>
            <p:cNvPr id="21" name="Rectangle 20">
              <a:extLst>
                <a:ext uri="{FF2B5EF4-FFF2-40B4-BE49-F238E27FC236}">
                  <a16:creationId xmlns:a16="http://schemas.microsoft.com/office/drawing/2014/main" id="{025EA075-7728-48F3-B18E-92389160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22" name="Group 21">
              <a:extLst>
                <a:ext uri="{FF2B5EF4-FFF2-40B4-BE49-F238E27FC236}">
                  <a16:creationId xmlns:a16="http://schemas.microsoft.com/office/drawing/2014/main" id="{1115E6AD-1E2A-40FE-B424-56271D8A89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3" name="Straight Connector 22">
                <a:extLst>
                  <a:ext uri="{FF2B5EF4-FFF2-40B4-BE49-F238E27FC236}">
                    <a16:creationId xmlns:a16="http://schemas.microsoft.com/office/drawing/2014/main" id="{D2CFBBA0-D70F-4068-8385-B020EA21AA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63F62F-FFD6-43CD-BE0D-00770BB97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688F4-0BFA-49D0-92B0-84CBE5508B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grpSp>
      <p:pic>
        <p:nvPicPr>
          <p:cNvPr id="9" name="Picture 8" descr="Bright Flowers">
            <a:extLst>
              <a:ext uri="{FF2B5EF4-FFF2-40B4-BE49-F238E27FC236}">
                <a16:creationId xmlns:a16="http://schemas.microsoft.com/office/drawing/2014/main" id="{E3AED392-F4FF-45D7-9A91-FD20E7E29C4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7BB58C53-AF1A-4577-9FD9-2A6A3DDEA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txBody>
          <a:bodyPr/>
          <a:lstStyle/>
          <a:p>
            <a:endParaRPr lang="en-IN"/>
          </a:p>
        </p:txBody>
      </p:sp>
      <p:sp>
        <p:nvSpPr>
          <p:cNvPr id="29" name="Rectangle 28">
            <a:extLst>
              <a:ext uri="{FF2B5EF4-FFF2-40B4-BE49-F238E27FC236}">
                <a16:creationId xmlns:a16="http://schemas.microsoft.com/office/drawing/2014/main" id="{E5F7F7DE-2DAA-4260-B379-423DEC36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6350" cap="sq" cmpd="sng" algn="ctr">
            <a:no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722BAEBB-B897-4E2E-8BE7-753F1060BEA5}"/>
              </a:ext>
            </a:extLst>
          </p:cNvPr>
          <p:cNvSpPr>
            <a:spLocks noGrp="1"/>
          </p:cNvSpPr>
          <p:nvPr>
            <p:ph type="title"/>
          </p:nvPr>
        </p:nvSpPr>
        <p:spPr>
          <a:xfrm>
            <a:off x="1561708" y="2091263"/>
            <a:ext cx="9068586" cy="1883323"/>
          </a:xfrm>
        </p:spPr>
        <p:txBody>
          <a:bodyPr vert="horz" lIns="91440" tIns="45720" rIns="91440" bIns="45720" rtlCol="0" anchor="ctr">
            <a:normAutofit/>
          </a:bodyPr>
          <a:lstStyle/>
          <a:p>
            <a:r>
              <a:rPr lang="en-US"/>
              <a:t>Thank you</a:t>
            </a:r>
          </a:p>
        </p:txBody>
      </p:sp>
      <p:sp>
        <p:nvSpPr>
          <p:cNvPr id="31" name="Rectangle 30">
            <a:extLst>
              <a:ext uri="{FF2B5EF4-FFF2-40B4-BE49-F238E27FC236}">
                <a16:creationId xmlns:a16="http://schemas.microsoft.com/office/drawing/2014/main" id="{3C0C984F-4779-40F8-A8DC-59DD7615B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3" name="Straight Connector 32">
            <a:extLst>
              <a:ext uri="{FF2B5EF4-FFF2-40B4-BE49-F238E27FC236}">
                <a16:creationId xmlns:a16="http://schemas.microsoft.com/office/drawing/2014/main" id="{57D5430C-DB52-4EA6-8319-C7AC4C171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66ECFA-EC1E-4CD9-A9CC-1EBFE29AB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46FE2E-3188-4CA0-96F7-21A68D1B19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0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376A-AF21-B50B-D012-EB01D86D7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5CF20-F63D-3F5A-878D-6BB14526C667}"/>
              </a:ext>
            </a:extLst>
          </p:cNvPr>
          <p:cNvSpPr>
            <a:spLocks noGrp="1"/>
          </p:cNvSpPr>
          <p:nvPr>
            <p:ph type="title"/>
          </p:nvPr>
        </p:nvSpPr>
        <p:spPr>
          <a:xfrm>
            <a:off x="4413115" y="2422755"/>
            <a:ext cx="2785353" cy="1371032"/>
          </a:xfrm>
        </p:spPr>
        <p:txBody>
          <a:bodyPr>
            <a:normAutofit fontScale="90000"/>
          </a:bodyPr>
          <a:lstStyle/>
          <a:p>
            <a:r>
              <a:rPr lang="en-US" sz="4800" b="1" i="0" u="none" strike="noStrike">
                <a:effectLst/>
                <a:latin typeface="Calibri" panose="020F0502020204030204" pitchFamily="34" charset="0"/>
                <a:cs typeface="Calibri" panose="020F0502020204030204" pitchFamily="34" charset="0"/>
              </a:rPr>
              <a:t>Questions?</a:t>
            </a:r>
            <a:endParaRPr lang="en-IN"/>
          </a:p>
        </p:txBody>
      </p:sp>
    </p:spTree>
    <p:extLst>
      <p:ext uri="{BB962C8B-B14F-4D97-AF65-F5344CB8AC3E}">
        <p14:creationId xmlns:p14="http://schemas.microsoft.com/office/powerpoint/2010/main" val="289627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79CF-F07F-CD4F-41C3-D90962136102}"/>
              </a:ext>
            </a:extLst>
          </p:cNvPr>
          <p:cNvSpPr>
            <a:spLocks noGrp="1"/>
          </p:cNvSpPr>
          <p:nvPr>
            <p:ph type="title"/>
          </p:nvPr>
        </p:nvSpPr>
        <p:spPr/>
        <p:txBody>
          <a:bodyPr/>
          <a:lstStyle/>
          <a:p>
            <a:r>
              <a:rPr lang="en-US" sz="4800" b="1" i="0" u="none" strike="noStrike">
                <a:effectLst/>
                <a:latin typeface="Calibri" panose="020F0502020204030204" pitchFamily="34" charset="0"/>
                <a:cs typeface="Calibri" panose="020F0502020204030204" pitchFamily="34" charset="0"/>
              </a:rPr>
              <a:t>Overview</a:t>
            </a:r>
            <a:r>
              <a:rPr lang="en-US" sz="4800" b="0" i="0">
                <a:solidFill>
                  <a:schemeClr val="bg1"/>
                </a:solidFill>
                <a:effectLst/>
                <a:latin typeface="Calibri" panose="020F0502020204030204" pitchFamily="34" charset="0"/>
                <a:cs typeface="Calibri" panose="020F0502020204030204" pitchFamily="34" charset="0"/>
              </a:rPr>
              <a:t>​</a:t>
            </a:r>
            <a:endParaRPr lang="en-IN"/>
          </a:p>
        </p:txBody>
      </p:sp>
      <p:sp>
        <p:nvSpPr>
          <p:cNvPr id="3" name="Content Placeholder 2">
            <a:extLst>
              <a:ext uri="{FF2B5EF4-FFF2-40B4-BE49-F238E27FC236}">
                <a16:creationId xmlns:a16="http://schemas.microsoft.com/office/drawing/2014/main" id="{E290F626-EC30-FA16-96C7-35B578CCD761}"/>
              </a:ext>
            </a:extLst>
          </p:cNvPr>
          <p:cNvSpPr>
            <a:spLocks noGrp="1"/>
          </p:cNvSpPr>
          <p:nvPr>
            <p:ph idx="1"/>
          </p:nvPr>
        </p:nvSpPr>
        <p:spPr>
          <a:xfrm>
            <a:off x="1066800" y="1898839"/>
            <a:ext cx="10058400" cy="3931920"/>
          </a:xfrm>
        </p:spPr>
        <p:txBody>
          <a:bodyPr/>
          <a:lstStyle/>
          <a:p>
            <a:pPr algn="l" rtl="0" fontAlgn="base">
              <a:lnSpc>
                <a:spcPts val="2100"/>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As we are a team of two, we chose </a:t>
            </a:r>
            <a:r>
              <a:rPr lang="en-US" sz="1800" b="1" i="0" u="none" strike="noStrike">
                <a:effectLst/>
                <a:latin typeface="Calibri" panose="020F0502020204030204" pitchFamily="34" charset="0"/>
                <a:cs typeface="Calibri" panose="020F0502020204030204" pitchFamily="34" charset="0"/>
              </a:rPr>
              <a:t>Option 2</a:t>
            </a:r>
            <a:r>
              <a:rPr lang="en-US" sz="1800" b="0" i="0" u="none" strike="noStrike">
                <a:effectLst/>
                <a:latin typeface="Calibri" panose="020F0502020204030204" pitchFamily="34" charset="0"/>
                <a:cs typeface="Calibri" panose="020F0502020204030204" pitchFamily="34" charset="0"/>
              </a:rPr>
              <a:t>.</a:t>
            </a:r>
            <a:r>
              <a:rPr lang="en-US" sz="18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algn="l" rtl="0" fontAlgn="base">
              <a:lnSpc>
                <a:spcPts val="2100"/>
              </a:lnSpc>
              <a:buFont typeface="Arial" panose="020B0604020202020204" pitchFamily="34" charset="0"/>
              <a:buChar char="•"/>
            </a:pPr>
            <a:r>
              <a:rPr lang="en-US" sz="1800" b="1" i="0" u="none" strike="noStrike">
                <a:effectLst/>
                <a:latin typeface="Calibri" panose="020F0502020204030204" pitchFamily="34" charset="0"/>
                <a:cs typeface="Calibri" panose="020F0502020204030204" pitchFamily="34" charset="0"/>
              </a:rPr>
              <a:t>The Plant Observatory System</a:t>
            </a:r>
            <a:r>
              <a:rPr lang="en-US" sz="1800" b="0" i="0" u="none" strike="noStrike">
                <a:effectLst/>
                <a:latin typeface="Calibri" panose="020F0502020204030204" pitchFamily="34" charset="0"/>
                <a:cs typeface="Calibri" panose="020F0502020204030204" pitchFamily="34" charset="0"/>
              </a:rPr>
              <a:t> is a prototype designed to monitor greenhouse or plant nursery environments to maintain optimal conditions for plant growth.</a:t>
            </a:r>
            <a:r>
              <a:rPr lang="en-US" sz="1800" b="0" i="0">
                <a:effectLst/>
                <a:latin typeface="Calibri" panose="020F0502020204030204" pitchFamily="34" charset="0"/>
                <a:cs typeface="Calibri" panose="020F0502020204030204" pitchFamily="34" charset="0"/>
              </a:rPr>
              <a:t>​</a:t>
            </a:r>
            <a:br>
              <a:rPr lang="en-US" sz="1800" b="0" i="0">
                <a:effectLst/>
                <a:latin typeface="Calibri" panose="020F0502020204030204" pitchFamily="34" charset="0"/>
                <a:cs typeface="Calibri" panose="020F0502020204030204" pitchFamily="34" charset="0"/>
              </a:rPr>
            </a:br>
            <a:endParaRPr lang="en-US" sz="1800" b="0" i="0">
              <a:effectLst/>
              <a:latin typeface="Calibri" panose="020F0502020204030204" pitchFamily="34" charset="0"/>
              <a:cs typeface="Calibri" panose="020F0502020204030204" pitchFamily="34" charset="0"/>
            </a:endParaRPr>
          </a:p>
          <a:p>
            <a:pPr marL="0" indent="0" algn="l" rtl="0" fontAlgn="base">
              <a:lnSpc>
                <a:spcPts val="2100"/>
              </a:lnSpc>
              <a:buNone/>
            </a:pPr>
            <a:r>
              <a:rPr lang="en-US" sz="1800" b="0" i="0" u="none" strike="noStrike">
                <a:effectLst/>
                <a:latin typeface="Calibri" panose="020F0502020204030204" pitchFamily="34" charset="0"/>
                <a:cs typeface="Calibri" panose="020F0502020204030204" pitchFamily="34" charset="0"/>
              </a:rPr>
              <a:t>The system consists of two nodes:</a:t>
            </a:r>
            <a:r>
              <a:rPr lang="en-US" sz="18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algn="l" rtl="0" fontAlgn="base">
              <a:lnSpc>
                <a:spcPts val="2100"/>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A </a:t>
            </a:r>
            <a:r>
              <a:rPr lang="en-US" sz="1800" b="1" i="0" u="none" strike="noStrike">
                <a:effectLst/>
                <a:latin typeface="Calibri" panose="020F0502020204030204" pitchFamily="34" charset="0"/>
                <a:cs typeface="Calibri" panose="020F0502020204030204" pitchFamily="34" charset="0"/>
              </a:rPr>
              <a:t>Low Power Node</a:t>
            </a:r>
            <a:r>
              <a:rPr lang="en-US" sz="1800" b="0" i="0" u="none" strike="noStrike">
                <a:effectLst/>
                <a:latin typeface="Calibri" panose="020F0502020204030204" pitchFamily="34" charset="0"/>
                <a:cs typeface="Calibri" panose="020F0502020204030204" pitchFamily="34" charset="0"/>
              </a:rPr>
              <a:t> that monitors ambient environmental conditions, and</a:t>
            </a:r>
            <a:r>
              <a:rPr lang="en-US" sz="18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algn="l" rtl="0" fontAlgn="base">
              <a:lnSpc>
                <a:spcPts val="2100"/>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A </a:t>
            </a:r>
            <a:r>
              <a:rPr lang="en-US" sz="1800" b="1" i="0" u="none" strike="noStrike">
                <a:effectLst/>
                <a:latin typeface="Calibri" panose="020F0502020204030204" pitchFamily="34" charset="0"/>
                <a:cs typeface="Calibri" panose="020F0502020204030204" pitchFamily="34" charset="0"/>
              </a:rPr>
              <a:t>Central Node</a:t>
            </a:r>
            <a:r>
              <a:rPr lang="en-US" sz="1800" b="0" i="0" u="none" strike="noStrike">
                <a:effectLst/>
                <a:latin typeface="Calibri" panose="020F0502020204030204" pitchFamily="34" charset="0"/>
                <a:cs typeface="Calibri" panose="020F0502020204030204" pitchFamily="34" charset="0"/>
              </a:rPr>
              <a:t> that connects to the Low Power Node, logs data to an SD card, and simultaneously connects to the </a:t>
            </a:r>
            <a:r>
              <a:rPr lang="en-US" sz="1800" b="1" i="0" u="none" strike="noStrike">
                <a:effectLst/>
                <a:latin typeface="Calibri" panose="020F0502020204030204" pitchFamily="34" charset="0"/>
                <a:cs typeface="Calibri" panose="020F0502020204030204" pitchFamily="34" charset="0"/>
              </a:rPr>
              <a:t>Si Connect</a:t>
            </a:r>
            <a:r>
              <a:rPr lang="en-US" sz="1800" b="0" i="0" u="none" strike="noStrike">
                <a:effectLst/>
                <a:latin typeface="Calibri" panose="020F0502020204030204" pitchFamily="34" charset="0"/>
                <a:cs typeface="Calibri" panose="020F0502020204030204" pitchFamily="34" charset="0"/>
              </a:rPr>
              <a:t> app for real-time monitoring.</a:t>
            </a:r>
            <a:r>
              <a:rPr lang="en-US" sz="18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71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EB51E-BB7B-7B8E-EB94-F911C0392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5828B-838D-C5B2-2987-7DA00A1812F6}"/>
              </a:ext>
            </a:extLst>
          </p:cNvPr>
          <p:cNvSpPr>
            <a:spLocks noGrp="1"/>
          </p:cNvSpPr>
          <p:nvPr>
            <p:ph type="title"/>
          </p:nvPr>
        </p:nvSpPr>
        <p:spPr/>
        <p:txBody>
          <a:bodyPr>
            <a:normAutofit/>
          </a:bodyPr>
          <a:lstStyle/>
          <a:p>
            <a:r>
              <a:rPr lang="en-US" b="1" i="0" u="none" strike="noStrike">
                <a:effectLst/>
                <a:latin typeface="Calibri" panose="020F0502020204030204" pitchFamily="34" charset="0"/>
                <a:cs typeface="Calibri" panose="020F0502020204030204" pitchFamily="34" charset="0"/>
              </a:rPr>
              <a:t>Requirements</a:t>
            </a:r>
            <a:endParaRPr lang="en-IN">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E5BE74B-D169-8B8A-D193-3B6386935D15}"/>
              </a:ext>
            </a:extLst>
          </p:cNvPr>
          <p:cNvSpPr>
            <a:spLocks noGrp="1"/>
          </p:cNvSpPr>
          <p:nvPr>
            <p:ph idx="1"/>
          </p:nvPr>
        </p:nvSpPr>
        <p:spPr>
          <a:xfrm>
            <a:off x="1066800" y="1898839"/>
            <a:ext cx="10058400" cy="3931920"/>
          </a:xfrm>
        </p:spPr>
        <p:txBody>
          <a:bodyPr/>
          <a:lstStyle/>
          <a:p>
            <a:pPr algn="l" rtl="0" fontAlgn="base">
              <a:lnSpc>
                <a:spcPts val="2100"/>
              </a:lnSpc>
              <a:buNone/>
            </a:pPr>
            <a:r>
              <a:rPr lang="en-US" sz="1800" b="1" i="0" u="sng" strike="noStrike">
                <a:effectLst/>
                <a:latin typeface="Calibri" panose="020F0502020204030204" pitchFamily="34" charset="0"/>
                <a:cs typeface="Calibri" panose="020F0502020204030204" pitchFamily="34" charset="0"/>
              </a:rPr>
              <a:t>Central Node (CN)</a:t>
            </a:r>
            <a:r>
              <a:rPr lang="en-US" sz="1800" b="0" i="0" u="sng">
                <a:effectLst/>
                <a:latin typeface="Calibri" panose="020F0502020204030204" pitchFamily="34" charset="0"/>
                <a:cs typeface="Calibri" panose="020F0502020204030204" pitchFamily="34" charset="0"/>
              </a:rPr>
              <a:t>​</a:t>
            </a:r>
            <a:endParaRPr lang="en-US" b="0" i="0" u="sng">
              <a:effectLst/>
              <a:latin typeface="Calibri" panose="020F0502020204030204" pitchFamily="34" charset="0"/>
              <a:cs typeface="Calibri" panose="020F0502020204030204" pitchFamily="34" charset="0"/>
            </a:endParaRPr>
          </a:p>
          <a:p>
            <a:pPr algn="l" rtl="0" fontAlgn="base">
              <a:lnSpc>
                <a:spcPts val="2100"/>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Must act as a </a:t>
            </a:r>
            <a:r>
              <a:rPr lang="en-US" sz="1800" b="1" i="0" u="none" strike="noStrike">
                <a:effectLst/>
                <a:latin typeface="Calibri" panose="020F0502020204030204" pitchFamily="34" charset="0"/>
                <a:cs typeface="Calibri" panose="020F0502020204030204" pitchFamily="34" charset="0"/>
              </a:rPr>
              <a:t>GATT Client</a:t>
            </a:r>
            <a:r>
              <a:rPr lang="en-US" sz="1800" b="0" i="0" u="none" strike="noStrike">
                <a:effectLst/>
                <a:latin typeface="Calibri" panose="020F0502020204030204" pitchFamily="34" charset="0"/>
                <a:cs typeface="Calibri" panose="020F0502020204030204" pitchFamily="34" charset="0"/>
              </a:rPr>
              <a:t> to the Low Power Node (LPN), receive environmental data, and </a:t>
            </a:r>
            <a:r>
              <a:rPr lang="en-US" sz="1800" b="1" i="0" u="none" strike="noStrike">
                <a:effectLst/>
                <a:latin typeface="Calibri" panose="020F0502020204030204" pitchFamily="34" charset="0"/>
                <a:cs typeface="Calibri" panose="020F0502020204030204" pitchFamily="34" charset="0"/>
              </a:rPr>
              <a:t>log it to an SD card</a:t>
            </a:r>
            <a:r>
              <a:rPr lang="en-US" sz="1800" b="0" i="0" u="none" strike="noStrike">
                <a:effectLst/>
                <a:latin typeface="Calibri" panose="020F0502020204030204" pitchFamily="34" charset="0"/>
                <a:cs typeface="Calibri" panose="020F0502020204030204" pitchFamily="34" charset="0"/>
              </a:rPr>
              <a:t>.</a:t>
            </a:r>
            <a:r>
              <a:rPr lang="en-US" sz="18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algn="l" rtl="0" fontAlgn="base">
              <a:lnSpc>
                <a:spcPts val="2100"/>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Must act as a </a:t>
            </a:r>
            <a:r>
              <a:rPr lang="en-US" sz="1800" b="1" i="0" u="none" strike="noStrike">
                <a:effectLst/>
                <a:latin typeface="Calibri" panose="020F0502020204030204" pitchFamily="34" charset="0"/>
                <a:cs typeface="Calibri" panose="020F0502020204030204" pitchFamily="34" charset="0"/>
              </a:rPr>
              <a:t>GATT Server</a:t>
            </a:r>
            <a:r>
              <a:rPr lang="en-US" sz="1800" b="0" i="0" u="none" strike="noStrike">
                <a:effectLst/>
                <a:latin typeface="Calibri" panose="020F0502020204030204" pitchFamily="34" charset="0"/>
                <a:cs typeface="Calibri" panose="020F0502020204030204" pitchFamily="34" charset="0"/>
              </a:rPr>
              <a:t> to the </a:t>
            </a:r>
            <a:r>
              <a:rPr lang="en-US" sz="1800" b="1" i="0" u="none" strike="noStrike">
                <a:effectLst/>
                <a:latin typeface="Calibri" panose="020F0502020204030204" pitchFamily="34" charset="0"/>
                <a:cs typeface="Calibri" panose="020F0502020204030204" pitchFamily="34" charset="0"/>
              </a:rPr>
              <a:t>Si Connect</a:t>
            </a:r>
            <a:r>
              <a:rPr lang="en-US" sz="1800" b="0" i="0" u="none" strike="noStrike">
                <a:effectLst/>
                <a:latin typeface="Calibri" panose="020F0502020204030204" pitchFamily="34" charset="0"/>
                <a:cs typeface="Calibri" panose="020F0502020204030204" pitchFamily="34" charset="0"/>
              </a:rPr>
              <a:t> mobile app and </a:t>
            </a:r>
            <a:r>
              <a:rPr lang="en-US" sz="1800" b="1" i="0" u="none" strike="noStrike">
                <a:effectLst/>
                <a:latin typeface="Calibri" panose="020F0502020204030204" pitchFamily="34" charset="0"/>
                <a:cs typeface="Calibri" panose="020F0502020204030204" pitchFamily="34" charset="0"/>
              </a:rPr>
              <a:t>maintain simultaneous connections</a:t>
            </a:r>
            <a:r>
              <a:rPr lang="en-US" sz="1800" b="0" i="0" u="none" strike="noStrike">
                <a:effectLst/>
                <a:latin typeface="Calibri" panose="020F0502020204030204" pitchFamily="34" charset="0"/>
                <a:cs typeface="Calibri" panose="020F0502020204030204" pitchFamily="34" charset="0"/>
              </a:rPr>
              <a:t> with both the app and the LPN.</a:t>
            </a:r>
            <a:r>
              <a:rPr lang="en-US" sz="18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algn="l" rtl="0" fontAlgn="base">
              <a:lnSpc>
                <a:spcPts val="2100"/>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Operates in </a:t>
            </a:r>
            <a:r>
              <a:rPr lang="en-US" sz="1800" b="1" i="0" u="none" strike="noStrike">
                <a:effectLst/>
                <a:latin typeface="Calibri" panose="020F0502020204030204" pitchFamily="34" charset="0"/>
                <a:cs typeface="Calibri" panose="020F0502020204030204" pitchFamily="34" charset="0"/>
              </a:rPr>
              <a:t>Energy Mode EM1</a:t>
            </a:r>
            <a:r>
              <a:rPr lang="en-US" sz="1800" b="0" i="0" u="none" strike="noStrike">
                <a:effectLst/>
                <a:latin typeface="Calibri" panose="020F0502020204030204" pitchFamily="34" charset="0"/>
                <a:cs typeface="Calibri" panose="020F0502020204030204" pitchFamily="34" charset="0"/>
              </a:rPr>
              <a:t> during data logging to SD card and transitions to </a:t>
            </a:r>
            <a:r>
              <a:rPr lang="en-US" sz="1800" b="1" i="0" u="none" strike="noStrike">
                <a:effectLst/>
                <a:latin typeface="Calibri" panose="020F0502020204030204" pitchFamily="34" charset="0"/>
                <a:cs typeface="Calibri" panose="020F0502020204030204" pitchFamily="34" charset="0"/>
              </a:rPr>
              <a:t>EM2</a:t>
            </a:r>
            <a:r>
              <a:rPr lang="en-US" sz="1800" b="0" i="0" u="none" strike="noStrike">
                <a:effectLst/>
                <a:latin typeface="Calibri" panose="020F0502020204030204" pitchFamily="34" charset="0"/>
                <a:cs typeface="Calibri" panose="020F0502020204030204" pitchFamily="34" charset="0"/>
              </a:rPr>
              <a:t> (sleep mode) when idle to conserve power.</a:t>
            </a:r>
            <a:endParaRPr lang="en-US" b="0" i="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71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04AB9-6FE2-6697-EAA8-360884BD8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5D4BF-221E-863B-8B88-A396394BE28B}"/>
              </a:ext>
            </a:extLst>
          </p:cNvPr>
          <p:cNvSpPr>
            <a:spLocks noGrp="1"/>
          </p:cNvSpPr>
          <p:nvPr>
            <p:ph type="title"/>
          </p:nvPr>
        </p:nvSpPr>
        <p:spPr/>
        <p:txBody>
          <a:bodyPr/>
          <a:lstStyle/>
          <a:p>
            <a:r>
              <a:rPr lang="en-US" b="1">
                <a:latin typeface="Calibri" panose="020F0502020204030204" pitchFamily="34" charset="0"/>
                <a:cs typeface="Calibri" panose="020F0502020204030204" pitchFamily="34" charset="0"/>
              </a:rPr>
              <a:t>Hardware design flow</a:t>
            </a:r>
            <a:endParaRPr lang="en-IN"/>
          </a:p>
        </p:txBody>
      </p:sp>
      <p:sp>
        <p:nvSpPr>
          <p:cNvPr id="3" name="Content Placeholder 2">
            <a:extLst>
              <a:ext uri="{FF2B5EF4-FFF2-40B4-BE49-F238E27FC236}">
                <a16:creationId xmlns:a16="http://schemas.microsoft.com/office/drawing/2014/main" id="{908C6D7C-ED4D-1B07-72C1-50E4396F3DAF}"/>
              </a:ext>
            </a:extLst>
          </p:cNvPr>
          <p:cNvSpPr>
            <a:spLocks noGrp="1"/>
          </p:cNvSpPr>
          <p:nvPr>
            <p:ph idx="1"/>
          </p:nvPr>
        </p:nvSpPr>
        <p:spPr>
          <a:xfrm>
            <a:off x="729574" y="1898839"/>
            <a:ext cx="6420256" cy="3931920"/>
          </a:xfrm>
        </p:spPr>
        <p:txBody>
          <a:bodyPr>
            <a:normAutofit/>
          </a:bodyPr>
          <a:lstStyle/>
          <a:p>
            <a:pPr algn="just" rtl="0" fontAlgn="base">
              <a:lnSpc>
                <a:spcPts val="1575"/>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Our project consists of two Bluetooth nodes. One acts as a </a:t>
            </a:r>
            <a:r>
              <a:rPr lang="en-US" sz="1800" b="1" i="0" u="none" strike="noStrike">
                <a:effectLst/>
                <a:latin typeface="Calibri" panose="020F0502020204030204" pitchFamily="34" charset="0"/>
                <a:cs typeface="Calibri" panose="020F0502020204030204" pitchFamily="34" charset="0"/>
              </a:rPr>
              <a:t>low-power node</a:t>
            </a:r>
            <a:r>
              <a:rPr lang="en-US" sz="1800" b="0" i="0" u="none" strike="noStrike">
                <a:effectLst/>
                <a:latin typeface="Calibri" panose="020F0502020204030204" pitchFamily="34" charset="0"/>
                <a:cs typeface="Calibri" panose="020F0502020204030204" pitchFamily="34" charset="0"/>
              </a:rPr>
              <a:t> that periodically collects sensor data and sends it to the other node, called the </a:t>
            </a:r>
            <a:r>
              <a:rPr lang="en-US" sz="1800" b="1" i="0" u="none" strike="noStrike">
                <a:effectLst/>
                <a:latin typeface="Calibri" panose="020F0502020204030204" pitchFamily="34" charset="0"/>
                <a:cs typeface="Calibri" panose="020F0502020204030204" pitchFamily="34" charset="0"/>
              </a:rPr>
              <a:t>central node</a:t>
            </a:r>
            <a:r>
              <a:rPr lang="en-US" sz="1800" b="0" i="0" u="none" strike="noStrike">
                <a:effectLst/>
                <a:latin typeface="Calibri" panose="020F0502020204030204" pitchFamily="34" charset="0"/>
                <a:cs typeface="Calibri" panose="020F0502020204030204" pitchFamily="34" charset="0"/>
              </a:rPr>
              <a:t>. The central node processes the received data and stores it on an SD card for historical analysis.</a:t>
            </a:r>
            <a:r>
              <a:rPr lang="en-US" sz="1800" b="0" i="0">
                <a:effectLst/>
                <a:latin typeface="Calibri" panose="020F0502020204030204" pitchFamily="34" charset="0"/>
                <a:cs typeface="Calibri" panose="020F0502020204030204" pitchFamily="34" charset="0"/>
              </a:rPr>
              <a:t>​</a:t>
            </a:r>
          </a:p>
          <a:p>
            <a:pPr marL="0" indent="0" algn="just" rtl="0" fontAlgn="base">
              <a:lnSpc>
                <a:spcPts val="1575"/>
              </a:lnSpc>
              <a:buNone/>
            </a:pPr>
            <a:endParaRPr lang="en-US" b="0" i="0">
              <a:effectLst/>
              <a:latin typeface="Calibri" panose="020F0502020204030204" pitchFamily="34" charset="0"/>
              <a:cs typeface="Calibri" panose="020F0502020204030204" pitchFamily="34" charset="0"/>
            </a:endParaRPr>
          </a:p>
          <a:p>
            <a:pPr algn="just" rtl="0" fontAlgn="base">
              <a:lnSpc>
                <a:spcPts val="1575"/>
              </a:lnSpc>
              <a:buFont typeface="Arial" panose="020B0604020202020204" pitchFamily="34" charset="0"/>
              <a:buChar char="•"/>
            </a:pPr>
            <a:r>
              <a:rPr lang="en-US" sz="1800" b="0" i="0" u="none" strike="noStrike">
                <a:effectLst/>
                <a:latin typeface="Calibri" panose="020F0502020204030204" pitchFamily="34" charset="0"/>
                <a:cs typeface="Calibri" panose="020F0502020204030204" pitchFamily="34" charset="0"/>
              </a:rPr>
              <a:t>Sensors &amp; storage in our system:</a:t>
            </a:r>
            <a:r>
              <a:rPr lang="en-US" sz="1800" b="0" i="0">
                <a:effectLst/>
                <a:latin typeface="Calibri" panose="020F0502020204030204" pitchFamily="34" charset="0"/>
                <a:cs typeface="Calibri" panose="020F0502020204030204" pitchFamily="34" charset="0"/>
              </a:rPr>
              <a:t>​</a:t>
            </a:r>
          </a:p>
          <a:p>
            <a:pPr marL="342900" indent="-342900" algn="just" fontAlgn="base">
              <a:lnSpc>
                <a:spcPts val="1575"/>
              </a:lnSpc>
              <a:buFont typeface="+mj-lt"/>
              <a:buAutoNum type="arabicPeriod"/>
            </a:pPr>
            <a:r>
              <a:rPr lang="en-US" sz="1600" b="0" i="0" u="none" strike="noStrike">
                <a:effectLst/>
                <a:latin typeface="Calibri" panose="020F0502020204030204" pitchFamily="34" charset="0"/>
                <a:cs typeface="Calibri" panose="020F0502020204030204" pitchFamily="34" charset="0"/>
              </a:rPr>
              <a:t>BME280(Pressure sensing)</a:t>
            </a:r>
            <a:r>
              <a:rPr lang="en-US" sz="16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marL="342900" indent="-342900" algn="just" fontAlgn="base">
              <a:lnSpc>
                <a:spcPts val="1575"/>
              </a:lnSpc>
              <a:buFont typeface="+mj-lt"/>
              <a:buAutoNum type="arabicPeriod"/>
            </a:pPr>
            <a:r>
              <a:rPr lang="en-US" sz="1600" b="0" i="0" u="none" strike="noStrike">
                <a:effectLst/>
                <a:latin typeface="Calibri" panose="020F0502020204030204" pitchFamily="34" charset="0"/>
                <a:cs typeface="Calibri" panose="020F0502020204030204" pitchFamily="34" charset="0"/>
              </a:rPr>
              <a:t>TEMPT6000(Light sensing)</a:t>
            </a:r>
            <a:r>
              <a:rPr lang="en-US" sz="16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marL="342900" indent="-342900" algn="just" fontAlgn="base">
              <a:lnSpc>
                <a:spcPts val="1575"/>
              </a:lnSpc>
              <a:buFont typeface="+mj-lt"/>
              <a:buAutoNum type="arabicPeriod"/>
            </a:pPr>
            <a:r>
              <a:rPr lang="en-US" sz="1600" b="0" i="0" u="none" strike="noStrike">
                <a:effectLst/>
                <a:latin typeface="Calibri" panose="020F0502020204030204" pitchFamily="34" charset="0"/>
                <a:cs typeface="Calibri" panose="020F0502020204030204" pitchFamily="34" charset="0"/>
              </a:rPr>
              <a:t>Si7021(Temperature)</a:t>
            </a:r>
            <a:r>
              <a:rPr lang="en-US" sz="1600" b="0" i="0">
                <a:effectLst/>
                <a:latin typeface="Calibri" panose="020F0502020204030204" pitchFamily="34" charset="0"/>
                <a:cs typeface="Calibri" panose="020F0502020204030204" pitchFamily="34" charset="0"/>
              </a:rPr>
              <a:t>​</a:t>
            </a:r>
            <a:endParaRPr lang="en-US" b="0" i="0">
              <a:effectLst/>
              <a:latin typeface="Calibri" panose="020F0502020204030204" pitchFamily="34" charset="0"/>
              <a:cs typeface="Calibri" panose="020F0502020204030204" pitchFamily="34" charset="0"/>
            </a:endParaRPr>
          </a:p>
          <a:p>
            <a:pPr marL="342900" indent="-342900" algn="just" fontAlgn="base">
              <a:lnSpc>
                <a:spcPts val="1575"/>
              </a:lnSpc>
              <a:buFont typeface="+mj-lt"/>
              <a:buAutoNum type="arabicPeriod"/>
            </a:pPr>
            <a:r>
              <a:rPr lang="en-US" sz="1600" b="0" i="0" u="none" strike="noStrike">
                <a:effectLst/>
                <a:latin typeface="Calibri" panose="020F0502020204030204" pitchFamily="34" charset="0"/>
                <a:cs typeface="Calibri" panose="020F0502020204030204" pitchFamily="34" charset="0"/>
              </a:rPr>
              <a:t>SD card</a:t>
            </a:r>
            <a:endParaRPr lang="en-US" b="0" i="0">
              <a:effectLst/>
              <a:latin typeface="Calibri" panose="020F0502020204030204" pitchFamily="34" charset="0"/>
              <a:cs typeface="Calibri" panose="020F0502020204030204" pitchFamily="34" charset="0"/>
            </a:endParaRPr>
          </a:p>
        </p:txBody>
      </p:sp>
      <p:pic>
        <p:nvPicPr>
          <p:cNvPr id="1026" name="Picture 2" descr="A screenshot of a computer screen&#10;&#10;AI-generated content may be incorrect., Picture">
            <a:extLst>
              <a:ext uri="{FF2B5EF4-FFF2-40B4-BE49-F238E27FC236}">
                <a16:creationId xmlns:a16="http://schemas.microsoft.com/office/drawing/2014/main" id="{389AA1A6-610A-5192-D8ED-C59EE234B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2779" y="384647"/>
            <a:ext cx="3510311" cy="608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19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82CC1-113D-5898-F0F3-53DAACEEF03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4840F90-5CB3-329A-E940-81E14BA651DB}"/>
              </a:ext>
            </a:extLst>
          </p:cNvPr>
          <p:cNvSpPr/>
          <p:nvPr/>
        </p:nvSpPr>
        <p:spPr>
          <a:xfrm>
            <a:off x="7694713" y="314370"/>
            <a:ext cx="4131055" cy="617234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DC1A557-97C6-2026-8EAB-92F983FDFEA9}"/>
              </a:ext>
            </a:extLst>
          </p:cNvPr>
          <p:cNvSpPr>
            <a:spLocks noGrp="1"/>
          </p:cNvSpPr>
          <p:nvPr>
            <p:ph type="title"/>
          </p:nvPr>
        </p:nvSpPr>
        <p:spPr>
          <a:xfrm>
            <a:off x="3906850" y="371289"/>
            <a:ext cx="10058400" cy="904104"/>
          </a:xfrm>
        </p:spPr>
        <p:txBody>
          <a:bodyPr/>
          <a:lstStyle/>
          <a:p>
            <a:r>
              <a:rPr lang="en-US" b="1">
                <a:latin typeface="Calibri" panose="020F0502020204030204" pitchFamily="34" charset="0"/>
                <a:cs typeface="Calibri" panose="020F0502020204030204" pitchFamily="34" charset="0"/>
              </a:rPr>
              <a:t>Software flow</a:t>
            </a:r>
            <a:endParaRPr lang="en-IN"/>
          </a:p>
        </p:txBody>
      </p:sp>
      <p:pic>
        <p:nvPicPr>
          <p:cNvPr id="2050" name="Picture 2">
            <a:extLst>
              <a:ext uri="{FF2B5EF4-FFF2-40B4-BE49-F238E27FC236}">
                <a16:creationId xmlns:a16="http://schemas.microsoft.com/office/drawing/2014/main" id="{2E09884C-AA45-ED57-6FC0-76DC3A10B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786" y="371289"/>
            <a:ext cx="2647372" cy="6089801"/>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2052" name="Picture 4" descr="Inserting image..., Picture">
            <a:extLst>
              <a:ext uri="{FF2B5EF4-FFF2-40B4-BE49-F238E27FC236}">
                <a16:creationId xmlns:a16="http://schemas.microsoft.com/office/drawing/2014/main" id="{7DC5F0C7-0360-A7FB-0FF0-8C7E67E54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689" y="314369"/>
            <a:ext cx="4131056" cy="5934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4DA2DAF-EF69-F2AB-A3FD-48ED041D2088}"/>
              </a:ext>
            </a:extLst>
          </p:cNvPr>
          <p:cNvSpPr txBox="1"/>
          <p:nvPr/>
        </p:nvSpPr>
        <p:spPr>
          <a:xfrm>
            <a:off x="4931923" y="1536970"/>
            <a:ext cx="2461098" cy="369332"/>
          </a:xfrm>
          <a:prstGeom prst="rect">
            <a:avLst/>
          </a:prstGeom>
          <a:noFill/>
        </p:spPr>
        <p:txBody>
          <a:bodyPr wrap="square" rtlCol="0">
            <a:spAutoFit/>
          </a:bodyPr>
          <a:lstStyle/>
          <a:p>
            <a:r>
              <a:rPr lang="en-US"/>
              <a:t>Low power node</a:t>
            </a:r>
            <a:endParaRPr lang="en-IN"/>
          </a:p>
        </p:txBody>
      </p:sp>
      <p:sp>
        <p:nvSpPr>
          <p:cNvPr id="8" name="TextBox 7">
            <a:extLst>
              <a:ext uri="{FF2B5EF4-FFF2-40B4-BE49-F238E27FC236}">
                <a16:creationId xmlns:a16="http://schemas.microsoft.com/office/drawing/2014/main" id="{DC86CA2B-ACFD-BDF4-522F-CD209C02F621}"/>
              </a:ext>
            </a:extLst>
          </p:cNvPr>
          <p:cNvSpPr txBox="1"/>
          <p:nvPr/>
        </p:nvSpPr>
        <p:spPr>
          <a:xfrm>
            <a:off x="4516880" y="3697124"/>
            <a:ext cx="2461098" cy="369332"/>
          </a:xfrm>
          <a:prstGeom prst="rect">
            <a:avLst/>
          </a:prstGeom>
          <a:noFill/>
        </p:spPr>
        <p:txBody>
          <a:bodyPr wrap="square" rtlCol="0">
            <a:spAutoFit/>
          </a:bodyPr>
          <a:lstStyle/>
          <a:p>
            <a:r>
              <a:rPr lang="en-US"/>
              <a:t>Central node</a:t>
            </a:r>
            <a:endParaRPr lang="en-IN"/>
          </a:p>
        </p:txBody>
      </p:sp>
      <p:sp>
        <p:nvSpPr>
          <p:cNvPr id="9" name="Arrow: Right 8">
            <a:extLst>
              <a:ext uri="{FF2B5EF4-FFF2-40B4-BE49-F238E27FC236}">
                <a16:creationId xmlns:a16="http://schemas.microsoft.com/office/drawing/2014/main" id="{26FC1A2D-0217-AE08-3B1B-461D2C16424F}"/>
              </a:ext>
            </a:extLst>
          </p:cNvPr>
          <p:cNvSpPr/>
          <p:nvPr/>
        </p:nvSpPr>
        <p:spPr>
          <a:xfrm rot="10800000">
            <a:off x="3704338" y="1614312"/>
            <a:ext cx="1198403" cy="2919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ED2E4C3-6EA6-B7A7-443E-730A304601D1}"/>
              </a:ext>
            </a:extLst>
          </p:cNvPr>
          <p:cNvSpPr/>
          <p:nvPr/>
        </p:nvSpPr>
        <p:spPr>
          <a:xfrm>
            <a:off x="6264615" y="3735795"/>
            <a:ext cx="1198403" cy="2919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463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4D16D-F9FC-3A67-2635-2AAA2A12A6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8F40C-D247-0D88-B9B1-2DDB5664F0F4}"/>
              </a:ext>
            </a:extLst>
          </p:cNvPr>
          <p:cNvSpPr>
            <a:spLocks noGrp="1"/>
          </p:cNvSpPr>
          <p:nvPr>
            <p:ph type="title"/>
          </p:nvPr>
        </p:nvSpPr>
        <p:spPr/>
        <p:txBody>
          <a:bodyPr/>
          <a:lstStyle/>
          <a:p>
            <a:r>
              <a:rPr lang="en-US" b="1">
                <a:latin typeface="Calibri" panose="020F0502020204030204" pitchFamily="34" charset="0"/>
                <a:cs typeface="Calibri" panose="020F0502020204030204" pitchFamily="34" charset="0"/>
              </a:rPr>
              <a:t>Data types and data flow</a:t>
            </a:r>
            <a:endParaRPr lang="en-IN"/>
          </a:p>
        </p:txBody>
      </p:sp>
      <p:graphicFrame>
        <p:nvGraphicFramePr>
          <p:cNvPr id="5" name="Table 4">
            <a:extLst>
              <a:ext uri="{FF2B5EF4-FFF2-40B4-BE49-F238E27FC236}">
                <a16:creationId xmlns:a16="http://schemas.microsoft.com/office/drawing/2014/main" id="{47C8A8E0-300E-77AB-C8DE-302ED55F2C4A}"/>
              </a:ext>
            </a:extLst>
          </p:cNvPr>
          <p:cNvGraphicFramePr>
            <a:graphicFrameLocks noGrp="1"/>
          </p:cNvGraphicFramePr>
          <p:nvPr>
            <p:extLst>
              <p:ext uri="{D42A27DB-BD31-4B8C-83A1-F6EECF244321}">
                <p14:modId xmlns:p14="http://schemas.microsoft.com/office/powerpoint/2010/main" val="1223394832"/>
              </p:ext>
            </p:extLst>
          </p:nvPr>
        </p:nvGraphicFramePr>
        <p:xfrm>
          <a:off x="1161584" y="1719146"/>
          <a:ext cx="6904691" cy="4137088"/>
        </p:xfrm>
        <a:graphic>
          <a:graphicData uri="http://schemas.openxmlformats.org/drawingml/2006/table">
            <a:tbl>
              <a:tblPr firstRow="1" firstCol="1" bandRow="1">
                <a:tableStyleId>{5C22544A-7EE6-4342-B048-85BDC9FD1C3A}</a:tableStyleId>
              </a:tblPr>
              <a:tblGrid>
                <a:gridCol w="1906450">
                  <a:extLst>
                    <a:ext uri="{9D8B030D-6E8A-4147-A177-3AD203B41FA5}">
                      <a16:colId xmlns:a16="http://schemas.microsoft.com/office/drawing/2014/main" val="3817461341"/>
                    </a:ext>
                  </a:extLst>
                </a:gridCol>
                <a:gridCol w="1906450">
                  <a:extLst>
                    <a:ext uri="{9D8B030D-6E8A-4147-A177-3AD203B41FA5}">
                      <a16:colId xmlns:a16="http://schemas.microsoft.com/office/drawing/2014/main" val="4193044423"/>
                    </a:ext>
                  </a:extLst>
                </a:gridCol>
                <a:gridCol w="1804756">
                  <a:extLst>
                    <a:ext uri="{9D8B030D-6E8A-4147-A177-3AD203B41FA5}">
                      <a16:colId xmlns:a16="http://schemas.microsoft.com/office/drawing/2014/main" val="1419265416"/>
                    </a:ext>
                  </a:extLst>
                </a:gridCol>
                <a:gridCol w="1287035">
                  <a:extLst>
                    <a:ext uri="{9D8B030D-6E8A-4147-A177-3AD203B41FA5}">
                      <a16:colId xmlns:a16="http://schemas.microsoft.com/office/drawing/2014/main" val="1831691747"/>
                    </a:ext>
                  </a:extLst>
                </a:gridCol>
              </a:tblGrid>
              <a:tr h="213359">
                <a:tc gridSpan="4">
                  <a:txBody>
                    <a:bodyPr/>
                    <a:lstStyle/>
                    <a:p>
                      <a:pPr algn="ctr">
                        <a:buNone/>
                      </a:pPr>
                      <a:r>
                        <a:rPr lang="en-US" sz="1400" b="1">
                          <a:effectLst/>
                          <a:latin typeface="Calibri"/>
                        </a:rPr>
                        <a:t>SD Card Read Service (UUID FFF3)</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3163977"/>
                  </a:ext>
                </a:extLst>
              </a:tr>
              <a:tr h="253493">
                <a:tc>
                  <a:txBody>
                    <a:bodyPr/>
                    <a:lstStyle/>
                    <a:p>
                      <a:pPr algn="just">
                        <a:buNone/>
                      </a:pPr>
                      <a:r>
                        <a:rPr lang="en-US" sz="1400" b="1">
                          <a:effectLst/>
                          <a:latin typeface="Calibri"/>
                        </a:rPr>
                        <a:t>Characteristics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Characteristics UUID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Characteristics 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Length (Bytes)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6823183"/>
                  </a:ext>
                </a:extLst>
              </a:tr>
              <a:tr h="253493">
                <a:tc>
                  <a:txBody>
                    <a:bodyPr/>
                    <a:lstStyle/>
                    <a:p>
                      <a:pPr algn="just">
                        <a:buNone/>
                      </a:pPr>
                      <a:r>
                        <a:rPr lang="en-US" sz="1400">
                          <a:effectLst/>
                          <a:latin typeface="Calibri"/>
                        </a:rPr>
                        <a:t>Read Temperature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tabLst>
                          <a:tab pos="1076325" algn="l"/>
                        </a:tabLst>
                      </a:pPr>
                      <a:r>
                        <a:rPr lang="en-US" sz="1400">
                          <a:effectLst/>
                          <a:latin typeface="Calibri"/>
                        </a:rPr>
                        <a:t>2B01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tabLst>
                          <a:tab pos="1076325" algn="l"/>
                        </a:tabLst>
                      </a:pPr>
                      <a:r>
                        <a:rPr lang="en-US" sz="1400" err="1">
                          <a:effectLst/>
                          <a:latin typeface="Calibri"/>
                        </a:rPr>
                        <a:t>read_temperature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tabLst>
                          <a:tab pos="1076325" algn="l"/>
                        </a:tabLst>
                      </a:pPr>
                      <a:r>
                        <a:rPr lang="en-US" sz="1400">
                          <a:effectLst/>
                          <a:latin typeface="Calibri"/>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3293065"/>
                  </a:ext>
                </a:extLst>
              </a:tr>
              <a:tr h="190118">
                <a:tc>
                  <a:txBody>
                    <a:bodyPr/>
                    <a:lstStyle/>
                    <a:p>
                      <a:pPr algn="just">
                        <a:buNone/>
                      </a:pPr>
                      <a:r>
                        <a:rPr lang="en-US" sz="1400">
                          <a:effectLst/>
                          <a:latin typeface="Calibri"/>
                        </a:rPr>
                        <a:t>Read Pressure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2B02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err="1">
                          <a:effectLst/>
                          <a:latin typeface="Calibri"/>
                        </a:rPr>
                        <a:t>read_pressure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9070512"/>
                  </a:ext>
                </a:extLst>
              </a:tr>
              <a:tr h="190118">
                <a:tc>
                  <a:txBody>
                    <a:bodyPr/>
                    <a:lstStyle/>
                    <a:p>
                      <a:pPr algn="just">
                        <a:buNone/>
                      </a:pPr>
                      <a:r>
                        <a:rPr lang="en-US" sz="1400">
                          <a:effectLst/>
                          <a:latin typeface="Calibri"/>
                        </a:rPr>
                        <a:t>Read Humidity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2B03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err="1">
                          <a:effectLst/>
                          <a:latin typeface="Calibri"/>
                        </a:rPr>
                        <a:t>read_humidity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a:effectLst/>
                          <a:latin typeface="Calibri"/>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985509"/>
                  </a:ext>
                </a:extLst>
              </a:tr>
              <a:tr h="190118">
                <a:tc>
                  <a:txBody>
                    <a:bodyPr/>
                    <a:lstStyle/>
                    <a:p>
                      <a:pPr algn="just">
                        <a:buNone/>
                      </a:pPr>
                      <a:r>
                        <a:rPr lang="en-US" sz="1400">
                          <a:effectLst/>
                          <a:latin typeface="Calibri"/>
                        </a:rPr>
                        <a:t>Read Luminosity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2B04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err="1">
                          <a:effectLst/>
                          <a:latin typeface="Calibri"/>
                        </a:rPr>
                        <a:t>read_luminosity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842730"/>
                  </a:ext>
                </a:extLst>
              </a:tr>
              <a:tr h="190118">
                <a:tc gridSpan="4">
                  <a:txBody>
                    <a:bodyPr/>
                    <a:lstStyle/>
                    <a:p>
                      <a:pPr algn="ctr">
                        <a:buNone/>
                      </a:pPr>
                      <a:r>
                        <a:rPr lang="en-US" sz="1400" b="1">
                          <a:effectLst/>
                          <a:latin typeface="Calibri"/>
                        </a:rPr>
                        <a:t>Ambient Luminosity (UUID FFF2)</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59594133"/>
                  </a:ext>
                </a:extLst>
              </a:tr>
              <a:tr h="253493">
                <a:tc>
                  <a:txBody>
                    <a:bodyPr/>
                    <a:lstStyle/>
                    <a:p>
                      <a:pPr algn="just">
                        <a:buNone/>
                      </a:pPr>
                      <a:r>
                        <a:rPr lang="en-US" sz="1400" b="1">
                          <a:effectLst/>
                          <a:latin typeface="Calibri"/>
                        </a:rPr>
                        <a:t>Characteristics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Characteristics UUID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Characteristics 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Length (Bytes)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0816696"/>
                  </a:ext>
                </a:extLst>
              </a:tr>
              <a:tr h="253493">
                <a:tc>
                  <a:txBody>
                    <a:bodyPr/>
                    <a:lstStyle/>
                    <a:p>
                      <a:pPr algn="just">
                        <a:buNone/>
                      </a:pPr>
                      <a:r>
                        <a:rPr lang="en-US" sz="1400">
                          <a:effectLst/>
                          <a:latin typeface="Calibri"/>
                        </a:rPr>
                        <a:t>Measure Luminosity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2D01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err="1">
                          <a:effectLst/>
                          <a:latin typeface="Calibri"/>
                        </a:rPr>
                        <a:t>measure_luminosity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a:effectLst/>
                          <a:latin typeface="Calibri"/>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8178187"/>
                  </a:ext>
                </a:extLst>
              </a:tr>
              <a:tr h="190118">
                <a:tc gridSpan="4">
                  <a:txBody>
                    <a:bodyPr/>
                    <a:lstStyle/>
                    <a:p>
                      <a:pPr algn="ctr">
                        <a:buNone/>
                      </a:pPr>
                      <a:r>
                        <a:rPr lang="en-US" sz="1400" b="1">
                          <a:effectLst/>
                          <a:latin typeface="Calibri"/>
                        </a:rPr>
                        <a:t>Ambient Humidity and Pressure (UUID FFF1)</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05566220"/>
                  </a:ext>
                </a:extLst>
              </a:tr>
              <a:tr h="253493">
                <a:tc>
                  <a:txBody>
                    <a:bodyPr/>
                    <a:lstStyle/>
                    <a:p>
                      <a:pPr algn="just">
                        <a:buNone/>
                      </a:pPr>
                      <a:r>
                        <a:rPr lang="en-US" sz="1400" b="1">
                          <a:effectLst/>
                          <a:latin typeface="Calibri"/>
                        </a:rPr>
                        <a:t>Characteristics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Characteristics UUID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b="1">
                          <a:effectLst/>
                          <a:latin typeface="Calibri"/>
                        </a:rPr>
                        <a:t>Characteristics 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b="1">
                          <a:effectLst/>
                          <a:latin typeface="Calibri"/>
                        </a:rPr>
                        <a:t>Length (Bytes)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0945612"/>
                  </a:ext>
                </a:extLst>
              </a:tr>
              <a:tr h="253493">
                <a:tc>
                  <a:txBody>
                    <a:bodyPr/>
                    <a:lstStyle/>
                    <a:p>
                      <a:pPr algn="just">
                        <a:buNone/>
                      </a:pPr>
                      <a:r>
                        <a:rPr lang="en-US" sz="1400">
                          <a:effectLst/>
                          <a:latin typeface="Calibri"/>
                        </a:rPr>
                        <a:t>Measure Humidity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2C01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err="1">
                          <a:effectLst/>
                          <a:latin typeface="Calibri"/>
                        </a:rPr>
                        <a:t>measure_humidity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a:effectLst/>
                          <a:latin typeface="Calibri"/>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1099847"/>
                  </a:ext>
                </a:extLst>
              </a:tr>
              <a:tr h="253493">
                <a:tc>
                  <a:txBody>
                    <a:bodyPr/>
                    <a:lstStyle/>
                    <a:p>
                      <a:pPr algn="just">
                        <a:buNone/>
                      </a:pPr>
                      <a:r>
                        <a:rPr lang="en-US" sz="1400">
                          <a:effectLst/>
                          <a:latin typeface="Calibri"/>
                        </a:rPr>
                        <a:t>Measure Pressure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2C02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err="1">
                          <a:effectLst/>
                          <a:latin typeface="Calibri"/>
                        </a:rPr>
                        <a:t>measure_pressure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a:effectLst/>
                          <a:latin typeface="Calibri"/>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1375638"/>
                  </a:ext>
                </a:extLst>
              </a:tr>
              <a:tr h="190118">
                <a:tc gridSpan="4">
                  <a:txBody>
                    <a:bodyPr/>
                    <a:lstStyle/>
                    <a:p>
                      <a:pPr algn="ctr">
                        <a:buNone/>
                      </a:pPr>
                      <a:r>
                        <a:rPr lang="en-US" sz="1400" b="1">
                          <a:effectLst/>
                          <a:latin typeface="Calibri"/>
                        </a:rPr>
                        <a:t>Ambient Temperature (UUID FFF4)</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97212161"/>
                  </a:ext>
                </a:extLst>
              </a:tr>
              <a:tr h="253493">
                <a:tc>
                  <a:txBody>
                    <a:bodyPr/>
                    <a:lstStyle/>
                    <a:p>
                      <a:pPr algn="just">
                        <a:buNone/>
                      </a:pPr>
                      <a:r>
                        <a:rPr lang="en-US" sz="1400" b="1">
                          <a:effectLst/>
                          <a:latin typeface="Calibri"/>
                        </a:rPr>
                        <a:t>Characteristics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b="1">
                          <a:effectLst/>
                          <a:latin typeface="Calibri"/>
                        </a:rPr>
                        <a:t>Characteristics UUID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b="1">
                          <a:effectLst/>
                          <a:latin typeface="Calibri"/>
                        </a:rPr>
                        <a:t>Characteristics ID</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b="1">
                          <a:effectLst/>
                          <a:latin typeface="Calibri"/>
                        </a:rPr>
                        <a:t>Length (Bytes)</a:t>
                      </a:r>
                      <a:endParaRPr lang="en-US" sz="1400">
                        <a:effectLst/>
                        <a:latin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2881592"/>
                  </a:ext>
                </a:extLst>
              </a:tr>
              <a:tr h="362131">
                <a:tc>
                  <a:txBody>
                    <a:bodyPr/>
                    <a:lstStyle/>
                    <a:p>
                      <a:pPr algn="just">
                        <a:buNone/>
                      </a:pPr>
                      <a:r>
                        <a:rPr lang="en-US" sz="1400">
                          <a:effectLst/>
                          <a:latin typeface="Calibri"/>
                        </a:rPr>
                        <a:t>Measure Temperature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2E01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err="1">
                          <a:effectLst/>
                          <a:latin typeface="Calibri"/>
                        </a:rPr>
                        <a:t>measure_temperature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a:effectLst/>
                          <a:latin typeface="Calibri"/>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2324273"/>
                  </a:ext>
                </a:extLst>
              </a:tr>
              <a:tr h="253493">
                <a:tc>
                  <a:txBody>
                    <a:bodyPr/>
                    <a:lstStyle/>
                    <a:p>
                      <a:pPr algn="just">
                        <a:buNone/>
                      </a:pPr>
                      <a:r>
                        <a:rPr lang="en-US" sz="1400">
                          <a:effectLst/>
                          <a:latin typeface="Calibri"/>
                        </a:rPr>
                        <a:t>Enable Indications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buNone/>
                      </a:pPr>
                      <a:r>
                        <a:rPr lang="en-US" sz="1400">
                          <a:effectLst/>
                          <a:latin typeface="Calibri"/>
                        </a:rPr>
                        <a:t>2E02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err="1">
                          <a:effectLst/>
                          <a:latin typeface="Calibri"/>
                        </a:rPr>
                        <a:t>Enable_indications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buNone/>
                      </a:pPr>
                      <a:r>
                        <a:rPr lang="en-US" sz="1400">
                          <a:effectLst/>
                          <a:latin typeface="Calibri"/>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7772566"/>
                  </a:ext>
                </a:extLst>
              </a:tr>
            </a:tbl>
          </a:graphicData>
        </a:graphic>
      </p:graphicFrame>
    </p:spTree>
    <p:extLst>
      <p:ext uri="{BB962C8B-B14F-4D97-AF65-F5344CB8AC3E}">
        <p14:creationId xmlns:p14="http://schemas.microsoft.com/office/powerpoint/2010/main" val="195227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79F91-29C6-0215-FC7E-E75BEB665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51265-49C7-96FC-88E0-CE6DE96D293A}"/>
              </a:ext>
            </a:extLst>
          </p:cNvPr>
          <p:cNvSpPr>
            <a:spLocks noGrp="1"/>
          </p:cNvSpPr>
          <p:nvPr>
            <p:ph type="title"/>
          </p:nvPr>
        </p:nvSpPr>
        <p:spPr/>
        <p:txBody>
          <a:bodyPr/>
          <a:lstStyle/>
          <a:p>
            <a:r>
              <a:rPr lang="en-US" b="1">
                <a:latin typeface="Calibri" panose="020F0502020204030204" pitchFamily="34" charset="0"/>
                <a:cs typeface="Calibri" panose="020F0502020204030204" pitchFamily="34" charset="0"/>
              </a:rPr>
              <a:t>Data types and data flow</a:t>
            </a:r>
            <a:endParaRPr lang="en-IN"/>
          </a:p>
        </p:txBody>
      </p:sp>
      <p:pic>
        <p:nvPicPr>
          <p:cNvPr id="3" name="Picture 2">
            <a:extLst>
              <a:ext uri="{FF2B5EF4-FFF2-40B4-BE49-F238E27FC236}">
                <a16:creationId xmlns:a16="http://schemas.microsoft.com/office/drawing/2014/main" id="{2777DE92-827C-329B-EBE3-740190822F3F}"/>
              </a:ext>
            </a:extLst>
          </p:cNvPr>
          <p:cNvPicPr>
            <a:picLocks noChangeAspect="1"/>
          </p:cNvPicPr>
          <p:nvPr/>
        </p:nvPicPr>
        <p:blipFill>
          <a:blip r:embed="rId2"/>
          <a:stretch>
            <a:fillRect/>
          </a:stretch>
        </p:blipFill>
        <p:spPr>
          <a:xfrm>
            <a:off x="7550208" y="734122"/>
            <a:ext cx="3642926" cy="5389757"/>
          </a:xfrm>
          <a:prstGeom prst="rect">
            <a:avLst/>
          </a:prstGeom>
        </p:spPr>
      </p:pic>
    </p:spTree>
    <p:extLst>
      <p:ext uri="{BB962C8B-B14F-4D97-AF65-F5344CB8AC3E}">
        <p14:creationId xmlns:p14="http://schemas.microsoft.com/office/powerpoint/2010/main" val="26004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8FDDD-845E-93FD-E0C4-AFB1EF303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467AC-1EE3-1BD3-D992-29A9061AFCA5}"/>
              </a:ext>
            </a:extLst>
          </p:cNvPr>
          <p:cNvSpPr>
            <a:spLocks noGrp="1"/>
          </p:cNvSpPr>
          <p:nvPr>
            <p:ph type="title"/>
          </p:nvPr>
        </p:nvSpPr>
        <p:spPr/>
        <p:txBody>
          <a:bodyPr/>
          <a:lstStyle/>
          <a:p>
            <a:r>
              <a:rPr lang="en-US" b="1">
                <a:latin typeface="Calibri"/>
                <a:ea typeface="Calibri"/>
                <a:cs typeface="Calibri"/>
              </a:rPr>
              <a:t>Energy Profile </a:t>
            </a:r>
            <a:endParaRPr lang="en-IN"/>
          </a:p>
        </p:txBody>
      </p:sp>
      <p:pic>
        <p:nvPicPr>
          <p:cNvPr id="8" name="Picture 7">
            <a:extLst>
              <a:ext uri="{FF2B5EF4-FFF2-40B4-BE49-F238E27FC236}">
                <a16:creationId xmlns:a16="http://schemas.microsoft.com/office/drawing/2014/main" id="{BD68742D-53D7-08AC-F616-B5570CAC70E0}"/>
              </a:ext>
            </a:extLst>
          </p:cNvPr>
          <p:cNvPicPr>
            <a:picLocks noChangeAspect="1"/>
          </p:cNvPicPr>
          <p:nvPr/>
        </p:nvPicPr>
        <p:blipFill>
          <a:blip r:embed="rId2"/>
          <a:stretch>
            <a:fillRect/>
          </a:stretch>
        </p:blipFill>
        <p:spPr>
          <a:xfrm>
            <a:off x="3218810" y="1717040"/>
            <a:ext cx="4372620" cy="4632960"/>
          </a:xfrm>
          <a:prstGeom prst="rect">
            <a:avLst/>
          </a:prstGeom>
        </p:spPr>
      </p:pic>
    </p:spTree>
    <p:extLst>
      <p:ext uri="{BB962C8B-B14F-4D97-AF65-F5344CB8AC3E}">
        <p14:creationId xmlns:p14="http://schemas.microsoft.com/office/powerpoint/2010/main" val="365736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34A88-BA4A-AFE3-93E7-E3FF8BDE6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AFD77-37DB-EF82-DAA6-6DFFDBCB9E96}"/>
              </a:ext>
            </a:extLst>
          </p:cNvPr>
          <p:cNvSpPr>
            <a:spLocks noGrp="1"/>
          </p:cNvSpPr>
          <p:nvPr>
            <p:ph type="title"/>
          </p:nvPr>
        </p:nvSpPr>
        <p:spPr/>
        <p:txBody>
          <a:bodyPr/>
          <a:lstStyle/>
          <a:p>
            <a:r>
              <a:rPr lang="en-US" b="1">
                <a:latin typeface="Calibri"/>
                <a:ea typeface="Calibri"/>
                <a:cs typeface="Calibri"/>
              </a:rPr>
              <a:t>Energy Profile - LPN</a:t>
            </a:r>
            <a:endParaRPr lang="en-IN"/>
          </a:p>
        </p:txBody>
      </p:sp>
      <p:pic>
        <p:nvPicPr>
          <p:cNvPr id="4" name="Picture 3">
            <a:extLst>
              <a:ext uri="{FF2B5EF4-FFF2-40B4-BE49-F238E27FC236}">
                <a16:creationId xmlns:a16="http://schemas.microsoft.com/office/drawing/2014/main" id="{72AF26B8-3C6C-E45A-B3AE-6551418E6AE2}"/>
              </a:ext>
            </a:extLst>
          </p:cNvPr>
          <p:cNvPicPr>
            <a:picLocks noChangeAspect="1"/>
          </p:cNvPicPr>
          <p:nvPr/>
        </p:nvPicPr>
        <p:blipFill>
          <a:blip r:embed="rId2"/>
          <a:stretch>
            <a:fillRect/>
          </a:stretch>
        </p:blipFill>
        <p:spPr>
          <a:xfrm>
            <a:off x="1062355" y="1715925"/>
            <a:ext cx="5803438" cy="4033645"/>
          </a:xfrm>
          <a:prstGeom prst="rect">
            <a:avLst/>
          </a:prstGeom>
        </p:spPr>
      </p:pic>
      <p:pic>
        <p:nvPicPr>
          <p:cNvPr id="3" name="Picture 2">
            <a:extLst>
              <a:ext uri="{FF2B5EF4-FFF2-40B4-BE49-F238E27FC236}">
                <a16:creationId xmlns:a16="http://schemas.microsoft.com/office/drawing/2014/main" id="{6D6D9CE0-61F7-EAC4-B719-764339615888}"/>
              </a:ext>
            </a:extLst>
          </p:cNvPr>
          <p:cNvPicPr>
            <a:picLocks noChangeAspect="1"/>
          </p:cNvPicPr>
          <p:nvPr/>
        </p:nvPicPr>
        <p:blipFill>
          <a:blip r:embed="rId3"/>
          <a:stretch>
            <a:fillRect/>
          </a:stretch>
        </p:blipFill>
        <p:spPr>
          <a:xfrm>
            <a:off x="7013410" y="1717040"/>
            <a:ext cx="4362779" cy="4033520"/>
          </a:xfrm>
          <a:prstGeom prst="rect">
            <a:avLst/>
          </a:prstGeom>
        </p:spPr>
      </p:pic>
    </p:spTree>
    <p:extLst>
      <p:ext uri="{BB962C8B-B14F-4D97-AF65-F5344CB8AC3E}">
        <p14:creationId xmlns:p14="http://schemas.microsoft.com/office/powerpoint/2010/main" val="1521217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2B7C465-BD8F-4B6A-8925-267AB00CDBA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3949939-2C9E-4399-80BE-3FEFB064CF1C}">
  <ds:schemaRefs>
    <ds:schemaRef ds:uri="http://schemas.microsoft.com/sharepoint/v3/contenttype/forms"/>
  </ds:schemaRefs>
</ds:datastoreItem>
</file>

<file path=customXml/itemProps3.xml><?xml version="1.0" encoding="utf-8"?>
<ds:datastoreItem xmlns:ds="http://schemas.openxmlformats.org/officeDocument/2006/customXml" ds:itemID="{B9FC83A0-AB98-4659-ACD5-D2185007C703}">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Garden design</Template>
  <TotalTime>0</TotalTime>
  <Words>545</Words>
  <Application>Microsoft Office PowerPoint</Application>
  <PresentationFormat>Widescreen</PresentationFormat>
  <Paragraphs>98</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Helvetica Neue</vt:lpstr>
      <vt:lpstr>Savon</vt:lpstr>
      <vt:lpstr>ECEN 5823 Spring 2024​</vt:lpstr>
      <vt:lpstr>Overview​</vt:lpstr>
      <vt:lpstr>Requirements</vt:lpstr>
      <vt:lpstr>Hardware design flow</vt:lpstr>
      <vt:lpstr>Software flow</vt:lpstr>
      <vt:lpstr>Data types and data flow</vt:lpstr>
      <vt:lpstr>Data types and data flow</vt:lpstr>
      <vt:lpstr>Energy Profile </vt:lpstr>
      <vt:lpstr>Energy Profile - LPN</vt:lpstr>
      <vt:lpstr>Challenges and Blockages</vt:lpstr>
      <vt:lpstr>Demo!</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Jithendra HS</dc:creator>
  <cp:lastModifiedBy>Jithendra HS</cp:lastModifiedBy>
  <cp:revision>5</cp:revision>
  <dcterms:created xsi:type="dcterms:W3CDTF">2025-05-01T15:05:48Z</dcterms:created>
  <dcterms:modified xsi:type="dcterms:W3CDTF">2025-05-01T17:42:16Z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