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9" r:id="rId1"/>
  </p:sldMasterIdLst>
  <p:notesMasterIdLst>
    <p:notesMasterId r:id="rId18"/>
  </p:notesMasterIdLst>
  <p:sldIdLst>
    <p:sldId id="310" r:id="rId2"/>
    <p:sldId id="324" r:id="rId3"/>
    <p:sldId id="262" r:id="rId4"/>
    <p:sldId id="263" r:id="rId5"/>
    <p:sldId id="265" r:id="rId6"/>
    <p:sldId id="264" r:id="rId7"/>
    <p:sldId id="266" r:id="rId8"/>
    <p:sldId id="267" r:id="rId9"/>
    <p:sldId id="269" r:id="rId10"/>
    <p:sldId id="341" r:id="rId11"/>
    <p:sldId id="335" r:id="rId12"/>
    <p:sldId id="338" r:id="rId13"/>
    <p:sldId id="337" r:id="rId14"/>
    <p:sldId id="339" r:id="rId15"/>
    <p:sldId id="340" r:id="rId16"/>
    <p:sldId id="317"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76D3B8-ED01-4EE2-93D4-4C5394CC724B}" v="991" dt="2024-11-06T10:22:26.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3372" autoAdjust="0"/>
  </p:normalViewPr>
  <p:slideViewPr>
    <p:cSldViewPr snapToGrid="0">
      <p:cViewPr varScale="1">
        <p:scale>
          <a:sx n="124" d="100"/>
          <a:sy n="124" d="100"/>
        </p:scale>
        <p:origin x="264" y="120"/>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rupati rao" userId="d9ece3584e7d0b4c" providerId="Windows Live" clId="Web-{6E76D3B8-ED01-4EE2-93D4-4C5394CC724B}"/>
    <pc:docChg chg="addSld delSld modSld">
      <pc:chgData name="tirupati rao" userId="d9ece3584e7d0b4c" providerId="Windows Live" clId="Web-{6E76D3B8-ED01-4EE2-93D4-4C5394CC724B}" dt="2024-11-06T10:22:26.203" v="716" actId="20577"/>
      <pc:docMkLst>
        <pc:docMk/>
      </pc:docMkLst>
      <pc:sldChg chg="addSp delSp modSp">
        <pc:chgData name="tirupati rao" userId="d9ece3584e7d0b4c" providerId="Windows Live" clId="Web-{6E76D3B8-ED01-4EE2-93D4-4C5394CC724B}" dt="2024-11-06T10:21:08.716" v="710" actId="20577"/>
        <pc:sldMkLst>
          <pc:docMk/>
          <pc:sldMk cId="0" sldId="262"/>
        </pc:sldMkLst>
        <pc:spChg chg="add del mod">
          <ac:chgData name="tirupati rao" userId="d9ece3584e7d0b4c" providerId="Windows Live" clId="Web-{6E76D3B8-ED01-4EE2-93D4-4C5394CC724B}" dt="2024-11-06T10:19:00.759" v="666"/>
          <ac:spMkLst>
            <pc:docMk/>
            <pc:sldMk cId="0" sldId="262"/>
            <ac:spMk id="3" creationId="{5641BCA3-B9EF-9234-C0B0-7A3B3B0EEF6C}"/>
          </ac:spMkLst>
        </pc:spChg>
        <pc:spChg chg="add del">
          <ac:chgData name="tirupati rao" userId="d9ece3584e7d0b4c" providerId="Windows Live" clId="Web-{6E76D3B8-ED01-4EE2-93D4-4C5394CC724B}" dt="2024-11-06T10:19:00.759" v="667"/>
          <ac:spMkLst>
            <pc:docMk/>
            <pc:sldMk cId="0" sldId="262"/>
            <ac:spMk id="5" creationId="{E27298AA-D9DB-E7BF-C8C9-64BB883D2990}"/>
          </ac:spMkLst>
        </pc:spChg>
        <pc:spChg chg="add mod">
          <ac:chgData name="tirupati rao" userId="d9ece3584e7d0b4c" providerId="Windows Live" clId="Web-{6E76D3B8-ED01-4EE2-93D4-4C5394CC724B}" dt="2024-11-06T10:21:08.716" v="710" actId="20577"/>
          <ac:spMkLst>
            <pc:docMk/>
            <pc:sldMk cId="0" sldId="262"/>
            <ac:spMk id="7" creationId="{726F20C9-2C4D-3D35-9A80-5B72C558D52E}"/>
          </ac:spMkLst>
        </pc:spChg>
        <pc:graphicFrameChg chg="add del mod modGraphic">
          <ac:chgData name="tirupati rao" userId="d9ece3584e7d0b4c" providerId="Windows Live" clId="Web-{6E76D3B8-ED01-4EE2-93D4-4C5394CC724B}" dt="2024-11-06T10:19:57.011" v="699"/>
          <ac:graphicFrameMkLst>
            <pc:docMk/>
            <pc:sldMk cId="0" sldId="262"/>
            <ac:graphicFrameMk id="4" creationId="{99A7922F-BD6D-31DB-99AF-0A530178AF43}"/>
          </ac:graphicFrameMkLst>
        </pc:graphicFrameChg>
      </pc:sldChg>
      <pc:sldChg chg="addSp delSp modSp del">
        <pc:chgData name="tirupati rao" userId="d9ece3584e7d0b4c" providerId="Windows Live" clId="Web-{6E76D3B8-ED01-4EE2-93D4-4C5394CC724B}" dt="2024-11-06T09:32:40.554" v="262"/>
        <pc:sldMkLst>
          <pc:docMk/>
          <pc:sldMk cId="0" sldId="271"/>
        </pc:sldMkLst>
        <pc:spChg chg="add del mod">
          <ac:chgData name="tirupati rao" userId="d9ece3584e7d0b4c" providerId="Windows Live" clId="Web-{6E76D3B8-ED01-4EE2-93D4-4C5394CC724B}" dt="2024-11-06T09:08:16.239" v="32"/>
          <ac:spMkLst>
            <pc:docMk/>
            <pc:sldMk cId="0" sldId="271"/>
            <ac:spMk id="3" creationId="{083682C7-734B-B788-33CC-FB7061194288}"/>
          </ac:spMkLst>
        </pc:spChg>
        <pc:spChg chg="add del">
          <ac:chgData name="tirupati rao" userId="d9ece3584e7d0b4c" providerId="Windows Live" clId="Web-{6E76D3B8-ED01-4EE2-93D4-4C5394CC724B}" dt="2024-11-06T09:32:25.632" v="258"/>
          <ac:spMkLst>
            <pc:docMk/>
            <pc:sldMk cId="0" sldId="271"/>
            <ac:spMk id="5" creationId="{C238971E-DAF4-726D-AECD-DB12BA3898A2}"/>
          </ac:spMkLst>
        </pc:spChg>
        <pc:spChg chg="add del mod">
          <ac:chgData name="tirupati rao" userId="d9ece3584e7d0b4c" providerId="Windows Live" clId="Web-{6E76D3B8-ED01-4EE2-93D4-4C5394CC724B}" dt="2024-11-06T09:08:16.239" v="31"/>
          <ac:spMkLst>
            <pc:docMk/>
            <pc:sldMk cId="0" sldId="271"/>
            <ac:spMk id="6" creationId="{7385206A-603E-204C-E3F3-A4B4A8A92EC4}"/>
          </ac:spMkLst>
        </pc:spChg>
        <pc:spChg chg="add mod">
          <ac:chgData name="tirupati rao" userId="d9ece3584e7d0b4c" providerId="Windows Live" clId="Web-{6E76D3B8-ED01-4EE2-93D4-4C5394CC724B}" dt="2024-11-06T09:29:30.267" v="241" actId="14100"/>
          <ac:spMkLst>
            <pc:docMk/>
            <pc:sldMk cId="0" sldId="271"/>
            <ac:spMk id="9" creationId="{DA58BD5D-80C9-9FB1-C489-A9962EF898BC}"/>
          </ac:spMkLst>
        </pc:spChg>
        <pc:spChg chg="add del mod">
          <ac:chgData name="tirupati rao" userId="d9ece3584e7d0b4c" providerId="Windows Live" clId="Web-{6E76D3B8-ED01-4EE2-93D4-4C5394CC724B}" dt="2024-11-06T09:32:26.741" v="260" actId="20577"/>
          <ac:spMkLst>
            <pc:docMk/>
            <pc:sldMk cId="0" sldId="271"/>
            <ac:spMk id="10" creationId="{61CF4265-C834-0C87-DB5C-F8F5DFC2A6E2}"/>
          </ac:spMkLst>
        </pc:spChg>
        <pc:spChg chg="add del mod">
          <ac:chgData name="tirupati rao" userId="d9ece3584e7d0b4c" providerId="Windows Live" clId="Web-{6E76D3B8-ED01-4EE2-93D4-4C5394CC724B}" dt="2024-11-06T09:29:42.736" v="243" actId="14100"/>
          <ac:spMkLst>
            <pc:docMk/>
            <pc:sldMk cId="0" sldId="271"/>
            <ac:spMk id="19458" creationId="{B69A7901-D0EE-4DA1-0C5C-98ED1DD313EC}"/>
          </ac:spMkLst>
        </pc:spChg>
        <pc:spChg chg="add del mod">
          <ac:chgData name="tirupati rao" userId="d9ece3584e7d0b4c" providerId="Windows Live" clId="Web-{6E76D3B8-ED01-4EE2-93D4-4C5394CC724B}" dt="2024-11-06T09:08:51.474" v="37" actId="20577"/>
          <ac:spMkLst>
            <pc:docMk/>
            <pc:sldMk cId="0" sldId="271"/>
            <ac:spMk id="19459" creationId="{A049D4D1-98D7-E3DC-EC26-16758CC81078}"/>
          </ac:spMkLst>
        </pc:spChg>
        <pc:picChg chg="add del mod">
          <ac:chgData name="tirupati rao" userId="d9ece3584e7d0b4c" providerId="Windows Live" clId="Web-{6E76D3B8-ED01-4EE2-93D4-4C5394CC724B}" dt="2024-11-06T09:12:07.153" v="55"/>
          <ac:picMkLst>
            <pc:docMk/>
            <pc:sldMk cId="0" sldId="271"/>
            <ac:picMk id="7" creationId="{253EE3A1-A9EA-670D-0337-BB759E227F3E}"/>
          </ac:picMkLst>
        </pc:picChg>
        <pc:picChg chg="add del mod">
          <ac:chgData name="tirupati rao" userId="d9ece3584e7d0b4c" providerId="Windows Live" clId="Web-{6E76D3B8-ED01-4EE2-93D4-4C5394CC724B}" dt="2024-11-06T09:13:12.655" v="57"/>
          <ac:picMkLst>
            <pc:docMk/>
            <pc:sldMk cId="0" sldId="271"/>
            <ac:picMk id="8" creationId="{22F39FF8-CEEC-8767-1F6F-A961F51CBE55}"/>
          </ac:picMkLst>
        </pc:picChg>
      </pc:sldChg>
      <pc:sldChg chg="addSp delSp modSp del">
        <pc:chgData name="tirupati rao" userId="d9ece3584e7d0b4c" providerId="Windows Live" clId="Web-{6E76D3B8-ED01-4EE2-93D4-4C5394CC724B}" dt="2024-11-06T09:32:39.054" v="261"/>
        <pc:sldMkLst>
          <pc:docMk/>
          <pc:sldMk cId="0" sldId="315"/>
        </pc:sldMkLst>
        <pc:spChg chg="del">
          <ac:chgData name="tirupati rao" userId="d9ece3584e7d0b4c" providerId="Windows Live" clId="Web-{6E76D3B8-ED01-4EE2-93D4-4C5394CC724B}" dt="2024-11-06T09:01:25.466" v="3"/>
          <ac:spMkLst>
            <pc:docMk/>
            <pc:sldMk cId="0" sldId="315"/>
            <ac:spMk id="3" creationId="{6945DEE1-41BF-E829-A920-9CD3B0FA3CB2}"/>
          </ac:spMkLst>
        </pc:spChg>
        <pc:spChg chg="del mod">
          <ac:chgData name="tirupati rao" userId="d9ece3584e7d0b4c" providerId="Windows Live" clId="Web-{6E76D3B8-ED01-4EE2-93D4-4C5394CC724B}" dt="2024-11-06T09:01:25.466" v="6"/>
          <ac:spMkLst>
            <pc:docMk/>
            <pc:sldMk cId="0" sldId="315"/>
            <ac:spMk id="4" creationId="{7F1342D8-16C2-6269-8F86-CF97EBCD1580}"/>
          </ac:spMkLst>
        </pc:spChg>
        <pc:spChg chg="del">
          <ac:chgData name="tirupati rao" userId="d9ece3584e7d0b4c" providerId="Windows Live" clId="Web-{6E76D3B8-ED01-4EE2-93D4-4C5394CC724B}" dt="2024-11-06T09:01:35.451" v="10"/>
          <ac:spMkLst>
            <pc:docMk/>
            <pc:sldMk cId="0" sldId="315"/>
            <ac:spMk id="7" creationId="{C5C43DF3-1599-8CFD-5ABA-0D01A664E89D}"/>
          </ac:spMkLst>
        </pc:spChg>
        <pc:spChg chg="del">
          <ac:chgData name="tirupati rao" userId="d9ece3584e7d0b4c" providerId="Windows Live" clId="Web-{6E76D3B8-ED01-4EE2-93D4-4C5394CC724B}" dt="2024-11-06T09:01:35.451" v="9"/>
          <ac:spMkLst>
            <pc:docMk/>
            <pc:sldMk cId="0" sldId="315"/>
            <ac:spMk id="12" creationId="{176E49FB-F573-2B0E-28E2-99F812C5BDFA}"/>
          </ac:spMkLst>
        </pc:spChg>
        <pc:spChg chg="del">
          <ac:chgData name="tirupati rao" userId="d9ece3584e7d0b4c" providerId="Windows Live" clId="Web-{6E76D3B8-ED01-4EE2-93D4-4C5394CC724B}" dt="2024-11-06T09:01:35.451" v="8"/>
          <ac:spMkLst>
            <pc:docMk/>
            <pc:sldMk cId="0" sldId="315"/>
            <ac:spMk id="18" creationId="{59444A13-915D-D691-594F-C79EFC0D4F01}"/>
          </ac:spMkLst>
        </pc:spChg>
        <pc:spChg chg="del">
          <ac:chgData name="tirupati rao" userId="d9ece3584e7d0b4c" providerId="Windows Live" clId="Web-{6E76D3B8-ED01-4EE2-93D4-4C5394CC724B}" dt="2024-11-06T09:01:25.466" v="4"/>
          <ac:spMkLst>
            <pc:docMk/>
            <pc:sldMk cId="0" sldId="315"/>
            <ac:spMk id="24" creationId="{269752A0-BC61-9266-AE95-70309B43F9EB}"/>
          </ac:spMkLst>
        </pc:spChg>
        <pc:spChg chg="mod">
          <ac:chgData name="tirupati rao" userId="d9ece3584e7d0b4c" providerId="Windows Live" clId="Web-{6E76D3B8-ED01-4EE2-93D4-4C5394CC724B}" dt="2024-11-06T09:04:38.864" v="18" actId="1076"/>
          <ac:spMkLst>
            <pc:docMk/>
            <pc:sldMk cId="0" sldId="315"/>
            <ac:spMk id="18434" creationId="{09C8EE96-2BC0-D1D9-12EB-5AB3BCA271A6}"/>
          </ac:spMkLst>
        </pc:spChg>
        <pc:picChg chg="add mod modCrop">
          <ac:chgData name="tirupati rao" userId="d9ece3584e7d0b4c" providerId="Windows Live" clId="Web-{6E76D3B8-ED01-4EE2-93D4-4C5394CC724B}" dt="2024-11-06T09:06:18.954" v="23" actId="1076"/>
          <ac:picMkLst>
            <pc:docMk/>
            <pc:sldMk cId="0" sldId="315"/>
            <ac:picMk id="2" creationId="{34A1F75E-2DA1-3641-6F31-BB5CFCC4EB3D}"/>
          </ac:picMkLst>
        </pc:picChg>
        <pc:cxnChg chg="del">
          <ac:chgData name="tirupati rao" userId="d9ece3584e7d0b4c" providerId="Windows Live" clId="Web-{6E76D3B8-ED01-4EE2-93D4-4C5394CC724B}" dt="2024-11-06T09:01:35.451" v="11"/>
          <ac:cxnSpMkLst>
            <pc:docMk/>
            <pc:sldMk cId="0" sldId="315"/>
            <ac:cxnSpMk id="6" creationId="{419B7F9D-8404-EE1A-C22B-CD2D81144604}"/>
          </ac:cxnSpMkLst>
        </pc:cxnChg>
        <pc:cxnChg chg="del">
          <ac:chgData name="tirupati rao" userId="d9ece3584e7d0b4c" providerId="Windows Live" clId="Web-{6E76D3B8-ED01-4EE2-93D4-4C5394CC724B}" dt="2024-11-06T09:01:25.466" v="5"/>
          <ac:cxnSpMkLst>
            <pc:docMk/>
            <pc:sldMk cId="0" sldId="315"/>
            <ac:cxnSpMk id="9" creationId="{C090EF3A-2A55-F875-61F6-E8A1E4B5AFBA}"/>
          </ac:cxnSpMkLst>
        </pc:cxnChg>
        <pc:cxnChg chg="del">
          <ac:chgData name="tirupati rao" userId="d9ece3584e7d0b4c" providerId="Windows Live" clId="Web-{6E76D3B8-ED01-4EE2-93D4-4C5394CC724B}" dt="2024-11-06T09:01:39.576" v="12"/>
          <ac:cxnSpMkLst>
            <pc:docMk/>
            <pc:sldMk cId="0" sldId="315"/>
            <ac:cxnSpMk id="20" creationId="{2A2F1F91-2ACF-2069-F355-D83374AF1E66}"/>
          </ac:cxnSpMkLst>
        </pc:cxnChg>
        <pc:cxnChg chg="del">
          <ac:chgData name="tirupati rao" userId="d9ece3584e7d0b4c" providerId="Windows Live" clId="Web-{6E76D3B8-ED01-4EE2-93D4-4C5394CC724B}" dt="2024-11-06T09:01:35.451" v="7"/>
          <ac:cxnSpMkLst>
            <pc:docMk/>
            <pc:sldMk cId="0" sldId="315"/>
            <ac:cxnSpMk id="28" creationId="{F2ACC266-97E3-1473-2D19-80C20FEAB35B}"/>
          </ac:cxnSpMkLst>
        </pc:cxnChg>
      </pc:sldChg>
      <pc:sldChg chg="del">
        <pc:chgData name="tirupati rao" userId="d9ece3584e7d0b4c" providerId="Windows Live" clId="Web-{6E76D3B8-ED01-4EE2-93D4-4C5394CC724B}" dt="2024-11-06T10:02:46.866" v="573"/>
        <pc:sldMkLst>
          <pc:docMk/>
          <pc:sldMk cId="0" sldId="322"/>
        </pc:sldMkLst>
      </pc:sldChg>
      <pc:sldChg chg="new del">
        <pc:chgData name="tirupati rao" userId="d9ece3584e7d0b4c" providerId="Windows Live" clId="Web-{6E76D3B8-ED01-4EE2-93D4-4C5394CC724B}" dt="2024-11-06T09:07:48.191" v="26"/>
        <pc:sldMkLst>
          <pc:docMk/>
          <pc:sldMk cId="3503845685" sldId="330"/>
        </pc:sldMkLst>
      </pc:sldChg>
      <pc:sldChg chg="modSp add del replId">
        <pc:chgData name="tirupati rao" userId="d9ece3584e7d0b4c" providerId="Windows Live" clId="Web-{6E76D3B8-ED01-4EE2-93D4-4C5394CC724B}" dt="2024-11-06T09:11:22.917" v="51"/>
        <pc:sldMkLst>
          <pc:docMk/>
          <pc:sldMk cId="477898192" sldId="331"/>
        </pc:sldMkLst>
        <pc:picChg chg="mod">
          <ac:chgData name="tirupati rao" userId="d9ece3584e7d0b4c" providerId="Windows Live" clId="Web-{6E76D3B8-ED01-4EE2-93D4-4C5394CC724B}" dt="2024-11-06T09:09:20.804" v="40" actId="1076"/>
          <ac:picMkLst>
            <pc:docMk/>
            <pc:sldMk cId="477898192" sldId="331"/>
            <ac:picMk id="2" creationId="{34A1F75E-2DA1-3641-6F31-BB5CFCC4EB3D}"/>
          </ac:picMkLst>
        </pc:picChg>
      </pc:sldChg>
      <pc:sldChg chg="addSp modSp add replId">
        <pc:chgData name="tirupati rao" userId="d9ece3584e7d0b4c" providerId="Windows Live" clId="Web-{6E76D3B8-ED01-4EE2-93D4-4C5394CC724B}" dt="2024-11-06T09:52:11.798" v="479" actId="14100"/>
        <pc:sldMkLst>
          <pc:docMk/>
          <pc:sldMk cId="1653586053" sldId="332"/>
        </pc:sldMkLst>
        <pc:spChg chg="mod">
          <ac:chgData name="tirupati rao" userId="d9ece3584e7d0b4c" providerId="Windows Live" clId="Web-{6E76D3B8-ED01-4EE2-93D4-4C5394CC724B}" dt="2024-11-06T09:51:01.545" v="447" actId="20577"/>
          <ac:spMkLst>
            <pc:docMk/>
            <pc:sldMk cId="1653586053" sldId="332"/>
            <ac:spMk id="19458" creationId="{B69A7901-D0EE-4DA1-0C5C-98ED1DD313EC}"/>
          </ac:spMkLst>
        </pc:spChg>
        <pc:spChg chg="mod">
          <ac:chgData name="tirupati rao" userId="d9ece3584e7d0b4c" providerId="Windows Live" clId="Web-{6E76D3B8-ED01-4EE2-93D4-4C5394CC724B}" dt="2024-11-06T09:51:57.016" v="476" actId="20577"/>
          <ac:spMkLst>
            <pc:docMk/>
            <pc:sldMk cId="1653586053" sldId="332"/>
            <ac:spMk id="19459" creationId="{A049D4D1-98D7-E3DC-EC26-16758CC81078}"/>
          </ac:spMkLst>
        </pc:spChg>
        <pc:picChg chg="add mod">
          <ac:chgData name="tirupati rao" userId="d9ece3584e7d0b4c" providerId="Windows Live" clId="Web-{6E76D3B8-ED01-4EE2-93D4-4C5394CC724B}" dt="2024-11-06T09:52:11.798" v="479" actId="14100"/>
          <ac:picMkLst>
            <pc:docMk/>
            <pc:sldMk cId="1653586053" sldId="332"/>
            <ac:picMk id="2" creationId="{05CAE0B8-E581-02D1-5BE6-1A80BEF8FABB}"/>
          </ac:picMkLst>
        </pc:picChg>
      </pc:sldChg>
      <pc:sldChg chg="add replId">
        <pc:chgData name="tirupati rao" userId="d9ece3584e7d0b4c" providerId="Windows Live" clId="Web-{6E76D3B8-ED01-4EE2-93D4-4C5394CC724B}" dt="2024-11-06T09:11:30.995" v="52"/>
        <pc:sldMkLst>
          <pc:docMk/>
          <pc:sldMk cId="3391432303" sldId="333"/>
        </pc:sldMkLst>
      </pc:sldChg>
      <pc:sldChg chg="addSp delSp modSp add replId">
        <pc:chgData name="tirupati rao" userId="d9ece3584e7d0b4c" providerId="Windows Live" clId="Web-{6E76D3B8-ED01-4EE2-93D4-4C5394CC724B}" dt="2024-11-06T09:39:58.335" v="347" actId="1076"/>
        <pc:sldMkLst>
          <pc:docMk/>
          <pc:sldMk cId="485476519" sldId="334"/>
        </pc:sldMkLst>
        <pc:spChg chg="add del mod">
          <ac:chgData name="tirupati rao" userId="d9ece3584e7d0b4c" providerId="Windows Live" clId="Web-{6E76D3B8-ED01-4EE2-93D4-4C5394CC724B}" dt="2024-11-06T09:36:47.078" v="330"/>
          <ac:spMkLst>
            <pc:docMk/>
            <pc:sldMk cId="485476519" sldId="334"/>
            <ac:spMk id="2" creationId="{9576DE63-0025-2615-AA6C-93F0598680E5}"/>
          </ac:spMkLst>
        </pc:spChg>
        <pc:spChg chg="add del mod">
          <ac:chgData name="tirupati rao" userId="d9ece3584e7d0b4c" providerId="Windows Live" clId="Web-{6E76D3B8-ED01-4EE2-93D4-4C5394CC724B}" dt="2024-11-06T09:36:10.952" v="304"/>
          <ac:spMkLst>
            <pc:docMk/>
            <pc:sldMk cId="485476519" sldId="334"/>
            <ac:spMk id="4" creationId="{B0D50495-4BC2-8995-3184-B7B93CD07670}"/>
          </ac:spMkLst>
        </pc:spChg>
        <pc:spChg chg="add del">
          <ac:chgData name="tirupati rao" userId="d9ece3584e7d0b4c" providerId="Windows Live" clId="Web-{6E76D3B8-ED01-4EE2-93D4-4C5394CC724B}" dt="2024-11-06T09:36:10.952" v="305"/>
          <ac:spMkLst>
            <pc:docMk/>
            <pc:sldMk cId="485476519" sldId="334"/>
            <ac:spMk id="5" creationId="{C238971E-DAF4-726D-AECD-DB12BA3898A2}"/>
          </ac:spMkLst>
        </pc:spChg>
        <pc:spChg chg="add del mod">
          <ac:chgData name="tirupati rao" userId="d9ece3584e7d0b4c" providerId="Windows Live" clId="Web-{6E76D3B8-ED01-4EE2-93D4-4C5394CC724B}" dt="2024-11-06T09:36:10.952" v="303"/>
          <ac:spMkLst>
            <pc:docMk/>
            <pc:sldMk cId="485476519" sldId="334"/>
            <ac:spMk id="8" creationId="{A24F7E90-FF4E-FF46-7524-0EB4C226FC5C}"/>
          </ac:spMkLst>
        </pc:spChg>
        <pc:spChg chg="add del mod">
          <ac:chgData name="tirupati rao" userId="d9ece3584e7d0b4c" providerId="Windows Live" clId="Web-{6E76D3B8-ED01-4EE2-93D4-4C5394CC724B}" dt="2024-11-06T09:37:42.127" v="335"/>
          <ac:spMkLst>
            <pc:docMk/>
            <pc:sldMk cId="485476519" sldId="334"/>
            <ac:spMk id="9" creationId="{68949763-9F48-0A91-1AAC-C067D934FE94}"/>
          </ac:spMkLst>
        </pc:spChg>
        <pc:spChg chg="add mod">
          <ac:chgData name="tirupati rao" userId="d9ece3584e7d0b4c" providerId="Windows Live" clId="Web-{6E76D3B8-ED01-4EE2-93D4-4C5394CC724B}" dt="2024-11-06T09:39:58.335" v="347" actId="1076"/>
          <ac:spMkLst>
            <pc:docMk/>
            <pc:sldMk cId="485476519" sldId="334"/>
            <ac:spMk id="10" creationId="{0009E097-0C04-2BBD-2A07-743EDB62980B}"/>
          </ac:spMkLst>
        </pc:spChg>
        <pc:spChg chg="add del mod">
          <ac:chgData name="tirupati rao" userId="d9ece3584e7d0b4c" providerId="Windows Live" clId="Web-{6E76D3B8-ED01-4EE2-93D4-4C5394CC724B}" dt="2024-11-06T09:37:50.909" v="339" actId="20577"/>
          <ac:spMkLst>
            <pc:docMk/>
            <pc:sldMk cId="485476519" sldId="334"/>
            <ac:spMk id="19458" creationId="{B69A7901-D0EE-4DA1-0C5C-98ED1DD313EC}"/>
          </ac:spMkLst>
        </pc:spChg>
        <pc:spChg chg="add del">
          <ac:chgData name="tirupati rao" userId="d9ece3584e7d0b4c" providerId="Windows Live" clId="Web-{6E76D3B8-ED01-4EE2-93D4-4C5394CC724B}" dt="2024-11-06T09:36:10.952" v="304"/>
          <ac:spMkLst>
            <pc:docMk/>
            <pc:sldMk cId="485476519" sldId="334"/>
            <ac:spMk id="19459" creationId="{A049D4D1-98D7-E3DC-EC26-16758CC81078}"/>
          </ac:spMkLst>
        </pc:spChg>
        <pc:picChg chg="add del mod">
          <ac:chgData name="tirupati rao" userId="d9ece3584e7d0b4c" providerId="Windows Live" clId="Web-{6E76D3B8-ED01-4EE2-93D4-4C5394CC724B}" dt="2024-11-06T09:37:49.284" v="338"/>
          <ac:picMkLst>
            <pc:docMk/>
            <pc:sldMk cId="485476519" sldId="334"/>
            <ac:picMk id="7" creationId="{253EE3A1-A9EA-670D-0337-BB759E227F3E}"/>
          </ac:picMkLst>
        </pc:picChg>
      </pc:sldChg>
      <pc:sldChg chg="new add del">
        <pc:chgData name="tirupati rao" userId="d9ece3584e7d0b4c" providerId="Windows Live" clId="Web-{6E76D3B8-ED01-4EE2-93D4-4C5394CC724B}" dt="2024-11-06T09:49:23.573" v="425"/>
        <pc:sldMkLst>
          <pc:docMk/>
          <pc:sldMk cId="687893776" sldId="335"/>
        </pc:sldMkLst>
      </pc:sldChg>
      <pc:sldChg chg="modSp add replId">
        <pc:chgData name="tirupati rao" userId="d9ece3584e7d0b4c" providerId="Windows Live" clId="Web-{6E76D3B8-ED01-4EE2-93D4-4C5394CC724B}" dt="2024-11-06T09:54:57.538" v="493" actId="1076"/>
        <pc:sldMkLst>
          <pc:docMk/>
          <pc:sldMk cId="3733803609" sldId="335"/>
        </pc:sldMkLst>
        <pc:spChg chg="mod">
          <ac:chgData name="tirupati rao" userId="d9ece3584e7d0b4c" providerId="Windows Live" clId="Web-{6E76D3B8-ED01-4EE2-93D4-4C5394CC724B}" dt="2024-11-06T09:54:48.350" v="492" actId="1076"/>
          <ac:spMkLst>
            <pc:docMk/>
            <pc:sldMk cId="3733803609" sldId="335"/>
            <ac:spMk id="19458" creationId="{B69A7901-D0EE-4DA1-0C5C-98ED1DD313EC}"/>
          </ac:spMkLst>
        </pc:spChg>
        <pc:spChg chg="mod">
          <ac:chgData name="tirupati rao" userId="d9ece3584e7d0b4c" providerId="Windows Live" clId="Web-{6E76D3B8-ED01-4EE2-93D4-4C5394CC724B}" dt="2024-11-06T09:54:57.538" v="493" actId="1076"/>
          <ac:spMkLst>
            <pc:docMk/>
            <pc:sldMk cId="3733803609" sldId="335"/>
            <ac:spMk id="19459" creationId="{A049D4D1-98D7-E3DC-EC26-16758CC81078}"/>
          </ac:spMkLst>
        </pc:spChg>
      </pc:sldChg>
      <pc:sldChg chg="addSp delSp modSp add del replId">
        <pc:chgData name="tirupati rao" userId="d9ece3584e7d0b4c" providerId="Windows Live" clId="Web-{6E76D3B8-ED01-4EE2-93D4-4C5394CC724B}" dt="2024-11-06T09:49:57.277" v="434"/>
        <pc:sldMkLst>
          <pc:docMk/>
          <pc:sldMk cId="4145956928" sldId="335"/>
        </pc:sldMkLst>
        <pc:spChg chg="add del">
          <ac:chgData name="tirupati rao" userId="d9ece3584e7d0b4c" providerId="Windows Live" clId="Web-{6E76D3B8-ED01-4EE2-93D4-4C5394CC724B}" dt="2024-11-06T09:49:47.386" v="428"/>
          <ac:spMkLst>
            <pc:docMk/>
            <pc:sldMk cId="4145956928" sldId="335"/>
            <ac:spMk id="5" creationId="{C238971E-DAF4-726D-AECD-DB12BA3898A2}"/>
          </ac:spMkLst>
        </pc:spChg>
        <pc:spChg chg="add del mod">
          <ac:chgData name="tirupati rao" userId="d9ece3584e7d0b4c" providerId="Windows Live" clId="Web-{6E76D3B8-ED01-4EE2-93D4-4C5394CC724B}" dt="2024-11-06T09:49:47.386" v="427"/>
          <ac:spMkLst>
            <pc:docMk/>
            <pc:sldMk cId="4145956928" sldId="335"/>
            <ac:spMk id="8" creationId="{29D65B56-6970-5740-9A3F-08EAB52A4D41}"/>
          </ac:spMkLst>
        </pc:spChg>
        <pc:spChg chg="del mod">
          <ac:chgData name="tirupati rao" userId="d9ece3584e7d0b4c" providerId="Windows Live" clId="Web-{6E76D3B8-ED01-4EE2-93D4-4C5394CC724B}" dt="2024-11-06T09:40:51.946" v="351"/>
          <ac:spMkLst>
            <pc:docMk/>
            <pc:sldMk cId="4145956928" sldId="335"/>
            <ac:spMk id="10" creationId="{0009E097-0C04-2BBD-2A07-743EDB62980B}"/>
          </ac:spMkLst>
        </pc:spChg>
        <pc:spChg chg="mod">
          <ac:chgData name="tirupati rao" userId="d9ece3584e7d0b4c" providerId="Windows Live" clId="Web-{6E76D3B8-ED01-4EE2-93D4-4C5394CC724B}" dt="2024-11-06T09:45:59.254" v="378" actId="1076"/>
          <ac:spMkLst>
            <pc:docMk/>
            <pc:sldMk cId="4145956928" sldId="335"/>
            <ac:spMk id="19458" creationId="{B69A7901-D0EE-4DA1-0C5C-98ED1DD313EC}"/>
          </ac:spMkLst>
        </pc:spChg>
        <pc:spChg chg="add del">
          <ac:chgData name="tirupati rao" userId="d9ece3584e7d0b4c" providerId="Windows Live" clId="Web-{6E76D3B8-ED01-4EE2-93D4-4C5394CC724B}" dt="2024-11-06T09:49:47.386" v="427"/>
          <ac:spMkLst>
            <pc:docMk/>
            <pc:sldMk cId="4145956928" sldId="335"/>
            <ac:spMk id="19459" creationId="{A049D4D1-98D7-E3DC-EC26-16758CC81078}"/>
          </ac:spMkLst>
        </pc:spChg>
        <pc:picChg chg="add del mod">
          <ac:chgData name="tirupati rao" userId="d9ece3584e7d0b4c" providerId="Windows Live" clId="Web-{6E76D3B8-ED01-4EE2-93D4-4C5394CC724B}" dt="2024-11-06T09:49:47.402" v="429"/>
          <ac:picMkLst>
            <pc:docMk/>
            <pc:sldMk cId="4145956928" sldId="335"/>
            <ac:picMk id="2" creationId="{9DAA7658-33FA-96B4-ADF8-95CB97229588}"/>
          </ac:picMkLst>
        </pc:picChg>
        <pc:picChg chg="add del mod">
          <ac:chgData name="tirupati rao" userId="d9ece3584e7d0b4c" providerId="Windows Live" clId="Web-{6E76D3B8-ED01-4EE2-93D4-4C5394CC724B}" dt="2024-11-06T09:49:47.402" v="430"/>
          <ac:picMkLst>
            <pc:docMk/>
            <pc:sldMk cId="4145956928" sldId="335"/>
            <ac:picMk id="3" creationId="{6280803E-87CA-A0D8-1980-7560C351B490}"/>
          </ac:picMkLst>
        </pc:picChg>
        <pc:picChg chg="add del mod">
          <ac:chgData name="tirupati rao" userId="d9ece3584e7d0b4c" providerId="Windows Live" clId="Web-{6E76D3B8-ED01-4EE2-93D4-4C5394CC724B}" dt="2024-11-06T09:44:26.172" v="359"/>
          <ac:picMkLst>
            <pc:docMk/>
            <pc:sldMk cId="4145956928" sldId="335"/>
            <ac:picMk id="4" creationId="{7DDF9630-F59A-11B0-47CC-6A84F618138D}"/>
          </ac:picMkLst>
        </pc:picChg>
        <pc:picChg chg="add del mod">
          <ac:chgData name="tirupati rao" userId="d9ece3584e7d0b4c" providerId="Windows Live" clId="Web-{6E76D3B8-ED01-4EE2-93D4-4C5394CC724B}" dt="2024-11-06T09:49:48.605" v="432" actId="14100"/>
          <ac:picMkLst>
            <pc:docMk/>
            <pc:sldMk cId="4145956928" sldId="335"/>
            <ac:picMk id="6" creationId="{7E36DDB9-EA21-8EAE-839C-97D14F15639A}"/>
          </ac:picMkLst>
        </pc:picChg>
      </pc:sldChg>
      <pc:sldChg chg="addSp delSp modSp add replId">
        <pc:chgData name="tirupati rao" userId="d9ece3584e7d0b4c" providerId="Windows Live" clId="Web-{6E76D3B8-ED01-4EE2-93D4-4C5394CC724B}" dt="2024-11-06T09:59:14.421" v="555" actId="14100"/>
        <pc:sldMkLst>
          <pc:docMk/>
          <pc:sldMk cId="1058401944" sldId="336"/>
        </pc:sldMkLst>
        <pc:spChg chg="add del mod">
          <ac:chgData name="tirupati rao" userId="d9ece3584e7d0b4c" providerId="Windows Live" clId="Web-{6E76D3B8-ED01-4EE2-93D4-4C5394CC724B}" dt="2024-11-06T09:57:20.527" v="526"/>
          <ac:spMkLst>
            <pc:docMk/>
            <pc:sldMk cId="1058401944" sldId="336"/>
            <ac:spMk id="3" creationId="{11C884F9-F632-4C08-FBD6-256A11E4DC16}"/>
          </ac:spMkLst>
        </pc:spChg>
        <pc:spChg chg="add del">
          <ac:chgData name="tirupati rao" userId="d9ece3584e7d0b4c" providerId="Windows Live" clId="Web-{6E76D3B8-ED01-4EE2-93D4-4C5394CC724B}" dt="2024-11-06T09:57:20.527" v="527"/>
          <ac:spMkLst>
            <pc:docMk/>
            <pc:sldMk cId="1058401944" sldId="336"/>
            <ac:spMk id="5" creationId="{C238971E-DAF4-726D-AECD-DB12BA3898A2}"/>
          </ac:spMkLst>
        </pc:spChg>
        <pc:spChg chg="add del mod">
          <ac:chgData name="tirupati rao" userId="d9ece3584e7d0b4c" providerId="Windows Live" clId="Web-{6E76D3B8-ED01-4EE2-93D4-4C5394CC724B}" dt="2024-11-06T09:57:49.012" v="546" actId="20577"/>
          <ac:spMkLst>
            <pc:docMk/>
            <pc:sldMk cId="1058401944" sldId="336"/>
            <ac:spMk id="19458" creationId="{B69A7901-D0EE-4DA1-0C5C-98ED1DD313EC}"/>
          </ac:spMkLst>
        </pc:spChg>
        <pc:spChg chg="mod">
          <ac:chgData name="tirupati rao" userId="d9ece3584e7d0b4c" providerId="Windows Live" clId="Web-{6E76D3B8-ED01-4EE2-93D4-4C5394CC724B}" dt="2024-11-06T09:57:52.715" v="548" actId="20577"/>
          <ac:spMkLst>
            <pc:docMk/>
            <pc:sldMk cId="1058401944" sldId="336"/>
            <ac:spMk id="19459" creationId="{A049D4D1-98D7-E3DC-EC26-16758CC81078}"/>
          </ac:spMkLst>
        </pc:spChg>
        <pc:picChg chg="add mod">
          <ac:chgData name="tirupati rao" userId="d9ece3584e7d0b4c" providerId="Windows Live" clId="Web-{6E76D3B8-ED01-4EE2-93D4-4C5394CC724B}" dt="2024-11-06T09:59:14.421" v="555" actId="14100"/>
          <ac:picMkLst>
            <pc:docMk/>
            <pc:sldMk cId="1058401944" sldId="336"/>
            <ac:picMk id="4" creationId="{0213249B-624A-B377-63D4-8C75FA394C40}"/>
          </ac:picMkLst>
        </pc:picChg>
      </pc:sldChg>
      <pc:sldChg chg="add del replId">
        <pc:chgData name="tirupati rao" userId="d9ece3584e7d0b4c" providerId="Windows Live" clId="Web-{6E76D3B8-ED01-4EE2-93D4-4C5394CC724B}" dt="2024-11-06T09:45:55.003" v="377"/>
        <pc:sldMkLst>
          <pc:docMk/>
          <pc:sldMk cId="1178225172" sldId="336"/>
        </pc:sldMkLst>
      </pc:sldChg>
      <pc:sldChg chg="add del replId">
        <pc:chgData name="tirupati rao" userId="d9ece3584e7d0b4c" providerId="Windows Live" clId="Web-{6E76D3B8-ED01-4EE2-93D4-4C5394CC724B}" dt="2024-11-06T09:49:17.713" v="424"/>
        <pc:sldMkLst>
          <pc:docMk/>
          <pc:sldMk cId="2460050382" sldId="336"/>
        </pc:sldMkLst>
      </pc:sldChg>
      <pc:sldChg chg="add del">
        <pc:chgData name="tirupati rao" userId="d9ece3584e7d0b4c" providerId="Windows Live" clId="Web-{6E76D3B8-ED01-4EE2-93D4-4C5394CC724B}" dt="2024-11-06T09:50:00.965" v="435"/>
        <pc:sldMkLst>
          <pc:docMk/>
          <pc:sldMk cId="2578171558" sldId="336"/>
        </pc:sldMkLst>
      </pc:sldChg>
      <pc:sldChg chg="add del replId">
        <pc:chgData name="tirupati rao" userId="d9ece3584e7d0b4c" providerId="Windows Live" clId="Web-{6E76D3B8-ED01-4EE2-93D4-4C5394CC724B}" dt="2024-11-06T09:45:52.003" v="376"/>
        <pc:sldMkLst>
          <pc:docMk/>
          <pc:sldMk cId="3550834533" sldId="337"/>
        </pc:sldMkLst>
      </pc:sldChg>
      <pc:sldChg chg="add replId">
        <pc:chgData name="tirupati rao" userId="d9ece3584e7d0b4c" providerId="Windows Live" clId="Web-{6E76D3B8-ED01-4EE2-93D4-4C5394CC724B}" dt="2024-11-06T09:55:37.430" v="494"/>
        <pc:sldMkLst>
          <pc:docMk/>
          <pc:sldMk cId="4020922589" sldId="337"/>
        </pc:sldMkLst>
      </pc:sldChg>
      <pc:sldChg chg="addSp delSp add del replId">
        <pc:chgData name="tirupati rao" userId="d9ece3584e7d0b4c" providerId="Windows Live" clId="Web-{6E76D3B8-ED01-4EE2-93D4-4C5394CC724B}" dt="2024-11-06T09:45:47.878" v="375"/>
        <pc:sldMkLst>
          <pc:docMk/>
          <pc:sldMk cId="3555242567" sldId="338"/>
        </pc:sldMkLst>
        <pc:picChg chg="add del">
          <ac:chgData name="tirupati rao" userId="d9ece3584e7d0b4c" providerId="Windows Live" clId="Web-{6E76D3B8-ED01-4EE2-93D4-4C5394CC724B}" dt="2024-11-06T09:45:35.128" v="370"/>
          <ac:picMkLst>
            <pc:docMk/>
            <pc:sldMk cId="3555242567" sldId="338"/>
            <ac:picMk id="3" creationId="{6280803E-87CA-A0D8-1980-7560C351B490}"/>
          </ac:picMkLst>
        </pc:picChg>
        <pc:picChg chg="add del">
          <ac:chgData name="tirupati rao" userId="d9ece3584e7d0b4c" providerId="Windows Live" clId="Web-{6E76D3B8-ED01-4EE2-93D4-4C5394CC724B}" dt="2024-11-06T09:45:38.268" v="371"/>
          <ac:picMkLst>
            <pc:docMk/>
            <pc:sldMk cId="3555242567" sldId="338"/>
            <ac:picMk id="6" creationId="{7E36DDB9-EA21-8EAE-839C-97D14F15639A}"/>
          </ac:picMkLst>
        </pc:picChg>
      </pc:sldChg>
      <pc:sldChg chg="addSp delSp modSp add replId">
        <pc:chgData name="tirupati rao" userId="d9ece3584e7d0b4c" providerId="Windows Live" clId="Web-{6E76D3B8-ED01-4EE2-93D4-4C5394CC724B}" dt="2024-11-06T10:02:06.193" v="572" actId="14100"/>
        <pc:sldMkLst>
          <pc:docMk/>
          <pc:sldMk cId="3969023823" sldId="338"/>
        </pc:sldMkLst>
        <pc:spChg chg="add mod">
          <ac:chgData name="tirupati rao" userId="d9ece3584e7d0b4c" providerId="Windows Live" clId="Web-{6E76D3B8-ED01-4EE2-93D4-4C5394CC724B}" dt="2024-11-06T10:02:06.193" v="572" actId="14100"/>
          <ac:spMkLst>
            <pc:docMk/>
            <pc:sldMk cId="3969023823" sldId="338"/>
            <ac:spMk id="3" creationId="{1F19C008-FE78-51E7-7656-C1294DE2174B}"/>
          </ac:spMkLst>
        </pc:spChg>
        <pc:picChg chg="add del mod">
          <ac:chgData name="tirupati rao" userId="d9ece3584e7d0b4c" providerId="Windows Live" clId="Web-{6E76D3B8-ED01-4EE2-93D4-4C5394CC724B}" dt="2024-11-06T09:59:41.407" v="560"/>
          <ac:picMkLst>
            <pc:docMk/>
            <pc:sldMk cId="3969023823" sldId="338"/>
            <ac:picMk id="2" creationId="{6F536BCA-BA74-38B9-9867-F07CB2539E92}"/>
          </ac:picMkLst>
        </pc:picChg>
        <pc:picChg chg="del mod">
          <ac:chgData name="tirupati rao" userId="d9ece3584e7d0b4c" providerId="Windows Live" clId="Web-{6E76D3B8-ED01-4EE2-93D4-4C5394CC724B}" dt="2024-11-06T09:59:35.922" v="558"/>
          <ac:picMkLst>
            <pc:docMk/>
            <pc:sldMk cId="3969023823" sldId="338"/>
            <ac:picMk id="4" creationId="{0213249B-624A-B377-63D4-8C75FA394C40}"/>
          </ac:picMkLst>
        </pc:picChg>
      </pc:sldChg>
      <pc:sldChg chg="addSp modSp add replId">
        <pc:chgData name="tirupati rao" userId="d9ece3584e7d0b4c" providerId="Windows Live" clId="Web-{6E76D3B8-ED01-4EE2-93D4-4C5394CC724B}" dt="2024-11-06T10:16:26.269" v="658" actId="1076"/>
        <pc:sldMkLst>
          <pc:docMk/>
          <pc:sldMk cId="1389793136" sldId="339"/>
        </pc:sldMkLst>
        <pc:spChg chg="mod">
          <ac:chgData name="tirupati rao" userId="d9ece3584e7d0b4c" providerId="Windows Live" clId="Web-{6E76D3B8-ED01-4EE2-93D4-4C5394CC724B}" dt="2024-11-06T10:16:26.269" v="658" actId="1076"/>
          <ac:spMkLst>
            <pc:docMk/>
            <pc:sldMk cId="1389793136" sldId="339"/>
            <ac:spMk id="19458" creationId="{B69A7901-D0EE-4DA1-0C5C-98ED1DD313EC}"/>
          </ac:spMkLst>
        </pc:spChg>
        <pc:spChg chg="mod">
          <ac:chgData name="tirupati rao" userId="d9ece3584e7d0b4c" providerId="Windows Live" clId="Web-{6E76D3B8-ED01-4EE2-93D4-4C5394CC724B}" dt="2024-11-06T10:10:42.070" v="587" actId="20577"/>
          <ac:spMkLst>
            <pc:docMk/>
            <pc:sldMk cId="1389793136" sldId="339"/>
            <ac:spMk id="19459" creationId="{A049D4D1-98D7-E3DC-EC26-16758CC81078}"/>
          </ac:spMkLst>
        </pc:spChg>
        <pc:picChg chg="add mod">
          <ac:chgData name="tirupati rao" userId="d9ece3584e7d0b4c" providerId="Windows Live" clId="Web-{6E76D3B8-ED01-4EE2-93D4-4C5394CC724B}" dt="2024-11-06T10:11:05.305" v="589" actId="1076"/>
          <ac:picMkLst>
            <pc:docMk/>
            <pc:sldMk cId="1389793136" sldId="339"/>
            <ac:picMk id="2" creationId="{3467DF5A-4048-5777-1AEB-824C15027A50}"/>
          </ac:picMkLst>
        </pc:picChg>
      </pc:sldChg>
      <pc:sldChg chg="addSp delSp modSp add replId">
        <pc:chgData name="tirupati rao" userId="d9ece3584e7d0b4c" providerId="Windows Live" clId="Web-{6E76D3B8-ED01-4EE2-93D4-4C5394CC724B}" dt="2024-11-06T10:16:14.690" v="657" actId="20577"/>
        <pc:sldMkLst>
          <pc:docMk/>
          <pc:sldMk cId="4021306614" sldId="340"/>
        </pc:sldMkLst>
        <pc:spChg chg="add del mod">
          <ac:chgData name="tirupati rao" userId="d9ece3584e7d0b4c" providerId="Windows Live" clId="Web-{6E76D3B8-ED01-4EE2-93D4-4C5394CC724B}" dt="2024-11-06T10:14:04.702" v="628"/>
          <ac:spMkLst>
            <pc:docMk/>
            <pc:sldMk cId="4021306614" sldId="340"/>
            <ac:spMk id="4" creationId="{862A8086-0046-FD42-38E1-F6CC9D3BBD73}"/>
          </ac:spMkLst>
        </pc:spChg>
        <pc:spChg chg="add del mod">
          <ac:chgData name="tirupati rao" userId="d9ece3584e7d0b4c" providerId="Windows Live" clId="Web-{6E76D3B8-ED01-4EE2-93D4-4C5394CC724B}" dt="2024-11-06T10:14:23.546" v="640"/>
          <ac:spMkLst>
            <pc:docMk/>
            <pc:sldMk cId="4021306614" sldId="340"/>
            <ac:spMk id="6" creationId="{368FA29C-BA7F-07F3-D36A-5B966E230086}"/>
          </ac:spMkLst>
        </pc:spChg>
        <pc:spChg chg="add mod">
          <ac:chgData name="tirupati rao" userId="d9ece3584e7d0b4c" providerId="Windows Live" clId="Web-{6E76D3B8-ED01-4EE2-93D4-4C5394CC724B}" dt="2024-11-06T10:15:30.486" v="653" actId="20577"/>
          <ac:spMkLst>
            <pc:docMk/>
            <pc:sldMk cId="4021306614" sldId="340"/>
            <ac:spMk id="7" creationId="{03238651-5773-7F2E-BFA1-0ED46D9DD9EF}"/>
          </ac:spMkLst>
        </pc:spChg>
        <pc:spChg chg="mod">
          <ac:chgData name="tirupati rao" userId="d9ece3584e7d0b4c" providerId="Windows Live" clId="Web-{6E76D3B8-ED01-4EE2-93D4-4C5394CC724B}" dt="2024-11-06T10:16:14.690" v="657" actId="20577"/>
          <ac:spMkLst>
            <pc:docMk/>
            <pc:sldMk cId="4021306614" sldId="340"/>
            <ac:spMk id="19458" creationId="{B69A7901-D0EE-4DA1-0C5C-98ED1DD313EC}"/>
          </ac:spMkLst>
        </pc:spChg>
        <pc:picChg chg="del">
          <ac:chgData name="tirupati rao" userId="d9ece3584e7d0b4c" providerId="Windows Live" clId="Web-{6E76D3B8-ED01-4EE2-93D4-4C5394CC724B}" dt="2024-11-06T10:11:41.244" v="592"/>
          <ac:picMkLst>
            <pc:docMk/>
            <pc:sldMk cId="4021306614" sldId="340"/>
            <ac:picMk id="2" creationId="{3467DF5A-4048-5777-1AEB-824C15027A50}"/>
          </ac:picMkLst>
        </pc:picChg>
        <pc:picChg chg="add del mod">
          <ac:chgData name="tirupati rao" userId="d9ece3584e7d0b4c" providerId="Windows Live" clId="Web-{6E76D3B8-ED01-4EE2-93D4-4C5394CC724B}" dt="2024-11-06T10:12:42.074" v="594"/>
          <ac:picMkLst>
            <pc:docMk/>
            <pc:sldMk cId="4021306614" sldId="340"/>
            <ac:picMk id="3" creationId="{92F8FC12-F696-E1D9-3F90-BE5FA210A0C8}"/>
          </ac:picMkLst>
        </pc:picChg>
      </pc:sldChg>
      <pc:sldChg chg="modSp add replId">
        <pc:chgData name="tirupati rao" userId="d9ece3584e7d0b4c" providerId="Windows Live" clId="Web-{6E76D3B8-ED01-4EE2-93D4-4C5394CC724B}" dt="2024-11-06T10:22:26.203" v="716" actId="20577"/>
        <pc:sldMkLst>
          <pc:docMk/>
          <pc:sldMk cId="803258207" sldId="341"/>
        </pc:sldMkLst>
        <pc:spChg chg="mod">
          <ac:chgData name="tirupati rao" userId="d9ece3584e7d0b4c" providerId="Windows Live" clId="Web-{6E76D3B8-ED01-4EE2-93D4-4C5394CC724B}" dt="2024-11-06T10:22:26.203" v="716" actId="20577"/>
          <ac:spMkLst>
            <pc:docMk/>
            <pc:sldMk cId="803258207" sldId="341"/>
            <ac:spMk id="7" creationId="{726F20C9-2C4D-3D35-9A80-5B72C558D5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11F3B29-55B5-5CEF-4A27-DAAE9D696B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6180E0F1-E8B0-7E71-286E-0775796CC56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2671AAA-E2BF-4A45-BA91-B4BE24977224}" type="datetimeFigureOut">
              <a:rPr lang="en-US"/>
              <a:pPr>
                <a:defRPr/>
              </a:pPr>
              <a:t>11/6/2024</a:t>
            </a:fld>
            <a:endParaRPr lang="en-US"/>
          </a:p>
        </p:txBody>
      </p:sp>
      <p:sp>
        <p:nvSpPr>
          <p:cNvPr id="4" name="Slide Image Placeholder 3">
            <a:extLst>
              <a:ext uri="{FF2B5EF4-FFF2-40B4-BE49-F238E27FC236}">
                <a16:creationId xmlns:a16="http://schemas.microsoft.com/office/drawing/2014/main" id="{6B80F4E4-553B-0C36-931D-45B507AC3D3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714DAA4-69C7-4358-2C3F-775D41C9D7F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857C47D-886C-5B48-96EE-F768235938C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F2590275-6623-9C89-226E-B2FC6767E343}"/>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anose="020F0502020204030204" pitchFamily="34" charset="0"/>
              </a:defRPr>
            </a:lvl1pPr>
          </a:lstStyle>
          <a:p>
            <a:pPr>
              <a:defRPr/>
            </a:pPr>
            <a:fld id="{46B2E141-C359-4791-9748-DEC44ECA877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375C92-3938-1F19-954C-422FED0CD38A}"/>
              </a:ext>
            </a:extLst>
          </p:cNvPr>
          <p:cNvSpPr>
            <a:spLocks noGrp="1"/>
          </p:cNvSpPr>
          <p:nvPr>
            <p:ph type="dt" sz="half" idx="10"/>
          </p:nvPr>
        </p:nvSpPr>
        <p:spPr/>
        <p:txBody>
          <a:bodyPr/>
          <a:lstStyle>
            <a:lvl1pPr>
              <a:defRPr/>
            </a:lvl1pPr>
          </a:lstStyle>
          <a:p>
            <a:pPr>
              <a:defRPr/>
            </a:pPr>
            <a:fld id="{EACFA131-9474-4A5A-9698-4F1CDB8C968D}" type="datetimeFigureOut">
              <a:rPr lang="en-US"/>
              <a:pPr>
                <a:defRPr/>
              </a:pPr>
              <a:t>11/6/2024</a:t>
            </a:fld>
            <a:endParaRPr lang="en-US"/>
          </a:p>
        </p:txBody>
      </p:sp>
      <p:sp>
        <p:nvSpPr>
          <p:cNvPr id="5" name="Footer Placeholder 4">
            <a:extLst>
              <a:ext uri="{FF2B5EF4-FFF2-40B4-BE49-F238E27FC236}">
                <a16:creationId xmlns:a16="http://schemas.microsoft.com/office/drawing/2014/main" id="{372184DF-3F8F-4407-2D93-A1A70FEE38D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ECC4F68-20EC-DD8C-C2AC-FA20DAC31821}"/>
              </a:ext>
            </a:extLst>
          </p:cNvPr>
          <p:cNvSpPr>
            <a:spLocks noGrp="1"/>
          </p:cNvSpPr>
          <p:nvPr>
            <p:ph type="sldNum" sz="quarter" idx="12"/>
          </p:nvPr>
        </p:nvSpPr>
        <p:spPr/>
        <p:txBody>
          <a:bodyPr/>
          <a:lstStyle>
            <a:lvl1pPr>
              <a:defRPr/>
            </a:lvl1pPr>
          </a:lstStyle>
          <a:p>
            <a:pPr>
              <a:defRPr/>
            </a:pPr>
            <a:fld id="{85172A06-5747-44B9-BB6D-B72044A2B4B1}" type="slidenum">
              <a:rPr lang="en-US" altLang="en-US"/>
              <a:pPr>
                <a:defRPr/>
              </a:pPr>
              <a:t>‹#›</a:t>
            </a:fld>
            <a:endParaRPr lang="en-US" altLang="en-US"/>
          </a:p>
        </p:txBody>
      </p:sp>
    </p:spTree>
    <p:extLst>
      <p:ext uri="{BB962C8B-B14F-4D97-AF65-F5344CB8AC3E}">
        <p14:creationId xmlns:p14="http://schemas.microsoft.com/office/powerpoint/2010/main" val="2493867540"/>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9B399C-9469-0750-37D9-09254A5B649F}"/>
              </a:ext>
            </a:extLst>
          </p:cNvPr>
          <p:cNvSpPr>
            <a:spLocks noGrp="1"/>
          </p:cNvSpPr>
          <p:nvPr>
            <p:ph type="dt" sz="half" idx="10"/>
          </p:nvPr>
        </p:nvSpPr>
        <p:spPr/>
        <p:txBody>
          <a:bodyPr/>
          <a:lstStyle>
            <a:lvl1pPr>
              <a:defRPr/>
            </a:lvl1pPr>
          </a:lstStyle>
          <a:p>
            <a:pPr>
              <a:defRPr/>
            </a:pPr>
            <a:fld id="{1E9CCB1F-6F0B-46F5-B93D-B51A5D28D7F8}" type="datetimeFigureOut">
              <a:rPr lang="en-US"/>
              <a:pPr>
                <a:defRPr/>
              </a:pPr>
              <a:t>11/6/2024</a:t>
            </a:fld>
            <a:endParaRPr lang="en-US"/>
          </a:p>
        </p:txBody>
      </p:sp>
      <p:sp>
        <p:nvSpPr>
          <p:cNvPr id="5" name="Footer Placeholder 4">
            <a:extLst>
              <a:ext uri="{FF2B5EF4-FFF2-40B4-BE49-F238E27FC236}">
                <a16:creationId xmlns:a16="http://schemas.microsoft.com/office/drawing/2014/main" id="{3EB21F65-D748-B708-42C5-7B0BC73996B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F8926EB-6AD0-0D4E-AE83-96122341E9BC}"/>
              </a:ext>
            </a:extLst>
          </p:cNvPr>
          <p:cNvSpPr>
            <a:spLocks noGrp="1"/>
          </p:cNvSpPr>
          <p:nvPr>
            <p:ph type="sldNum" sz="quarter" idx="12"/>
          </p:nvPr>
        </p:nvSpPr>
        <p:spPr/>
        <p:txBody>
          <a:bodyPr/>
          <a:lstStyle>
            <a:lvl1pPr>
              <a:defRPr/>
            </a:lvl1pPr>
          </a:lstStyle>
          <a:p>
            <a:pPr>
              <a:defRPr/>
            </a:pPr>
            <a:fld id="{4DCCB428-2158-41D9-97A8-A95989A28D39}" type="slidenum">
              <a:rPr lang="en-US" altLang="en-US"/>
              <a:pPr>
                <a:defRPr/>
              </a:pPr>
              <a:t>‹#›</a:t>
            </a:fld>
            <a:endParaRPr lang="en-US" altLang="en-US"/>
          </a:p>
        </p:txBody>
      </p:sp>
    </p:spTree>
    <p:extLst>
      <p:ext uri="{BB962C8B-B14F-4D97-AF65-F5344CB8AC3E}">
        <p14:creationId xmlns:p14="http://schemas.microsoft.com/office/powerpoint/2010/main" val="1556315054"/>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AEBDBC-4B47-2C3E-0698-A32C290D956B}"/>
              </a:ext>
            </a:extLst>
          </p:cNvPr>
          <p:cNvSpPr>
            <a:spLocks noGrp="1"/>
          </p:cNvSpPr>
          <p:nvPr>
            <p:ph type="dt" sz="half" idx="10"/>
          </p:nvPr>
        </p:nvSpPr>
        <p:spPr/>
        <p:txBody>
          <a:bodyPr/>
          <a:lstStyle>
            <a:lvl1pPr>
              <a:defRPr/>
            </a:lvl1pPr>
          </a:lstStyle>
          <a:p>
            <a:pPr>
              <a:defRPr/>
            </a:pPr>
            <a:fld id="{86AD6EC4-2F89-4AFF-94DD-3002F2BA1696}" type="datetimeFigureOut">
              <a:rPr lang="en-US"/>
              <a:pPr>
                <a:defRPr/>
              </a:pPr>
              <a:t>11/6/2024</a:t>
            </a:fld>
            <a:endParaRPr lang="en-US"/>
          </a:p>
        </p:txBody>
      </p:sp>
      <p:sp>
        <p:nvSpPr>
          <p:cNvPr id="5" name="Footer Placeholder 4">
            <a:extLst>
              <a:ext uri="{FF2B5EF4-FFF2-40B4-BE49-F238E27FC236}">
                <a16:creationId xmlns:a16="http://schemas.microsoft.com/office/drawing/2014/main" id="{ECBA61C6-9077-D108-C1C5-622F8C44189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1C98C75-54BF-7445-793F-BD826E140F40}"/>
              </a:ext>
            </a:extLst>
          </p:cNvPr>
          <p:cNvSpPr>
            <a:spLocks noGrp="1"/>
          </p:cNvSpPr>
          <p:nvPr>
            <p:ph type="sldNum" sz="quarter" idx="12"/>
          </p:nvPr>
        </p:nvSpPr>
        <p:spPr/>
        <p:txBody>
          <a:bodyPr/>
          <a:lstStyle>
            <a:lvl1pPr>
              <a:defRPr/>
            </a:lvl1pPr>
          </a:lstStyle>
          <a:p>
            <a:pPr>
              <a:defRPr/>
            </a:pPr>
            <a:fld id="{A10D87E2-431B-48F4-871D-56C37703AD99}" type="slidenum">
              <a:rPr lang="en-US" altLang="en-US"/>
              <a:pPr>
                <a:defRPr/>
              </a:pPr>
              <a:t>‹#›</a:t>
            </a:fld>
            <a:endParaRPr lang="en-US" altLang="en-US"/>
          </a:p>
        </p:txBody>
      </p:sp>
    </p:spTree>
    <p:extLst>
      <p:ext uri="{BB962C8B-B14F-4D97-AF65-F5344CB8AC3E}">
        <p14:creationId xmlns:p14="http://schemas.microsoft.com/office/powerpoint/2010/main" val="60283052"/>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04203D-83CE-9A4F-4A3B-6EDB76690390}"/>
              </a:ext>
            </a:extLst>
          </p:cNvPr>
          <p:cNvSpPr>
            <a:spLocks noGrp="1"/>
          </p:cNvSpPr>
          <p:nvPr>
            <p:ph type="dt" sz="half" idx="10"/>
          </p:nvPr>
        </p:nvSpPr>
        <p:spPr/>
        <p:txBody>
          <a:bodyPr/>
          <a:lstStyle>
            <a:lvl1pPr>
              <a:defRPr/>
            </a:lvl1pPr>
          </a:lstStyle>
          <a:p>
            <a:pPr>
              <a:defRPr/>
            </a:pPr>
            <a:fld id="{6DF98C50-9B57-4283-AFCF-42F2AA0051F1}" type="datetimeFigureOut">
              <a:rPr lang="en-US"/>
              <a:pPr>
                <a:defRPr/>
              </a:pPr>
              <a:t>11/6/2024</a:t>
            </a:fld>
            <a:endParaRPr lang="en-US"/>
          </a:p>
        </p:txBody>
      </p:sp>
      <p:sp>
        <p:nvSpPr>
          <p:cNvPr id="5" name="Footer Placeholder 4">
            <a:extLst>
              <a:ext uri="{FF2B5EF4-FFF2-40B4-BE49-F238E27FC236}">
                <a16:creationId xmlns:a16="http://schemas.microsoft.com/office/drawing/2014/main" id="{C871C34E-BEBA-CB3E-EBA8-6B4029E39AC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E36D4E5-0F3B-9630-A213-BB7F2135F9DD}"/>
              </a:ext>
            </a:extLst>
          </p:cNvPr>
          <p:cNvSpPr>
            <a:spLocks noGrp="1"/>
          </p:cNvSpPr>
          <p:nvPr>
            <p:ph type="sldNum" sz="quarter" idx="12"/>
          </p:nvPr>
        </p:nvSpPr>
        <p:spPr/>
        <p:txBody>
          <a:bodyPr/>
          <a:lstStyle>
            <a:lvl1pPr>
              <a:defRPr/>
            </a:lvl1pPr>
          </a:lstStyle>
          <a:p>
            <a:pPr>
              <a:defRPr/>
            </a:pPr>
            <a:fld id="{50E039AC-6917-472E-8FA4-81C7FD8D1D21}" type="slidenum">
              <a:rPr lang="en-US" altLang="en-US"/>
              <a:pPr>
                <a:defRPr/>
              </a:pPr>
              <a:t>‹#›</a:t>
            </a:fld>
            <a:endParaRPr lang="en-US" altLang="en-US"/>
          </a:p>
        </p:txBody>
      </p:sp>
    </p:spTree>
    <p:extLst>
      <p:ext uri="{BB962C8B-B14F-4D97-AF65-F5344CB8AC3E}">
        <p14:creationId xmlns:p14="http://schemas.microsoft.com/office/powerpoint/2010/main" val="1500274385"/>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333F2F-3807-7967-179A-10C9ACE41B2F}"/>
              </a:ext>
            </a:extLst>
          </p:cNvPr>
          <p:cNvSpPr>
            <a:spLocks noGrp="1"/>
          </p:cNvSpPr>
          <p:nvPr>
            <p:ph type="dt" sz="half" idx="10"/>
          </p:nvPr>
        </p:nvSpPr>
        <p:spPr/>
        <p:txBody>
          <a:bodyPr/>
          <a:lstStyle>
            <a:lvl1pPr>
              <a:defRPr/>
            </a:lvl1pPr>
          </a:lstStyle>
          <a:p>
            <a:pPr>
              <a:defRPr/>
            </a:pPr>
            <a:fld id="{70436313-22D1-4EF8-9326-32FBE47D8EAD}" type="datetimeFigureOut">
              <a:rPr lang="en-US"/>
              <a:pPr>
                <a:defRPr/>
              </a:pPr>
              <a:t>11/6/2024</a:t>
            </a:fld>
            <a:endParaRPr lang="en-US"/>
          </a:p>
        </p:txBody>
      </p:sp>
      <p:sp>
        <p:nvSpPr>
          <p:cNvPr id="5" name="Footer Placeholder 4">
            <a:extLst>
              <a:ext uri="{FF2B5EF4-FFF2-40B4-BE49-F238E27FC236}">
                <a16:creationId xmlns:a16="http://schemas.microsoft.com/office/drawing/2014/main" id="{60286919-A476-B255-94B3-622C647C539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EFBA1CC-3A62-184E-20ED-DCA07BB4AFA3}"/>
              </a:ext>
            </a:extLst>
          </p:cNvPr>
          <p:cNvSpPr>
            <a:spLocks noGrp="1"/>
          </p:cNvSpPr>
          <p:nvPr>
            <p:ph type="sldNum" sz="quarter" idx="12"/>
          </p:nvPr>
        </p:nvSpPr>
        <p:spPr/>
        <p:txBody>
          <a:bodyPr/>
          <a:lstStyle>
            <a:lvl1pPr>
              <a:defRPr/>
            </a:lvl1pPr>
          </a:lstStyle>
          <a:p>
            <a:pPr>
              <a:defRPr/>
            </a:pPr>
            <a:fld id="{D1C2E894-5DE5-4E29-8FAE-C9B276F7234F}" type="slidenum">
              <a:rPr lang="en-US" altLang="en-US"/>
              <a:pPr>
                <a:defRPr/>
              </a:pPr>
              <a:t>‹#›</a:t>
            </a:fld>
            <a:endParaRPr lang="en-US" altLang="en-US"/>
          </a:p>
        </p:txBody>
      </p:sp>
    </p:spTree>
    <p:extLst>
      <p:ext uri="{BB962C8B-B14F-4D97-AF65-F5344CB8AC3E}">
        <p14:creationId xmlns:p14="http://schemas.microsoft.com/office/powerpoint/2010/main" val="31508918"/>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79B3EA08-FD4B-D0D9-06F3-72C6B700508D}"/>
              </a:ext>
            </a:extLst>
          </p:cNvPr>
          <p:cNvSpPr>
            <a:spLocks noGrp="1"/>
          </p:cNvSpPr>
          <p:nvPr>
            <p:ph type="dt" sz="half" idx="10"/>
          </p:nvPr>
        </p:nvSpPr>
        <p:spPr/>
        <p:txBody>
          <a:bodyPr/>
          <a:lstStyle>
            <a:lvl1pPr>
              <a:defRPr/>
            </a:lvl1pPr>
          </a:lstStyle>
          <a:p>
            <a:pPr>
              <a:defRPr/>
            </a:pPr>
            <a:fld id="{D0CBA825-E106-4A6C-ABB7-02F58C7614D5}" type="datetimeFigureOut">
              <a:rPr lang="en-US"/>
              <a:pPr>
                <a:defRPr/>
              </a:pPr>
              <a:t>11/6/2024</a:t>
            </a:fld>
            <a:endParaRPr lang="en-US"/>
          </a:p>
        </p:txBody>
      </p:sp>
      <p:sp>
        <p:nvSpPr>
          <p:cNvPr id="6" name="Footer Placeholder 4">
            <a:extLst>
              <a:ext uri="{FF2B5EF4-FFF2-40B4-BE49-F238E27FC236}">
                <a16:creationId xmlns:a16="http://schemas.microsoft.com/office/drawing/2014/main" id="{55931F98-92FF-0F08-187A-2EF88BC2FA3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88531D5-62C3-7CD4-EEF1-3BD8C4A3EF3B}"/>
              </a:ext>
            </a:extLst>
          </p:cNvPr>
          <p:cNvSpPr>
            <a:spLocks noGrp="1"/>
          </p:cNvSpPr>
          <p:nvPr>
            <p:ph type="sldNum" sz="quarter" idx="12"/>
          </p:nvPr>
        </p:nvSpPr>
        <p:spPr/>
        <p:txBody>
          <a:bodyPr/>
          <a:lstStyle>
            <a:lvl1pPr>
              <a:defRPr/>
            </a:lvl1pPr>
          </a:lstStyle>
          <a:p>
            <a:pPr>
              <a:defRPr/>
            </a:pPr>
            <a:fld id="{54622496-3E58-47F0-BA94-1DB555BA55F5}" type="slidenum">
              <a:rPr lang="en-US" altLang="en-US"/>
              <a:pPr>
                <a:defRPr/>
              </a:pPr>
              <a:t>‹#›</a:t>
            </a:fld>
            <a:endParaRPr lang="en-US" altLang="en-US"/>
          </a:p>
        </p:txBody>
      </p:sp>
    </p:spTree>
    <p:extLst>
      <p:ext uri="{BB962C8B-B14F-4D97-AF65-F5344CB8AC3E}">
        <p14:creationId xmlns:p14="http://schemas.microsoft.com/office/powerpoint/2010/main" val="1213946780"/>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162B0FC3-C1EF-2912-65C6-C0A260250443}"/>
              </a:ext>
            </a:extLst>
          </p:cNvPr>
          <p:cNvSpPr>
            <a:spLocks noGrp="1"/>
          </p:cNvSpPr>
          <p:nvPr>
            <p:ph type="dt" sz="half" idx="10"/>
          </p:nvPr>
        </p:nvSpPr>
        <p:spPr/>
        <p:txBody>
          <a:bodyPr/>
          <a:lstStyle>
            <a:lvl1pPr>
              <a:defRPr/>
            </a:lvl1pPr>
          </a:lstStyle>
          <a:p>
            <a:pPr>
              <a:defRPr/>
            </a:pPr>
            <a:fld id="{D551645B-197E-4C38-B0D3-EB5FF6DF6724}" type="datetimeFigureOut">
              <a:rPr lang="en-US"/>
              <a:pPr>
                <a:defRPr/>
              </a:pPr>
              <a:t>11/6/2024</a:t>
            </a:fld>
            <a:endParaRPr lang="en-US"/>
          </a:p>
        </p:txBody>
      </p:sp>
      <p:sp>
        <p:nvSpPr>
          <p:cNvPr id="8" name="Footer Placeholder 4">
            <a:extLst>
              <a:ext uri="{FF2B5EF4-FFF2-40B4-BE49-F238E27FC236}">
                <a16:creationId xmlns:a16="http://schemas.microsoft.com/office/drawing/2014/main" id="{D4E39341-3287-645A-CB20-6816CA71F53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16B5AC5-6C48-7D09-2E9B-3B0097D93996}"/>
              </a:ext>
            </a:extLst>
          </p:cNvPr>
          <p:cNvSpPr>
            <a:spLocks noGrp="1"/>
          </p:cNvSpPr>
          <p:nvPr>
            <p:ph type="sldNum" sz="quarter" idx="12"/>
          </p:nvPr>
        </p:nvSpPr>
        <p:spPr/>
        <p:txBody>
          <a:bodyPr/>
          <a:lstStyle>
            <a:lvl1pPr>
              <a:defRPr/>
            </a:lvl1pPr>
          </a:lstStyle>
          <a:p>
            <a:pPr>
              <a:defRPr/>
            </a:pPr>
            <a:fld id="{87F9F079-D04D-4344-B2F5-A2FBC8C258AD}" type="slidenum">
              <a:rPr lang="en-US" altLang="en-US"/>
              <a:pPr>
                <a:defRPr/>
              </a:pPr>
              <a:t>‹#›</a:t>
            </a:fld>
            <a:endParaRPr lang="en-US" altLang="en-US"/>
          </a:p>
        </p:txBody>
      </p:sp>
    </p:spTree>
    <p:extLst>
      <p:ext uri="{BB962C8B-B14F-4D97-AF65-F5344CB8AC3E}">
        <p14:creationId xmlns:p14="http://schemas.microsoft.com/office/powerpoint/2010/main" val="3109455058"/>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67EE588A-5FCB-9672-9238-AC15F656A510}"/>
              </a:ext>
            </a:extLst>
          </p:cNvPr>
          <p:cNvSpPr>
            <a:spLocks noGrp="1"/>
          </p:cNvSpPr>
          <p:nvPr>
            <p:ph type="dt" sz="half" idx="10"/>
          </p:nvPr>
        </p:nvSpPr>
        <p:spPr/>
        <p:txBody>
          <a:bodyPr/>
          <a:lstStyle>
            <a:lvl1pPr>
              <a:defRPr/>
            </a:lvl1pPr>
          </a:lstStyle>
          <a:p>
            <a:pPr>
              <a:defRPr/>
            </a:pPr>
            <a:fld id="{81995CCB-F9B5-454D-B7EC-33259DC30FCF}" type="datetimeFigureOut">
              <a:rPr lang="en-US"/>
              <a:pPr>
                <a:defRPr/>
              </a:pPr>
              <a:t>11/6/2024</a:t>
            </a:fld>
            <a:endParaRPr lang="en-US"/>
          </a:p>
        </p:txBody>
      </p:sp>
      <p:sp>
        <p:nvSpPr>
          <p:cNvPr id="4" name="Footer Placeholder 4">
            <a:extLst>
              <a:ext uri="{FF2B5EF4-FFF2-40B4-BE49-F238E27FC236}">
                <a16:creationId xmlns:a16="http://schemas.microsoft.com/office/drawing/2014/main" id="{4EF7B126-F581-F501-F375-06781477496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4AEB975-52D4-8565-D116-F08807BC83F3}"/>
              </a:ext>
            </a:extLst>
          </p:cNvPr>
          <p:cNvSpPr>
            <a:spLocks noGrp="1"/>
          </p:cNvSpPr>
          <p:nvPr>
            <p:ph type="sldNum" sz="quarter" idx="12"/>
          </p:nvPr>
        </p:nvSpPr>
        <p:spPr/>
        <p:txBody>
          <a:bodyPr/>
          <a:lstStyle>
            <a:lvl1pPr>
              <a:defRPr/>
            </a:lvl1pPr>
          </a:lstStyle>
          <a:p>
            <a:pPr>
              <a:defRPr/>
            </a:pPr>
            <a:fld id="{52479DB5-D07B-4E00-830B-ADA540A2694B}" type="slidenum">
              <a:rPr lang="en-US" altLang="en-US"/>
              <a:pPr>
                <a:defRPr/>
              </a:pPr>
              <a:t>‹#›</a:t>
            </a:fld>
            <a:endParaRPr lang="en-US" altLang="en-US"/>
          </a:p>
        </p:txBody>
      </p:sp>
    </p:spTree>
    <p:extLst>
      <p:ext uri="{BB962C8B-B14F-4D97-AF65-F5344CB8AC3E}">
        <p14:creationId xmlns:p14="http://schemas.microsoft.com/office/powerpoint/2010/main" val="3323435030"/>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2C71CF6-CCE3-5C79-9791-4A7DE7481B4A}"/>
              </a:ext>
            </a:extLst>
          </p:cNvPr>
          <p:cNvSpPr>
            <a:spLocks noGrp="1"/>
          </p:cNvSpPr>
          <p:nvPr>
            <p:ph type="dt" sz="half" idx="10"/>
          </p:nvPr>
        </p:nvSpPr>
        <p:spPr/>
        <p:txBody>
          <a:bodyPr/>
          <a:lstStyle>
            <a:lvl1pPr>
              <a:defRPr/>
            </a:lvl1pPr>
          </a:lstStyle>
          <a:p>
            <a:pPr>
              <a:defRPr/>
            </a:pPr>
            <a:fld id="{5058BCF0-686A-4F87-B9D7-F944F4077CD1}" type="datetimeFigureOut">
              <a:rPr lang="en-US"/>
              <a:pPr>
                <a:defRPr/>
              </a:pPr>
              <a:t>11/6/2024</a:t>
            </a:fld>
            <a:endParaRPr lang="en-US"/>
          </a:p>
        </p:txBody>
      </p:sp>
      <p:sp>
        <p:nvSpPr>
          <p:cNvPr id="3" name="Footer Placeholder 4">
            <a:extLst>
              <a:ext uri="{FF2B5EF4-FFF2-40B4-BE49-F238E27FC236}">
                <a16:creationId xmlns:a16="http://schemas.microsoft.com/office/drawing/2014/main" id="{B1BDEFE0-BCCE-53FB-39B3-98B8ABBE447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704FBD4-028C-D83C-747D-D03D748188A4}"/>
              </a:ext>
            </a:extLst>
          </p:cNvPr>
          <p:cNvSpPr>
            <a:spLocks noGrp="1"/>
          </p:cNvSpPr>
          <p:nvPr>
            <p:ph type="sldNum" sz="quarter" idx="12"/>
          </p:nvPr>
        </p:nvSpPr>
        <p:spPr/>
        <p:txBody>
          <a:bodyPr/>
          <a:lstStyle>
            <a:lvl1pPr>
              <a:defRPr/>
            </a:lvl1pPr>
          </a:lstStyle>
          <a:p>
            <a:pPr>
              <a:defRPr/>
            </a:pPr>
            <a:fld id="{C8DBB83D-E07D-4D65-B828-FA5005ACF692}" type="slidenum">
              <a:rPr lang="en-US" altLang="en-US"/>
              <a:pPr>
                <a:defRPr/>
              </a:pPr>
              <a:t>‹#›</a:t>
            </a:fld>
            <a:endParaRPr lang="en-US" altLang="en-US"/>
          </a:p>
        </p:txBody>
      </p:sp>
    </p:spTree>
    <p:extLst>
      <p:ext uri="{BB962C8B-B14F-4D97-AF65-F5344CB8AC3E}">
        <p14:creationId xmlns:p14="http://schemas.microsoft.com/office/powerpoint/2010/main" val="279774626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4ED4414F-7D9F-6BB8-0160-3B06AC53400F}"/>
              </a:ext>
            </a:extLst>
          </p:cNvPr>
          <p:cNvSpPr>
            <a:spLocks noGrp="1"/>
          </p:cNvSpPr>
          <p:nvPr>
            <p:ph type="dt" sz="half" idx="10"/>
          </p:nvPr>
        </p:nvSpPr>
        <p:spPr/>
        <p:txBody>
          <a:bodyPr/>
          <a:lstStyle>
            <a:lvl1pPr>
              <a:defRPr/>
            </a:lvl1pPr>
          </a:lstStyle>
          <a:p>
            <a:pPr>
              <a:defRPr/>
            </a:pPr>
            <a:fld id="{7CAE6FC8-E69D-4E08-B7FE-66BCFA986C23}" type="datetimeFigureOut">
              <a:rPr lang="en-US"/>
              <a:pPr>
                <a:defRPr/>
              </a:pPr>
              <a:t>11/6/2024</a:t>
            </a:fld>
            <a:endParaRPr lang="en-US"/>
          </a:p>
        </p:txBody>
      </p:sp>
      <p:sp>
        <p:nvSpPr>
          <p:cNvPr id="6" name="Footer Placeholder 4">
            <a:extLst>
              <a:ext uri="{FF2B5EF4-FFF2-40B4-BE49-F238E27FC236}">
                <a16:creationId xmlns:a16="http://schemas.microsoft.com/office/drawing/2014/main" id="{5FBC3A5B-7475-18CC-9DBA-92A0BBF1F7A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0B57356-84EB-481B-A90B-EDD79F889AD4}"/>
              </a:ext>
            </a:extLst>
          </p:cNvPr>
          <p:cNvSpPr>
            <a:spLocks noGrp="1"/>
          </p:cNvSpPr>
          <p:nvPr>
            <p:ph type="sldNum" sz="quarter" idx="12"/>
          </p:nvPr>
        </p:nvSpPr>
        <p:spPr/>
        <p:txBody>
          <a:bodyPr/>
          <a:lstStyle>
            <a:lvl1pPr>
              <a:defRPr/>
            </a:lvl1pPr>
          </a:lstStyle>
          <a:p>
            <a:pPr>
              <a:defRPr/>
            </a:pPr>
            <a:fld id="{B114C47E-5278-4387-92E7-1A0B077508FD}" type="slidenum">
              <a:rPr lang="en-US" altLang="en-US"/>
              <a:pPr>
                <a:defRPr/>
              </a:pPr>
              <a:t>‹#›</a:t>
            </a:fld>
            <a:endParaRPr lang="en-US" altLang="en-US"/>
          </a:p>
        </p:txBody>
      </p:sp>
    </p:spTree>
    <p:extLst>
      <p:ext uri="{BB962C8B-B14F-4D97-AF65-F5344CB8AC3E}">
        <p14:creationId xmlns:p14="http://schemas.microsoft.com/office/powerpoint/2010/main" val="872947991"/>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3235232D-33D4-91A4-B403-06EFE9FD271B}"/>
              </a:ext>
            </a:extLst>
          </p:cNvPr>
          <p:cNvSpPr>
            <a:spLocks noGrp="1"/>
          </p:cNvSpPr>
          <p:nvPr>
            <p:ph type="dt" sz="half" idx="10"/>
          </p:nvPr>
        </p:nvSpPr>
        <p:spPr/>
        <p:txBody>
          <a:bodyPr/>
          <a:lstStyle>
            <a:lvl1pPr>
              <a:defRPr/>
            </a:lvl1pPr>
          </a:lstStyle>
          <a:p>
            <a:pPr>
              <a:defRPr/>
            </a:pPr>
            <a:fld id="{514A98DF-0773-47FF-89B4-67B104AC1E0B}" type="datetimeFigureOut">
              <a:rPr lang="en-US"/>
              <a:pPr>
                <a:defRPr/>
              </a:pPr>
              <a:t>11/6/2024</a:t>
            </a:fld>
            <a:endParaRPr lang="en-US"/>
          </a:p>
        </p:txBody>
      </p:sp>
      <p:sp>
        <p:nvSpPr>
          <p:cNvPr id="6" name="Footer Placeholder 4">
            <a:extLst>
              <a:ext uri="{FF2B5EF4-FFF2-40B4-BE49-F238E27FC236}">
                <a16:creationId xmlns:a16="http://schemas.microsoft.com/office/drawing/2014/main" id="{A70A13B5-3FEA-6F75-9529-F9257C381CE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8A01233-4166-1D1C-23DE-6E3A9D294C21}"/>
              </a:ext>
            </a:extLst>
          </p:cNvPr>
          <p:cNvSpPr>
            <a:spLocks noGrp="1"/>
          </p:cNvSpPr>
          <p:nvPr>
            <p:ph type="sldNum" sz="quarter" idx="12"/>
          </p:nvPr>
        </p:nvSpPr>
        <p:spPr/>
        <p:txBody>
          <a:bodyPr/>
          <a:lstStyle>
            <a:lvl1pPr>
              <a:defRPr/>
            </a:lvl1pPr>
          </a:lstStyle>
          <a:p>
            <a:pPr>
              <a:defRPr/>
            </a:pPr>
            <a:fld id="{E744DA2D-27F7-4803-A42A-2C6B01E37854}" type="slidenum">
              <a:rPr lang="en-US" altLang="en-US"/>
              <a:pPr>
                <a:defRPr/>
              </a:pPr>
              <a:t>‹#›</a:t>
            </a:fld>
            <a:endParaRPr lang="en-US" altLang="en-US"/>
          </a:p>
        </p:txBody>
      </p:sp>
    </p:spTree>
    <p:extLst>
      <p:ext uri="{BB962C8B-B14F-4D97-AF65-F5344CB8AC3E}">
        <p14:creationId xmlns:p14="http://schemas.microsoft.com/office/powerpoint/2010/main" val="1871319881"/>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2DD14D9-5791-CD5F-29BA-1E3D8E1E8B87}"/>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AE427815-D09A-A0F9-44CC-4CDF1A554AC5}"/>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5A8C7952-D5FA-4411-9B8A-FDAD37AB80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7316950A-4C39-439A-8F74-BD10D143FE3F}" type="datetimeFigureOut">
              <a:rPr lang="en-US"/>
              <a:pPr>
                <a:defRPr/>
              </a:pPr>
              <a:t>11/6/2024</a:t>
            </a:fld>
            <a:endParaRPr lang="en-US"/>
          </a:p>
        </p:txBody>
      </p:sp>
      <p:sp>
        <p:nvSpPr>
          <p:cNvPr id="5" name="Footer Placeholder 4">
            <a:extLst>
              <a:ext uri="{FF2B5EF4-FFF2-40B4-BE49-F238E27FC236}">
                <a16:creationId xmlns:a16="http://schemas.microsoft.com/office/drawing/2014/main" id="{1D69F89A-1C02-5B28-049F-6F56F1146D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054AE0B8-B859-8B56-9278-ADBE752EE1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1F20A294-1140-4034-95C1-DC4FD58E6FB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Lst>
  <p:transition spd="slow">
    <p:push/>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csedeo2\Desktop\Cerficate 2.jpg">
            <a:extLst>
              <a:ext uri="{FF2B5EF4-FFF2-40B4-BE49-F238E27FC236}">
                <a16:creationId xmlns:a16="http://schemas.microsoft.com/office/drawing/2014/main" id="{2D432A8D-D558-5A1C-8B1E-E1503DDDF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3" y="9525"/>
            <a:ext cx="12480926" cy="68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a:extLst>
              <a:ext uri="{FF2B5EF4-FFF2-40B4-BE49-F238E27FC236}">
                <a16:creationId xmlns:a16="http://schemas.microsoft.com/office/drawing/2014/main" id="{305B9862-82DC-7688-5848-075D9C9981DD}"/>
              </a:ext>
            </a:extLst>
          </p:cNvPr>
          <p:cNvSpPr/>
          <p:nvPr/>
        </p:nvSpPr>
        <p:spPr>
          <a:xfrm>
            <a:off x="1125538" y="2744788"/>
            <a:ext cx="10160000" cy="9906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eaLnBrk="1" fontAlgn="auto" hangingPunct="1">
              <a:lnSpc>
                <a:spcPct val="150000"/>
              </a:lnSpc>
              <a:spcBef>
                <a:spcPts val="0"/>
              </a:spcBef>
              <a:spcAft>
                <a:spcPts val="0"/>
              </a:spcAft>
              <a:defRPr/>
            </a:pPr>
            <a:r>
              <a:rPr lang="en-US" b="1" dirty="0"/>
              <a:t>Batch No: AA12</a:t>
            </a:r>
          </a:p>
          <a:p>
            <a:pPr eaLnBrk="1" fontAlgn="auto" hangingPunct="1">
              <a:lnSpc>
                <a:spcPct val="150000"/>
              </a:lnSpc>
              <a:spcBef>
                <a:spcPts val="0"/>
              </a:spcBef>
              <a:spcAft>
                <a:spcPts val="0"/>
              </a:spcAft>
              <a:defRPr/>
            </a:pPr>
            <a:r>
              <a:rPr lang="en-US" b="1" dirty="0"/>
              <a:t>Project Title: </a:t>
            </a:r>
            <a:r>
              <a:rPr lang="en-IN" dirty="0"/>
              <a:t>Short-term Load Forecasting Method of Smart Grid using DNN and LSTM</a:t>
            </a:r>
            <a:endParaRPr lang="en-US" b="1" dirty="0"/>
          </a:p>
        </p:txBody>
      </p:sp>
      <p:graphicFrame>
        <p:nvGraphicFramePr>
          <p:cNvPr id="13" name="Table 12">
            <a:extLst>
              <a:ext uri="{FF2B5EF4-FFF2-40B4-BE49-F238E27FC236}">
                <a16:creationId xmlns:a16="http://schemas.microsoft.com/office/drawing/2014/main" id="{D7DB97B4-5449-49D9-58B9-BCBA47AD0150}"/>
              </a:ext>
            </a:extLst>
          </p:cNvPr>
          <p:cNvGraphicFramePr>
            <a:graphicFrameLocks noGrp="1"/>
          </p:cNvGraphicFramePr>
          <p:nvPr/>
        </p:nvGraphicFramePr>
        <p:xfrm>
          <a:off x="882031" y="3974033"/>
          <a:ext cx="6611006" cy="2364334"/>
        </p:xfrm>
        <a:graphic>
          <a:graphicData uri="http://schemas.openxmlformats.org/drawingml/2006/table">
            <a:tbl>
              <a:tblPr firstRow="1" bandRow="1">
                <a:tableStyleId>{08FB837D-C827-4EFA-A057-4D05807E0F7C}</a:tableStyleId>
              </a:tblPr>
              <a:tblGrid>
                <a:gridCol w="979029">
                  <a:extLst>
                    <a:ext uri="{9D8B030D-6E8A-4147-A177-3AD203B41FA5}">
                      <a16:colId xmlns:a16="http://schemas.microsoft.com/office/drawing/2014/main" val="20000"/>
                    </a:ext>
                  </a:extLst>
                </a:gridCol>
                <a:gridCol w="2185664">
                  <a:extLst>
                    <a:ext uri="{9D8B030D-6E8A-4147-A177-3AD203B41FA5}">
                      <a16:colId xmlns:a16="http://schemas.microsoft.com/office/drawing/2014/main" val="20001"/>
                    </a:ext>
                  </a:extLst>
                </a:gridCol>
                <a:gridCol w="3446313">
                  <a:extLst>
                    <a:ext uri="{9D8B030D-6E8A-4147-A177-3AD203B41FA5}">
                      <a16:colId xmlns:a16="http://schemas.microsoft.com/office/drawing/2014/main" val="20002"/>
                    </a:ext>
                  </a:extLst>
                </a:gridCol>
              </a:tblGrid>
              <a:tr h="483463">
                <a:tc>
                  <a:txBody>
                    <a:bodyPr/>
                    <a:lstStyle/>
                    <a:p>
                      <a:pPr algn="ctr"/>
                      <a:r>
                        <a:rPr lang="en-US" sz="1400" dirty="0" err="1">
                          <a:solidFill>
                            <a:schemeClr val="tx1">
                              <a:lumMod val="95000"/>
                              <a:lumOff val="5000"/>
                            </a:schemeClr>
                          </a:solidFill>
                        </a:rPr>
                        <a:t>S.NoE</a:t>
                      </a:r>
                      <a:endParaRPr lang="en-US" sz="1400" i="0" dirty="0">
                        <a:solidFill>
                          <a:schemeClr val="tx1">
                            <a:lumMod val="95000"/>
                            <a:lumOff val="5000"/>
                          </a:schemeClr>
                        </a:solidFill>
                      </a:endParaRPr>
                    </a:p>
                  </a:txBody>
                  <a:tcPr marL="121920" marR="121920">
                    <a:solidFill>
                      <a:srgbClr val="00B0F0"/>
                    </a:solidFill>
                  </a:tcPr>
                </a:tc>
                <a:tc>
                  <a:txBody>
                    <a:bodyPr/>
                    <a:lstStyle/>
                    <a:p>
                      <a:pPr algn="ctr"/>
                      <a:r>
                        <a:rPr lang="en-US" sz="1400" dirty="0" err="1">
                          <a:solidFill>
                            <a:schemeClr val="tx1">
                              <a:lumMod val="95000"/>
                              <a:lumOff val="5000"/>
                            </a:schemeClr>
                          </a:solidFill>
                        </a:rPr>
                        <a:t>Regd.No</a:t>
                      </a:r>
                      <a:endParaRPr lang="en-US" sz="1400" i="0" dirty="0">
                        <a:solidFill>
                          <a:schemeClr val="tx1">
                            <a:lumMod val="95000"/>
                            <a:lumOff val="5000"/>
                          </a:schemeClr>
                        </a:solidFill>
                      </a:endParaRPr>
                    </a:p>
                  </a:txBody>
                  <a:tcPr marL="121920" marR="121920">
                    <a:solidFill>
                      <a:srgbClr val="00B0F0"/>
                    </a:solidFill>
                  </a:tcPr>
                </a:tc>
                <a:tc>
                  <a:txBody>
                    <a:bodyPr/>
                    <a:lstStyle/>
                    <a:p>
                      <a:pPr algn="ctr"/>
                      <a:r>
                        <a:rPr lang="en-US" sz="1400" dirty="0">
                          <a:solidFill>
                            <a:schemeClr val="tx1">
                              <a:lumMod val="95000"/>
                              <a:lumOff val="5000"/>
                            </a:schemeClr>
                          </a:solidFill>
                        </a:rPr>
                        <a:t>Student </a:t>
                      </a:r>
                      <a:r>
                        <a:rPr lang="en-US" sz="1400" baseline="0" dirty="0">
                          <a:solidFill>
                            <a:schemeClr val="tx1">
                              <a:lumMod val="95000"/>
                              <a:lumOff val="5000"/>
                            </a:schemeClr>
                          </a:solidFill>
                        </a:rPr>
                        <a:t> Name</a:t>
                      </a:r>
                      <a:endParaRPr lang="en-US" sz="1400" i="0" dirty="0">
                        <a:solidFill>
                          <a:schemeClr val="tx1">
                            <a:lumMod val="95000"/>
                            <a:lumOff val="5000"/>
                          </a:schemeClr>
                        </a:solidFill>
                      </a:endParaRPr>
                    </a:p>
                  </a:txBody>
                  <a:tcPr marL="121920" marR="121920">
                    <a:solidFill>
                      <a:srgbClr val="00B0F0"/>
                    </a:solidFill>
                  </a:tcPr>
                </a:tc>
                <a:extLst>
                  <a:ext uri="{0D108BD9-81ED-4DB2-BD59-A6C34878D82A}">
                    <a16:rowId xmlns:a16="http://schemas.microsoft.com/office/drawing/2014/main" val="10000"/>
                  </a:ext>
                </a:extLst>
              </a:tr>
              <a:tr h="483463">
                <a:tc>
                  <a:txBody>
                    <a:bodyPr/>
                    <a:lstStyle/>
                    <a:p>
                      <a:pPr algn="ctr"/>
                      <a:r>
                        <a:rPr lang="en-IN" sz="1400" dirty="0"/>
                        <a:t>1</a:t>
                      </a:r>
                      <a:endParaRPr lang="en-US" sz="1400"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800" b="0" kern="1200" dirty="0">
                          <a:solidFill>
                            <a:schemeClr val="dk1"/>
                          </a:solidFill>
                          <a:effectLst/>
                          <a:latin typeface="+mn-lt"/>
                          <a:ea typeface="+mn-ea"/>
                          <a:cs typeface="+mn-cs"/>
                        </a:rPr>
                        <a:t>22A81A6130</a:t>
                      </a:r>
                      <a:endParaRPr lang="en-US" sz="1400" b="0"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l"/>
                      <a:r>
                        <a:rPr lang="en-US" sz="1800" dirty="0" err="1"/>
                        <a:t>K.Jithendra</a:t>
                      </a:r>
                      <a:endParaRPr lang="en-US" sz="1800"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1"/>
                  </a:ext>
                </a:extLst>
              </a:tr>
              <a:tr h="483463">
                <a:tc>
                  <a:txBody>
                    <a:bodyPr/>
                    <a:lstStyle/>
                    <a:p>
                      <a:pPr algn="ctr"/>
                      <a:r>
                        <a:rPr lang="en-IN" sz="1400" dirty="0"/>
                        <a:t>2</a:t>
                      </a:r>
                      <a:endParaRPr lang="en-US" sz="1400"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22A81A6126</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l"/>
                      <a:r>
                        <a:rPr lang="en-US" sz="1800" dirty="0"/>
                        <a:t>K.V.V.S Vinay</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2"/>
                  </a:ext>
                </a:extLst>
              </a:tr>
              <a:tr h="476841">
                <a:tc>
                  <a:txBody>
                    <a:bodyPr/>
                    <a:lstStyle/>
                    <a:p>
                      <a:pPr algn="ctr"/>
                      <a:r>
                        <a:rPr lang="en-IN" sz="1400" dirty="0"/>
                        <a:t>3</a:t>
                      </a:r>
                      <a:endParaRPr lang="en-US" sz="1400"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       </a:t>
                      </a:r>
                      <a:r>
                        <a:rPr lang="en-IN" sz="1800" b="0" kern="1200" dirty="0">
                          <a:solidFill>
                            <a:schemeClr val="dk1"/>
                          </a:solidFill>
                          <a:effectLst/>
                          <a:latin typeface="+mn-lt"/>
                          <a:ea typeface="+mn-ea"/>
                          <a:cs typeface="+mn-cs"/>
                        </a:rPr>
                        <a:t>22A81A6145</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l"/>
                      <a:r>
                        <a:rPr lang="en-US" sz="1800" dirty="0" err="1"/>
                        <a:t>N.Raja</a:t>
                      </a:r>
                      <a:endParaRPr lang="en-US" sz="1800"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3"/>
                  </a:ext>
                </a:extLst>
              </a:tr>
              <a:tr h="437104">
                <a:tc>
                  <a:txBody>
                    <a:bodyPr/>
                    <a:lstStyle/>
                    <a:p>
                      <a:pPr algn="ctr"/>
                      <a:r>
                        <a:rPr lang="en-IN" sz="1400" dirty="0"/>
                        <a:t>4</a:t>
                      </a:r>
                      <a:endParaRPr lang="en-US" sz="1400" dirty="0"/>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800" dirty="0"/>
                        <a:t>23A85A6102</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l"/>
                      <a:r>
                        <a:rPr lang="en-US" sz="1800" dirty="0" err="1"/>
                        <a:t>E.Tirupati</a:t>
                      </a:r>
                      <a:r>
                        <a:rPr lang="en-US" sz="1800" dirty="0"/>
                        <a:t> Rao</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4"/>
                  </a:ext>
                </a:extLst>
              </a:tr>
            </a:tbl>
          </a:graphicData>
        </a:graphic>
      </p:graphicFrame>
      <p:graphicFrame>
        <p:nvGraphicFramePr>
          <p:cNvPr id="15" name="Table 14">
            <a:extLst>
              <a:ext uri="{FF2B5EF4-FFF2-40B4-BE49-F238E27FC236}">
                <a16:creationId xmlns:a16="http://schemas.microsoft.com/office/drawing/2014/main" id="{0406B3A4-F006-344C-1ED4-30CC57CCE8CD}"/>
              </a:ext>
            </a:extLst>
          </p:cNvPr>
          <p:cNvGraphicFramePr>
            <a:graphicFrameLocks noGrp="1"/>
          </p:cNvGraphicFramePr>
          <p:nvPr>
            <p:extLst>
              <p:ext uri="{D42A27DB-BD31-4B8C-83A1-F6EECF244321}">
                <p14:modId xmlns:p14="http://schemas.microsoft.com/office/powerpoint/2010/main" val="2071988423"/>
              </p:ext>
            </p:extLst>
          </p:nvPr>
        </p:nvGraphicFramePr>
        <p:xfrm>
          <a:off x="7924800" y="5029200"/>
          <a:ext cx="3149600" cy="1010920"/>
        </p:xfrm>
        <a:graphic>
          <a:graphicData uri="http://schemas.openxmlformats.org/drawingml/2006/table">
            <a:tbl>
              <a:tblPr firstRow="1" bandRow="1">
                <a:tableStyleId>{08FB837D-C827-4EFA-A057-4D05807E0F7C}</a:tableStyleId>
              </a:tblPr>
              <a:tblGrid>
                <a:gridCol w="3149600">
                  <a:extLst>
                    <a:ext uri="{9D8B030D-6E8A-4147-A177-3AD203B41FA5}">
                      <a16:colId xmlns:a16="http://schemas.microsoft.com/office/drawing/2014/main" val="20000"/>
                    </a:ext>
                  </a:extLst>
                </a:gridCol>
              </a:tblGrid>
              <a:tr h="370840">
                <a:tc>
                  <a:txBody>
                    <a:bodyPr/>
                    <a:lstStyle/>
                    <a:p>
                      <a:pPr algn="ctr"/>
                      <a:r>
                        <a:rPr lang="en-US" sz="1600" dirty="0">
                          <a:solidFill>
                            <a:schemeClr val="tx1">
                              <a:lumMod val="95000"/>
                              <a:lumOff val="5000"/>
                            </a:schemeClr>
                          </a:solidFill>
                        </a:rPr>
                        <a:t>Project Guide:</a:t>
                      </a:r>
                    </a:p>
                  </a:txBody>
                  <a:tcPr marL="121920" marR="121920">
                    <a:solidFill>
                      <a:srgbClr val="00B0F0"/>
                    </a:solidFill>
                  </a:tcPr>
                </a:tc>
                <a:extLst>
                  <a:ext uri="{0D108BD9-81ED-4DB2-BD59-A6C34878D82A}">
                    <a16:rowId xmlns:a16="http://schemas.microsoft.com/office/drawing/2014/main" val="10000"/>
                  </a:ext>
                </a:extLst>
              </a:tr>
              <a:tr h="370840">
                <a:tc>
                  <a:txBody>
                    <a:bodyPr/>
                    <a:lstStyle/>
                    <a:p>
                      <a:pPr algn="ctr"/>
                      <a:r>
                        <a:rPr lang="en-US" dirty="0" err="1"/>
                        <a:t>Mr.V.Rama</a:t>
                      </a:r>
                      <a:r>
                        <a:rPr lang="en-US" dirty="0"/>
                        <a:t> Narayana </a:t>
                      </a:r>
                      <a:r>
                        <a:rPr lang="en-US" dirty="0" err="1"/>
                        <a:t>M.Tech</a:t>
                      </a:r>
                      <a:r>
                        <a:rPr lang="en-US" dirty="0"/>
                        <a:t>(</a:t>
                      </a:r>
                      <a:r>
                        <a:rPr lang="en-US" dirty="0" err="1"/>
                        <a:t>Ph.D</a:t>
                      </a:r>
                      <a:r>
                        <a:rPr lang="en-US" dirty="0"/>
                        <a:t>)</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t="100000" r="100000"/>
                      </a:path>
                      <a:tileRect l="-100000" b="-100000"/>
                    </a:gradFill>
                  </a:tcPr>
                </a:tc>
                <a:extLst>
                  <a:ext uri="{0D108BD9-81ED-4DB2-BD59-A6C34878D82A}">
                    <a16:rowId xmlns:a16="http://schemas.microsoft.com/office/drawing/2014/main" val="10001"/>
                  </a:ext>
                </a:extLst>
              </a:tr>
            </a:tbl>
          </a:graphicData>
        </a:graphic>
      </p:graphicFrame>
      <p:sp>
        <p:nvSpPr>
          <p:cNvPr id="3078" name="Rectangle 15">
            <a:extLst>
              <a:ext uri="{FF2B5EF4-FFF2-40B4-BE49-F238E27FC236}">
                <a16:creationId xmlns:a16="http://schemas.microsoft.com/office/drawing/2014/main" id="{9B2F10DC-C2E8-D128-4AA9-5EC7168ADE90}"/>
              </a:ext>
            </a:extLst>
          </p:cNvPr>
          <p:cNvSpPr>
            <a:spLocks noChangeArrowheads="1"/>
          </p:cNvSpPr>
          <p:nvPr/>
        </p:nvSpPr>
        <p:spPr bwMode="auto">
          <a:xfrm>
            <a:off x="4102100" y="2209800"/>
            <a:ext cx="595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b="1">
                <a:solidFill>
                  <a:srgbClr val="0070C0"/>
                </a:solidFill>
                <a:latin typeface="Calisto MT" panose="02040603050505030304" pitchFamily="18" charset="0"/>
                <a:cs typeface="Arial" panose="020B0604020202020204" pitchFamily="34" charset="0"/>
              </a:rPr>
              <a:t>               Mini Project Review-1</a:t>
            </a:r>
            <a:endParaRPr lang="en-US" altLang="en-US" sz="2400">
              <a:cs typeface="Arial" panose="020B0604020202020204" pitchFamily="34" charset="0"/>
            </a:endParaRPr>
          </a:p>
        </p:txBody>
      </p:sp>
      <p:pic>
        <p:nvPicPr>
          <p:cNvPr id="3079" name="Picture 8">
            <a:extLst>
              <a:ext uri="{FF2B5EF4-FFF2-40B4-BE49-F238E27FC236}">
                <a16:creationId xmlns:a16="http://schemas.microsoft.com/office/drawing/2014/main" id="{95DE7538-EE0F-4828-6E46-CECFD33AC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425" y="1701800"/>
            <a:ext cx="84677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728EA-A383-609C-98F9-8AB769A2C901}"/>
            </a:ext>
          </a:extLst>
        </p:cNvPr>
        <p:cNvGrpSpPr/>
        <p:nvPr/>
      </p:nvGrpSpPr>
      <p:grpSpPr>
        <a:xfrm>
          <a:off x="0" y="0"/>
          <a:ext cx="0" cy="0"/>
          <a:chOff x="0" y="0"/>
          <a:chExt cx="0" cy="0"/>
        </a:xfrm>
      </p:grpSpPr>
      <p:sp>
        <p:nvSpPr>
          <p:cNvPr id="19458" name="Title 1">
            <a:extLst>
              <a:ext uri="{FF2B5EF4-FFF2-40B4-BE49-F238E27FC236}">
                <a16:creationId xmlns:a16="http://schemas.microsoft.com/office/drawing/2014/main" id="{11E29E4B-F010-C9CB-F44B-83152F9FE9F1}"/>
              </a:ext>
            </a:extLst>
          </p:cNvPr>
          <p:cNvSpPr>
            <a:spLocks noGrp="1" noChangeArrowheads="1"/>
          </p:cNvSpPr>
          <p:nvPr>
            <p:ph type="title"/>
          </p:nvPr>
        </p:nvSpPr>
        <p:spPr>
          <a:xfrm>
            <a:off x="573088" y="626276"/>
            <a:ext cx="10515600" cy="1016000"/>
          </a:xfrm>
        </p:spPr>
        <p:txBody>
          <a:bodyPr/>
          <a:lstStyle/>
          <a:p>
            <a:r>
              <a:rPr lang="en-IN" sz="2800" dirty="0">
                <a:latin typeface="Times New Roman"/>
                <a:cs typeface="Times New Roman"/>
              </a:rPr>
              <a:t>System Architecture</a:t>
            </a:r>
          </a:p>
          <a:p>
            <a:endParaRPr lang="en-IN" altLang="en-US" dirty="0">
              <a:latin typeface="Times New Roman" panose="02020603050405020304" pitchFamily="18" charset="0"/>
              <a:cs typeface="Times New Roman" panose="02020603050405020304" pitchFamily="18" charset="0"/>
            </a:endParaRPr>
          </a:p>
        </p:txBody>
      </p:sp>
      <p:sp>
        <p:nvSpPr>
          <p:cNvPr id="19459" name="Rectangle 1">
            <a:extLst>
              <a:ext uri="{FF2B5EF4-FFF2-40B4-BE49-F238E27FC236}">
                <a16:creationId xmlns:a16="http://schemas.microsoft.com/office/drawing/2014/main" id="{5ABFC9AE-DDD3-0049-40BE-FB2BE871A443}"/>
              </a:ext>
            </a:extLst>
          </p:cNvPr>
          <p:cNvSpPr>
            <a:spLocks noGrp="1" noChangeArrowheads="1"/>
          </p:cNvSpPr>
          <p:nvPr>
            <p:ph idx="1"/>
          </p:nvPr>
        </p:nvSpPr>
        <p:spPr>
          <a:xfrm>
            <a:off x="573088" y="3868917"/>
            <a:ext cx="11044237" cy="103310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endParaRPr lang="en-US" altLang="en-US" sz="1600"/>
          </a:p>
          <a:p>
            <a:pPr eaLnBrk="1" hangingPunct="1"/>
            <a:endParaRPr lang="en-US" altLang="en-US" sz="1600"/>
          </a:p>
          <a:p>
            <a:pPr>
              <a:lnSpc>
                <a:spcPct val="100000"/>
              </a:lnSpc>
              <a:spcBef>
                <a:spcPct val="0"/>
              </a:spcBef>
            </a:pPr>
            <a:endParaRPr lang="en-US" altLang="en-US" sz="240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6735D2B-D229-03C1-5400-A33F94F859C5}"/>
              </a:ext>
            </a:extLst>
          </p:cNvPr>
          <p:cNvSpPr/>
          <p:nvPr/>
        </p:nvSpPr>
        <p:spPr>
          <a:xfrm>
            <a:off x="223838" y="100013"/>
            <a:ext cx="11718925" cy="6475412"/>
          </a:xfrm>
          <a:prstGeom prst="rect">
            <a:avLst/>
          </a:prstGeom>
          <a:noFill/>
          <a:ln w="381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 name="TextBox 2">
            <a:extLst>
              <a:ext uri="{FF2B5EF4-FFF2-40B4-BE49-F238E27FC236}">
                <a16:creationId xmlns:a16="http://schemas.microsoft.com/office/drawing/2014/main" id="{DFDE4E1E-990A-02E0-DE77-058160A204FC}"/>
              </a:ext>
            </a:extLst>
          </p:cNvPr>
          <p:cNvSpPr txBox="1"/>
          <p:nvPr/>
        </p:nvSpPr>
        <p:spPr>
          <a:xfrm>
            <a:off x="389965" y="2101147"/>
            <a:ext cx="5006761" cy="2585323"/>
          </a:xfrm>
          <a:prstGeom prst="rect">
            <a:avLst/>
          </a:prstGeom>
          <a:noFill/>
        </p:spPr>
        <p:txBody>
          <a:bodyPr wrap="square">
            <a:spAutoFit/>
          </a:bodyPr>
          <a:lstStyle/>
          <a:p>
            <a:r>
              <a:rPr lang="en-US" sz="1800" b="1" dirty="0">
                <a:latin typeface="Calibri"/>
                <a:cs typeface="Calibri"/>
              </a:rPr>
              <a:t>Data Preparation</a:t>
            </a:r>
            <a:r>
              <a:rPr lang="en-US" sz="1800" dirty="0">
                <a:latin typeface="Calibri"/>
                <a:cs typeface="Calibri"/>
              </a:rPr>
              <a:t>: Check for data availability and quality, clean as needed, select features, augment, normalize, and split into training/testing sets.</a:t>
            </a:r>
          </a:p>
          <a:p>
            <a:r>
              <a:rPr lang="en-US" sz="1800" b="1" dirty="0">
                <a:latin typeface="Calibri"/>
                <a:cs typeface="Calibri"/>
              </a:rPr>
              <a:t>Model Training</a:t>
            </a:r>
            <a:r>
              <a:rPr lang="en-US" sz="1800" dirty="0">
                <a:latin typeface="Calibri"/>
                <a:cs typeface="Calibri"/>
              </a:rPr>
              <a:t>: Train DNN and LSTM models on training data.</a:t>
            </a:r>
          </a:p>
          <a:p>
            <a:r>
              <a:rPr lang="en-US" sz="1800" b="1" dirty="0">
                <a:latin typeface="Calibri"/>
                <a:cs typeface="Calibri"/>
              </a:rPr>
              <a:t>Ensemble Prediction</a:t>
            </a:r>
            <a:r>
              <a:rPr lang="en-US" sz="1800" dirty="0">
                <a:latin typeface="Calibri"/>
                <a:cs typeface="Calibri"/>
              </a:rPr>
              <a:t>: Combine predictions from DNN and LSTM models for a final result.</a:t>
            </a:r>
          </a:p>
          <a:p>
            <a:r>
              <a:rPr lang="en-US" sz="1800" b="1" dirty="0">
                <a:latin typeface="Calibri"/>
                <a:cs typeface="Calibri"/>
              </a:rPr>
              <a:t>Evaluation</a:t>
            </a:r>
            <a:r>
              <a:rPr lang="en-US" sz="1800" dirty="0">
                <a:latin typeface="Calibri"/>
                <a:cs typeface="Calibri"/>
              </a:rPr>
              <a:t>: Assess model performance using metrics like RMSE, MSE, MAE, and R².</a:t>
            </a:r>
          </a:p>
        </p:txBody>
      </p:sp>
      <p:pic>
        <p:nvPicPr>
          <p:cNvPr id="2" name="Picture 1">
            <a:extLst>
              <a:ext uri="{FF2B5EF4-FFF2-40B4-BE49-F238E27FC236}">
                <a16:creationId xmlns:a16="http://schemas.microsoft.com/office/drawing/2014/main" id="{8638BCBA-4DE9-2573-9B43-86B5AB15EE5C}"/>
              </a:ext>
            </a:extLst>
          </p:cNvPr>
          <p:cNvPicPr>
            <a:picLocks noChangeAspect="1"/>
          </p:cNvPicPr>
          <p:nvPr/>
        </p:nvPicPr>
        <p:blipFill>
          <a:blip r:embed="rId2">
            <a:extLst>
              <a:ext uri="{28A0092B-C50C-407E-A947-70E740481C1C}">
                <a14:useLocalDpi xmlns:a14="http://schemas.microsoft.com/office/drawing/2010/main" val="0"/>
              </a:ext>
            </a:extLst>
          </a:blip>
          <a:srcRect l="20609" t="10752" r="20651" b="10925"/>
          <a:stretch/>
        </p:blipFill>
        <p:spPr>
          <a:xfrm>
            <a:off x="5260608" y="1106781"/>
            <a:ext cx="6569849" cy="4644438"/>
          </a:xfrm>
          <a:prstGeom prst="rect">
            <a:avLst/>
          </a:prstGeom>
        </p:spPr>
      </p:pic>
      <p:sp>
        <p:nvSpPr>
          <p:cNvPr id="6" name="TextBox 5">
            <a:extLst>
              <a:ext uri="{FF2B5EF4-FFF2-40B4-BE49-F238E27FC236}">
                <a16:creationId xmlns:a16="http://schemas.microsoft.com/office/drawing/2014/main" id="{02562DBA-40D8-FFF0-BF4B-30FCC61B9D0D}"/>
              </a:ext>
            </a:extLst>
          </p:cNvPr>
          <p:cNvSpPr txBox="1"/>
          <p:nvPr/>
        </p:nvSpPr>
        <p:spPr>
          <a:xfrm>
            <a:off x="381347" y="1484893"/>
            <a:ext cx="4766956" cy="646331"/>
          </a:xfrm>
          <a:prstGeom prst="rect">
            <a:avLst/>
          </a:prstGeom>
          <a:noFill/>
        </p:spPr>
        <p:txBody>
          <a:bodyPr wrap="square">
            <a:spAutoFit/>
          </a:bodyPr>
          <a:lstStyle/>
          <a:p>
            <a:r>
              <a:rPr lang="en-US" sz="1800" b="1" dirty="0">
                <a:latin typeface="Calibri"/>
                <a:cs typeface="Calibri"/>
              </a:rPr>
              <a:t>Data Collection</a:t>
            </a:r>
            <a:r>
              <a:rPr lang="en-US" sz="1800" dirty="0">
                <a:latin typeface="Calibri"/>
                <a:cs typeface="Calibri"/>
              </a:rPr>
              <a:t>: Gather raw data (e.g., demand, temperature, humidity, holiday info).</a:t>
            </a:r>
          </a:p>
        </p:txBody>
      </p:sp>
    </p:spTree>
    <p:extLst>
      <p:ext uri="{BB962C8B-B14F-4D97-AF65-F5344CB8AC3E}">
        <p14:creationId xmlns:p14="http://schemas.microsoft.com/office/powerpoint/2010/main" val="2367523432"/>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69A7901-D0EE-4DA1-0C5C-98ED1DD313EC}"/>
              </a:ext>
            </a:extLst>
          </p:cNvPr>
          <p:cNvSpPr>
            <a:spLocks noGrp="1" noChangeArrowheads="1"/>
          </p:cNvSpPr>
          <p:nvPr>
            <p:ph type="title"/>
          </p:nvPr>
        </p:nvSpPr>
        <p:spPr>
          <a:xfrm>
            <a:off x="579408" y="552031"/>
            <a:ext cx="10515600" cy="1016000"/>
          </a:xfrm>
        </p:spPr>
        <p:txBody>
          <a:bodyPr/>
          <a:lstStyle/>
          <a:p>
            <a:r>
              <a:rPr lang="en-IN" sz="2400" dirty="0">
                <a:latin typeface="Times New Roman" panose="02020603050405020304" pitchFamily="18" charset="0"/>
                <a:cs typeface="Times New Roman" panose="02020603050405020304" pitchFamily="18" charset="0"/>
              </a:rPr>
              <a:t>DNN ALGORITHM:</a:t>
            </a:r>
            <a:endParaRPr lang="en-US" sz="2400" dirty="0"/>
          </a:p>
        </p:txBody>
      </p:sp>
      <p:sp>
        <p:nvSpPr>
          <p:cNvPr id="19459" name="Rectangle 1">
            <a:extLst>
              <a:ext uri="{FF2B5EF4-FFF2-40B4-BE49-F238E27FC236}">
                <a16:creationId xmlns:a16="http://schemas.microsoft.com/office/drawing/2014/main" id="{A049D4D1-98D7-E3DC-EC26-16758CC81078}"/>
              </a:ext>
            </a:extLst>
          </p:cNvPr>
          <p:cNvSpPr>
            <a:spLocks noGrp="1" noChangeArrowheads="1"/>
          </p:cNvSpPr>
          <p:nvPr>
            <p:ph idx="1"/>
          </p:nvPr>
        </p:nvSpPr>
        <p:spPr>
          <a:xfrm>
            <a:off x="358927" y="1434992"/>
            <a:ext cx="5626935" cy="4232954"/>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r>
              <a:rPr lang="en-US" sz="1800" b="1" dirty="0">
                <a:ea typeface="+mn-lt"/>
                <a:cs typeface="+mn-lt"/>
              </a:rPr>
              <a:t>Input Layer</a:t>
            </a:r>
            <a:r>
              <a:rPr lang="en-US" sz="1800" dirty="0">
                <a:ea typeface="+mn-lt"/>
                <a:cs typeface="+mn-lt"/>
              </a:rPr>
              <a:t>: Accepts multiple input features (e.g., Input 1, Input 2, etc.).</a:t>
            </a:r>
            <a:endParaRPr lang="en-US" altLang="en-US" sz="1800" dirty="0">
              <a:cs typeface="Calibri" panose="020F0502020204030204"/>
            </a:endParaRPr>
          </a:p>
          <a:p>
            <a:r>
              <a:rPr lang="en-US" sz="1800" b="1" dirty="0">
                <a:ea typeface="+mn-lt"/>
                <a:cs typeface="+mn-lt"/>
              </a:rPr>
              <a:t>Dense Layers</a:t>
            </a:r>
            <a:r>
              <a:rPr lang="en-US" sz="1800" dirty="0">
                <a:ea typeface="+mn-lt"/>
                <a:cs typeface="+mn-lt"/>
              </a:rPr>
              <a:t>:</a:t>
            </a:r>
            <a:endParaRPr lang="en-US" sz="1800" dirty="0"/>
          </a:p>
          <a:p>
            <a:r>
              <a:rPr lang="en-US" sz="1800" b="1" dirty="0">
                <a:ea typeface="+mn-lt"/>
                <a:cs typeface="+mn-lt"/>
              </a:rPr>
              <a:t>Dense 64 Layer</a:t>
            </a:r>
            <a:r>
              <a:rPr lang="en-US" sz="1800" dirty="0">
                <a:ea typeface="+mn-lt"/>
                <a:cs typeface="+mn-lt"/>
              </a:rPr>
              <a:t>: Contains 64 nodes, with batch normalization applied for stability and faster convergence.</a:t>
            </a:r>
            <a:endParaRPr lang="en-US" sz="1800" dirty="0"/>
          </a:p>
          <a:p>
            <a:r>
              <a:rPr lang="en-US" sz="1800" b="1" dirty="0">
                <a:ea typeface="+mn-lt"/>
                <a:cs typeface="+mn-lt"/>
              </a:rPr>
              <a:t>Dense 32 Layer</a:t>
            </a:r>
            <a:r>
              <a:rPr lang="en-US" sz="1800" dirty="0">
                <a:ea typeface="+mn-lt"/>
                <a:cs typeface="+mn-lt"/>
              </a:rPr>
              <a:t>: Contains 32 nodes, also using batch normalization and a dropout layer to prevent overfitting.</a:t>
            </a:r>
            <a:endParaRPr lang="en-US" sz="1800" dirty="0"/>
          </a:p>
          <a:p>
            <a:r>
              <a:rPr lang="en-US" sz="1800" b="1" dirty="0">
                <a:ea typeface="+mn-lt"/>
                <a:cs typeface="+mn-lt"/>
              </a:rPr>
              <a:t>Output Layer</a:t>
            </a:r>
            <a:r>
              <a:rPr lang="en-US" sz="1800" dirty="0">
                <a:ea typeface="+mn-lt"/>
                <a:cs typeface="+mn-lt"/>
              </a:rPr>
              <a:t>: Produces multiple outputs, which could represent different classes or regression targets.</a:t>
            </a:r>
            <a:endParaRPr lang="en-US" sz="1800" dirty="0"/>
          </a:p>
          <a:p>
            <a:endParaRPr lang="en-US" altLang="en-US" dirty="0">
              <a:cs typeface="Calibri"/>
            </a:endParaRPr>
          </a:p>
          <a:p>
            <a:pPr>
              <a:lnSpc>
                <a:spcPct val="100000"/>
              </a:lnSpc>
              <a:spcBef>
                <a:spcPct val="0"/>
              </a:spcBef>
            </a:pPr>
            <a:endParaRPr lang="en-US" altLang="en-US" sz="24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238971E-DAF4-726D-AECD-DB12BA3898A2}"/>
              </a:ext>
            </a:extLst>
          </p:cNvPr>
          <p:cNvSpPr/>
          <p:nvPr/>
        </p:nvSpPr>
        <p:spPr>
          <a:xfrm>
            <a:off x="223838" y="100013"/>
            <a:ext cx="11718925" cy="6475412"/>
          </a:xfrm>
          <a:prstGeom prst="rect">
            <a:avLst/>
          </a:prstGeom>
          <a:noFill/>
          <a:ln w="381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2" name="Picture 1" descr="A diagram of a data processing process&#10;&#10;Description automatically generated">
            <a:extLst>
              <a:ext uri="{FF2B5EF4-FFF2-40B4-BE49-F238E27FC236}">
                <a16:creationId xmlns:a16="http://schemas.microsoft.com/office/drawing/2014/main" id="{599A9D88-8718-9800-F565-3372227363EB}"/>
              </a:ext>
            </a:extLst>
          </p:cNvPr>
          <p:cNvPicPr>
            <a:picLocks noChangeAspect="1"/>
          </p:cNvPicPr>
          <p:nvPr/>
        </p:nvPicPr>
        <p:blipFill>
          <a:blip r:embed="rId2"/>
          <a:srcRect l="17094" t="17526" r="16668" b="16073"/>
          <a:stretch/>
        </p:blipFill>
        <p:spPr>
          <a:xfrm>
            <a:off x="5985862" y="1622775"/>
            <a:ext cx="5563240" cy="3288767"/>
          </a:xfrm>
          <a:prstGeom prst="rect">
            <a:avLst/>
          </a:prstGeom>
        </p:spPr>
      </p:pic>
    </p:spTree>
    <p:extLst>
      <p:ext uri="{BB962C8B-B14F-4D97-AF65-F5344CB8AC3E}">
        <p14:creationId xmlns:p14="http://schemas.microsoft.com/office/powerpoint/2010/main" val="3733803609"/>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69A7901-D0EE-4DA1-0C5C-98ED1DD313EC}"/>
              </a:ext>
            </a:extLst>
          </p:cNvPr>
          <p:cNvSpPr>
            <a:spLocks noGrp="1" noChangeArrowheads="1"/>
          </p:cNvSpPr>
          <p:nvPr>
            <p:ph type="title"/>
          </p:nvPr>
        </p:nvSpPr>
        <p:spPr>
          <a:xfrm>
            <a:off x="838200" y="365125"/>
            <a:ext cx="10515600" cy="1016000"/>
          </a:xfrm>
        </p:spPr>
        <p:txBody>
          <a:bodyPr/>
          <a:lstStyle/>
          <a:p>
            <a:pPr eaLnBrk="1" hangingPunct="1"/>
            <a:r>
              <a:rPr lang="en-IN" altLang="en-US" sz="2400" dirty="0">
                <a:latin typeface="Times New Roman"/>
                <a:cs typeface="Times New Roman"/>
              </a:rPr>
              <a:t>LSTM  ALGARITHM:</a:t>
            </a:r>
          </a:p>
        </p:txBody>
      </p:sp>
      <p:sp>
        <p:nvSpPr>
          <p:cNvPr id="19459" name="Rectangle 1">
            <a:extLst>
              <a:ext uri="{FF2B5EF4-FFF2-40B4-BE49-F238E27FC236}">
                <a16:creationId xmlns:a16="http://schemas.microsoft.com/office/drawing/2014/main" id="{A049D4D1-98D7-E3DC-EC26-16758CC81078}"/>
              </a:ext>
            </a:extLst>
          </p:cNvPr>
          <p:cNvSpPr>
            <a:spLocks noGrp="1" noChangeArrowheads="1"/>
          </p:cNvSpPr>
          <p:nvPr>
            <p:ph idx="1"/>
          </p:nvPr>
        </p:nvSpPr>
        <p:spPr>
          <a:xfrm>
            <a:off x="573088" y="3868917"/>
            <a:ext cx="11044237" cy="103310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endParaRPr lang="en-US" altLang="en-US" sz="1600"/>
          </a:p>
          <a:p>
            <a:pPr eaLnBrk="1" hangingPunct="1"/>
            <a:endParaRPr lang="en-US" altLang="en-US" sz="1600"/>
          </a:p>
          <a:p>
            <a:pPr>
              <a:lnSpc>
                <a:spcPct val="100000"/>
              </a:lnSpc>
              <a:spcBef>
                <a:spcPct val="0"/>
              </a:spcBef>
            </a:pPr>
            <a:endParaRPr lang="en-US" altLang="en-US" sz="240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238971E-DAF4-726D-AECD-DB12BA3898A2}"/>
              </a:ext>
            </a:extLst>
          </p:cNvPr>
          <p:cNvSpPr/>
          <p:nvPr/>
        </p:nvSpPr>
        <p:spPr>
          <a:xfrm>
            <a:off x="223838" y="100013"/>
            <a:ext cx="11718925" cy="6475412"/>
          </a:xfrm>
          <a:prstGeom prst="rect">
            <a:avLst/>
          </a:prstGeom>
          <a:noFill/>
          <a:ln w="381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 name="TextBox 2">
            <a:extLst>
              <a:ext uri="{FF2B5EF4-FFF2-40B4-BE49-F238E27FC236}">
                <a16:creationId xmlns:a16="http://schemas.microsoft.com/office/drawing/2014/main" id="{1F19C008-FE78-51E7-7656-C1294DE2174B}"/>
              </a:ext>
            </a:extLst>
          </p:cNvPr>
          <p:cNvSpPr txBox="1"/>
          <p:nvPr/>
        </p:nvSpPr>
        <p:spPr>
          <a:xfrm>
            <a:off x="573088" y="1542800"/>
            <a:ext cx="5104929"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b="1" dirty="0">
                <a:latin typeface="Calibri"/>
                <a:cs typeface="Calibri"/>
              </a:rPr>
              <a:t>Input Layer</a:t>
            </a:r>
            <a:r>
              <a:rPr lang="en-US" dirty="0">
                <a:latin typeface="Calibri"/>
                <a:cs typeface="Calibri"/>
              </a:rPr>
              <a:t>: Receives multiple inputs (e.g., Input 1, Input 2, etc.) for LSTM training data.</a:t>
            </a:r>
          </a:p>
          <a:p>
            <a:pPr marL="228600" indent="-228600">
              <a:buFont typeface=""/>
              <a:buChar char="•"/>
            </a:pPr>
            <a:r>
              <a:rPr lang="en-US" b="1" dirty="0">
                <a:latin typeface="Calibri"/>
                <a:cs typeface="Calibri"/>
              </a:rPr>
              <a:t>Dense Layers</a:t>
            </a:r>
            <a:r>
              <a:rPr lang="en-US" dirty="0">
                <a:latin typeface="Calibri"/>
                <a:cs typeface="Calibri"/>
              </a:rPr>
              <a:t>:</a:t>
            </a:r>
          </a:p>
          <a:p>
            <a:pPr marL="228600" lvl="1" indent="-228600">
              <a:buFont typeface=""/>
              <a:buChar char="•"/>
            </a:pPr>
            <a:r>
              <a:rPr lang="en-US" b="1" dirty="0">
                <a:latin typeface="Calibri"/>
                <a:cs typeface="Calibri"/>
              </a:rPr>
              <a:t>Dense 64 Layer</a:t>
            </a:r>
            <a:r>
              <a:rPr lang="en-US" dirty="0">
                <a:latin typeface="Calibri"/>
                <a:cs typeface="Calibri"/>
              </a:rPr>
              <a:t>: Contains 64 nodes to process input data.</a:t>
            </a:r>
          </a:p>
          <a:p>
            <a:pPr marL="228600" lvl="1" indent="-228600">
              <a:buFont typeface=""/>
              <a:buChar char="•"/>
            </a:pPr>
            <a:r>
              <a:rPr lang="en-US" b="1" dirty="0">
                <a:latin typeface="Calibri"/>
                <a:cs typeface="Calibri"/>
              </a:rPr>
              <a:t>Dense 32 Layer</a:t>
            </a:r>
            <a:r>
              <a:rPr lang="en-US" dirty="0">
                <a:latin typeface="Calibri"/>
                <a:cs typeface="Calibri"/>
              </a:rPr>
              <a:t>: Contains 32 nodes, with a dropout layer to reduce overfitting.</a:t>
            </a:r>
          </a:p>
          <a:p>
            <a:pPr marL="228600" indent="-228600">
              <a:buFont typeface=""/>
              <a:buChar char="•"/>
            </a:pPr>
            <a:r>
              <a:rPr lang="en-US" b="1" dirty="0">
                <a:latin typeface="Calibri"/>
                <a:cs typeface="Calibri"/>
              </a:rPr>
              <a:t>Output Layer</a:t>
            </a:r>
            <a:r>
              <a:rPr lang="en-US" dirty="0">
                <a:latin typeface="Calibri"/>
                <a:cs typeface="Calibri"/>
              </a:rPr>
              <a:t>: Produces several outputs, which could correspond to various predictions or classifications</a:t>
            </a:r>
            <a:r>
              <a:rPr lang="en-US" sz="2800" dirty="0">
                <a:latin typeface="Calibri"/>
                <a:cs typeface="Calibri"/>
              </a:rPr>
              <a:t>.</a:t>
            </a:r>
          </a:p>
        </p:txBody>
      </p:sp>
      <p:pic>
        <p:nvPicPr>
          <p:cNvPr id="2" name="Picture 1" descr="A diagram of a system&#10;&#10;Description automatically generated">
            <a:extLst>
              <a:ext uri="{FF2B5EF4-FFF2-40B4-BE49-F238E27FC236}">
                <a16:creationId xmlns:a16="http://schemas.microsoft.com/office/drawing/2014/main" id="{BE6B7607-F78E-9886-354E-EF036DA2FEC8}"/>
              </a:ext>
            </a:extLst>
          </p:cNvPr>
          <p:cNvPicPr>
            <a:picLocks noChangeAspect="1"/>
          </p:cNvPicPr>
          <p:nvPr/>
        </p:nvPicPr>
        <p:blipFill>
          <a:blip r:embed="rId2"/>
          <a:srcRect l="16236" t="18921" r="16454" b="18390"/>
          <a:stretch/>
        </p:blipFill>
        <p:spPr>
          <a:xfrm>
            <a:off x="5816812" y="1421466"/>
            <a:ext cx="5624713" cy="3081298"/>
          </a:xfrm>
          <a:prstGeom prst="rect">
            <a:avLst/>
          </a:prstGeom>
        </p:spPr>
      </p:pic>
    </p:spTree>
    <p:extLst>
      <p:ext uri="{BB962C8B-B14F-4D97-AF65-F5344CB8AC3E}">
        <p14:creationId xmlns:p14="http://schemas.microsoft.com/office/powerpoint/2010/main" val="3969023823"/>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69A7901-D0EE-4DA1-0C5C-98ED1DD313EC}"/>
              </a:ext>
            </a:extLst>
          </p:cNvPr>
          <p:cNvSpPr>
            <a:spLocks noGrp="1" noChangeArrowheads="1"/>
          </p:cNvSpPr>
          <p:nvPr>
            <p:ph type="title"/>
          </p:nvPr>
        </p:nvSpPr>
        <p:spPr>
          <a:xfrm>
            <a:off x="838200" y="365125"/>
            <a:ext cx="10515600" cy="1016000"/>
          </a:xfrm>
        </p:spPr>
        <p:txBody>
          <a:bodyPr/>
          <a:lstStyle/>
          <a:p>
            <a:pPr eaLnBrk="1" hangingPunct="1"/>
            <a:r>
              <a:rPr lang="en-IN" altLang="en-US" sz="2800" dirty="0">
                <a:latin typeface="Times New Roman" panose="02020603050405020304" pitchFamily="18" charset="0"/>
                <a:cs typeface="Times New Roman" panose="02020603050405020304" pitchFamily="18" charset="0"/>
              </a:rPr>
              <a:t>Methodology:</a:t>
            </a:r>
            <a:endParaRPr lang="en-IN" altLang="en-US" dirty="0">
              <a:latin typeface="Times New Roman" panose="02020603050405020304" pitchFamily="18" charset="0"/>
              <a:cs typeface="Times New Roman" panose="02020603050405020304" pitchFamily="18" charset="0"/>
            </a:endParaRPr>
          </a:p>
        </p:txBody>
      </p:sp>
      <p:sp>
        <p:nvSpPr>
          <p:cNvPr id="19459" name="Rectangle 1">
            <a:extLst>
              <a:ext uri="{FF2B5EF4-FFF2-40B4-BE49-F238E27FC236}">
                <a16:creationId xmlns:a16="http://schemas.microsoft.com/office/drawing/2014/main" id="{A049D4D1-98D7-E3DC-EC26-16758CC81078}"/>
              </a:ext>
            </a:extLst>
          </p:cNvPr>
          <p:cNvSpPr>
            <a:spLocks noGrp="1" noChangeArrowheads="1"/>
          </p:cNvSpPr>
          <p:nvPr>
            <p:ph idx="1"/>
          </p:nvPr>
        </p:nvSpPr>
        <p:spPr>
          <a:xfrm>
            <a:off x="573088" y="1454150"/>
            <a:ext cx="11044237" cy="58626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en-US" sz="1800" b="1"/>
              <a:t>Data Collection and Preprocessing</a:t>
            </a:r>
            <a:endParaRPr lang="en-US" altLang="en-US" sz="1800"/>
          </a:p>
          <a:p>
            <a:pPr eaLnBrk="1" hangingPunct="1"/>
            <a:r>
              <a:rPr lang="en-US" altLang="en-US" sz="1800" b="1"/>
              <a:t>Data Collection</a:t>
            </a:r>
            <a:r>
              <a:rPr lang="en-US" altLang="en-US" sz="1800"/>
              <a:t>: Collect historical load data, weather conditions, and other relevant datasets from smart grid sensors and external sources.</a:t>
            </a:r>
          </a:p>
          <a:p>
            <a:pPr eaLnBrk="1" hangingPunct="1"/>
            <a:r>
              <a:rPr lang="en-US" altLang="en-US" sz="1800" b="1"/>
              <a:t>Data Preprocessing</a:t>
            </a:r>
            <a:r>
              <a:rPr lang="en-US" altLang="en-US" sz="1800"/>
              <a:t>:</a:t>
            </a:r>
          </a:p>
          <a:p>
            <a:pPr marL="742950" lvl="1" indent="-285750" eaLnBrk="1" hangingPunct="1"/>
            <a:r>
              <a:rPr lang="en-US" altLang="en-US" sz="1800" b="1"/>
              <a:t>Normalization</a:t>
            </a:r>
            <a:r>
              <a:rPr lang="en-US" altLang="en-US" sz="1800"/>
              <a:t>: Scale the data to a consistent range to improve model performance.</a:t>
            </a:r>
          </a:p>
          <a:p>
            <a:pPr marL="742950" lvl="1" indent="-285750" eaLnBrk="1" hangingPunct="1"/>
            <a:r>
              <a:rPr lang="en-US" altLang="en-US" sz="1800" b="1"/>
              <a:t>Decomposition</a:t>
            </a:r>
            <a:r>
              <a:rPr lang="en-US" altLang="en-US" sz="1800"/>
              <a:t>: Break down the data into trend, seasonality, and residual components to enhance feature extraction.</a:t>
            </a:r>
          </a:p>
          <a:p>
            <a:pPr marL="742950" lvl="1" indent="-285750" eaLnBrk="1" hangingPunct="1"/>
            <a:r>
              <a:rPr lang="en-US" altLang="en-US" sz="1800" b="1"/>
              <a:t>Handling Missing Data</a:t>
            </a:r>
            <a:r>
              <a:rPr lang="en-US" altLang="en-US" sz="1800"/>
              <a:t>: Implement techniques such as imputation or interpolation to address gaps in the dataset.</a:t>
            </a:r>
          </a:p>
          <a:p>
            <a:pPr eaLnBrk="1" hangingPunct="1"/>
            <a:r>
              <a:rPr lang="en-US" altLang="en-US" sz="1800" b="1"/>
              <a:t>Feature Extraction Using DNN</a:t>
            </a:r>
            <a:endParaRPr lang="en-US" altLang="en-US" sz="1800"/>
          </a:p>
          <a:p>
            <a:pPr eaLnBrk="1" hangingPunct="1"/>
            <a:r>
              <a:rPr lang="en-US" altLang="en-US" sz="1800" b="1"/>
              <a:t>Design DNN Architecture</a:t>
            </a:r>
            <a:r>
              <a:rPr lang="en-US" altLang="en-US" sz="1800"/>
              <a:t>: Develop a Deep Neural Network with multiple layers to capture complex patterns and interactions in the data.</a:t>
            </a:r>
          </a:p>
          <a:p>
            <a:pPr eaLnBrk="1" hangingPunct="1"/>
            <a:r>
              <a:rPr lang="en-US" altLang="en-US" sz="1800" b="1"/>
              <a:t>Temporal Modeling Using LSTM</a:t>
            </a:r>
            <a:endParaRPr lang="en-US" altLang="en-US" sz="1800"/>
          </a:p>
          <a:p>
            <a:pPr eaLnBrk="1" hangingPunct="1"/>
            <a:r>
              <a:rPr lang="en-US" altLang="en-US" sz="1800" b="1"/>
              <a:t>Design LSTM Architecture</a:t>
            </a:r>
            <a:r>
              <a:rPr lang="en-US" altLang="en-US" sz="1800"/>
              <a:t>: Develop a Long Short-Term Memory network to model temporal dependencies and long-term trends in the time series data.</a:t>
            </a:r>
          </a:p>
          <a:p>
            <a:pPr eaLnBrk="1" hangingPunct="1"/>
            <a:endParaRPr lang="en-US" altLang="en-US" sz="1600"/>
          </a:p>
          <a:p>
            <a:pPr eaLnBrk="1" hangingPunct="1"/>
            <a:endParaRPr lang="en-US" altLang="en-US" sz="1600"/>
          </a:p>
          <a:p>
            <a:pPr>
              <a:lnSpc>
                <a:spcPct val="100000"/>
              </a:lnSpc>
              <a:spcBef>
                <a:spcPct val="0"/>
              </a:spcBef>
            </a:pPr>
            <a:endParaRPr lang="en-US" altLang="en-US" sz="240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238971E-DAF4-726D-AECD-DB12BA3898A2}"/>
              </a:ext>
            </a:extLst>
          </p:cNvPr>
          <p:cNvSpPr/>
          <p:nvPr/>
        </p:nvSpPr>
        <p:spPr>
          <a:xfrm>
            <a:off x="223838" y="100013"/>
            <a:ext cx="11718925" cy="6475412"/>
          </a:xfrm>
          <a:prstGeom prst="rect">
            <a:avLst/>
          </a:prstGeom>
          <a:noFill/>
          <a:ln w="381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Tree>
    <p:extLst>
      <p:ext uri="{BB962C8B-B14F-4D97-AF65-F5344CB8AC3E}">
        <p14:creationId xmlns:p14="http://schemas.microsoft.com/office/powerpoint/2010/main" val="4020922589"/>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69A7901-D0EE-4DA1-0C5C-98ED1DD313EC}"/>
              </a:ext>
            </a:extLst>
          </p:cNvPr>
          <p:cNvSpPr>
            <a:spLocks noGrp="1" noChangeArrowheads="1"/>
          </p:cNvSpPr>
          <p:nvPr>
            <p:ph type="title"/>
          </p:nvPr>
        </p:nvSpPr>
        <p:spPr>
          <a:xfrm>
            <a:off x="823823" y="206974"/>
            <a:ext cx="10515600" cy="1016000"/>
          </a:xfrm>
        </p:spPr>
        <p:txBody>
          <a:bodyPr/>
          <a:lstStyle/>
          <a:p>
            <a:pPr eaLnBrk="1" hangingPunct="1"/>
            <a:r>
              <a:rPr lang="en-IN" altLang="en-US" sz="2800" dirty="0">
                <a:latin typeface="Times New Roman"/>
                <a:cs typeface="Times New Roman"/>
              </a:rPr>
              <a:t>OUTPUT</a:t>
            </a:r>
          </a:p>
        </p:txBody>
      </p:sp>
      <p:sp>
        <p:nvSpPr>
          <p:cNvPr id="19459" name="Rectangle 1">
            <a:extLst>
              <a:ext uri="{FF2B5EF4-FFF2-40B4-BE49-F238E27FC236}">
                <a16:creationId xmlns:a16="http://schemas.microsoft.com/office/drawing/2014/main" id="{A049D4D1-98D7-E3DC-EC26-16758CC81078}"/>
              </a:ext>
            </a:extLst>
          </p:cNvPr>
          <p:cNvSpPr>
            <a:spLocks noGrp="1" noChangeArrowheads="1"/>
          </p:cNvSpPr>
          <p:nvPr>
            <p:ph idx="1"/>
          </p:nvPr>
        </p:nvSpPr>
        <p:spPr>
          <a:xfrm>
            <a:off x="573088" y="3868917"/>
            <a:ext cx="11044237" cy="103310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endParaRPr lang="en-US" altLang="en-US" sz="1600"/>
          </a:p>
          <a:p>
            <a:pPr eaLnBrk="1" hangingPunct="1"/>
            <a:endParaRPr lang="en-US" altLang="en-US" sz="1600"/>
          </a:p>
          <a:p>
            <a:pPr>
              <a:lnSpc>
                <a:spcPct val="100000"/>
              </a:lnSpc>
              <a:spcBef>
                <a:spcPct val="0"/>
              </a:spcBef>
            </a:pPr>
            <a:endParaRPr lang="en-US" altLang="en-US" sz="240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238971E-DAF4-726D-AECD-DB12BA3898A2}"/>
              </a:ext>
            </a:extLst>
          </p:cNvPr>
          <p:cNvSpPr/>
          <p:nvPr/>
        </p:nvSpPr>
        <p:spPr>
          <a:xfrm>
            <a:off x="223838" y="100013"/>
            <a:ext cx="11718925" cy="6475412"/>
          </a:xfrm>
          <a:prstGeom prst="rect">
            <a:avLst/>
          </a:prstGeom>
          <a:noFill/>
          <a:ln w="381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2" name="Picture 1" descr="A graph with lines and numbers&#10;&#10;Description automatically generated">
            <a:extLst>
              <a:ext uri="{FF2B5EF4-FFF2-40B4-BE49-F238E27FC236}">
                <a16:creationId xmlns:a16="http://schemas.microsoft.com/office/drawing/2014/main" id="{3467DF5A-4048-5777-1AEB-824C15027A50}"/>
              </a:ext>
            </a:extLst>
          </p:cNvPr>
          <p:cNvPicPr>
            <a:picLocks noChangeAspect="1"/>
          </p:cNvPicPr>
          <p:nvPr/>
        </p:nvPicPr>
        <p:blipFill>
          <a:blip r:embed="rId2"/>
          <a:stretch>
            <a:fillRect/>
          </a:stretch>
        </p:blipFill>
        <p:spPr>
          <a:xfrm>
            <a:off x="840716" y="1231511"/>
            <a:ext cx="9791700" cy="5286375"/>
          </a:xfrm>
          <a:prstGeom prst="rect">
            <a:avLst/>
          </a:prstGeom>
        </p:spPr>
      </p:pic>
    </p:spTree>
    <p:extLst>
      <p:ext uri="{BB962C8B-B14F-4D97-AF65-F5344CB8AC3E}">
        <p14:creationId xmlns:p14="http://schemas.microsoft.com/office/powerpoint/2010/main" val="1389793136"/>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69A7901-D0EE-4DA1-0C5C-98ED1DD313EC}"/>
              </a:ext>
            </a:extLst>
          </p:cNvPr>
          <p:cNvSpPr>
            <a:spLocks noGrp="1" noChangeArrowheads="1"/>
          </p:cNvSpPr>
          <p:nvPr>
            <p:ph type="title"/>
          </p:nvPr>
        </p:nvSpPr>
        <p:spPr>
          <a:xfrm>
            <a:off x="838200" y="365125"/>
            <a:ext cx="10515600" cy="1016000"/>
          </a:xfrm>
        </p:spPr>
        <p:txBody>
          <a:bodyPr/>
          <a:lstStyle/>
          <a:p>
            <a:pPr eaLnBrk="1" hangingPunct="1"/>
            <a:r>
              <a:rPr lang="en-IN" altLang="en-US" sz="2800" dirty="0">
                <a:latin typeface="Times New Roman"/>
                <a:cs typeface="Times New Roman"/>
              </a:rPr>
              <a:t>Result Analysis:</a:t>
            </a:r>
            <a:endParaRPr lang="en-IN" altLang="en-US" dirty="0">
              <a:latin typeface="Times New Roman"/>
              <a:cs typeface="Times New Roman"/>
            </a:endParaRPr>
          </a:p>
        </p:txBody>
      </p:sp>
      <p:sp>
        <p:nvSpPr>
          <p:cNvPr id="19459" name="Rectangle 1">
            <a:extLst>
              <a:ext uri="{FF2B5EF4-FFF2-40B4-BE49-F238E27FC236}">
                <a16:creationId xmlns:a16="http://schemas.microsoft.com/office/drawing/2014/main" id="{A049D4D1-98D7-E3DC-EC26-16758CC81078}"/>
              </a:ext>
            </a:extLst>
          </p:cNvPr>
          <p:cNvSpPr>
            <a:spLocks noGrp="1" noChangeArrowheads="1"/>
          </p:cNvSpPr>
          <p:nvPr>
            <p:ph idx="1"/>
          </p:nvPr>
        </p:nvSpPr>
        <p:spPr>
          <a:xfrm>
            <a:off x="573088" y="3868917"/>
            <a:ext cx="11044237" cy="103310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endParaRPr lang="en-US" altLang="en-US" sz="1600"/>
          </a:p>
          <a:p>
            <a:pPr eaLnBrk="1" hangingPunct="1"/>
            <a:endParaRPr lang="en-US" altLang="en-US" sz="1600"/>
          </a:p>
          <a:p>
            <a:pPr>
              <a:lnSpc>
                <a:spcPct val="100000"/>
              </a:lnSpc>
              <a:spcBef>
                <a:spcPct val="0"/>
              </a:spcBef>
            </a:pPr>
            <a:endParaRPr lang="en-US" altLang="en-US" sz="240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238971E-DAF4-726D-AECD-DB12BA3898A2}"/>
              </a:ext>
            </a:extLst>
          </p:cNvPr>
          <p:cNvSpPr/>
          <p:nvPr/>
        </p:nvSpPr>
        <p:spPr>
          <a:xfrm>
            <a:off x="223838" y="100013"/>
            <a:ext cx="11718925" cy="6475412"/>
          </a:xfrm>
          <a:prstGeom prst="rect">
            <a:avLst/>
          </a:prstGeom>
          <a:noFill/>
          <a:ln w="381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7" name="TextBox 6">
            <a:extLst>
              <a:ext uri="{FF2B5EF4-FFF2-40B4-BE49-F238E27FC236}">
                <a16:creationId xmlns:a16="http://schemas.microsoft.com/office/drawing/2014/main" id="{03238651-5773-7F2E-BFA1-0ED46D9DD9EF}"/>
              </a:ext>
            </a:extLst>
          </p:cNvPr>
          <p:cNvSpPr txBox="1"/>
          <p:nvPr/>
        </p:nvSpPr>
        <p:spPr>
          <a:xfrm>
            <a:off x="573088" y="1381125"/>
            <a:ext cx="10435086"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Calibri"/>
                <a:cs typeface="Calibri"/>
              </a:rPr>
              <a:t>For the combined DNN + LSTM model, training accuracy increased rapidly in the initial epochs, reaching near-perfect accuracy by the 20th epoch. Validation accuracy, however, plateaued much earlier and remained steady throughout training. This indicates that the DNN + LSTM model achieved its peak generalization performance within the first few epochs, similar to the DNN model, but with a closer alignment between training and validation accuracy.</a:t>
            </a:r>
          </a:p>
          <a:p>
            <a:r>
              <a:rPr lang="en-IN" sz="2800" dirty="0">
                <a:latin typeface="Calibri"/>
                <a:cs typeface="Calibri"/>
              </a:rPr>
              <a:t>The smaller gap between training and validation accuracy in the DNN + LSTM model suggests a more balanced fit compared to the individual DNN and LSTM models, though slight overfitting is still present.</a:t>
            </a:r>
          </a:p>
        </p:txBody>
      </p:sp>
    </p:spTree>
    <p:extLst>
      <p:ext uri="{BB962C8B-B14F-4D97-AF65-F5344CB8AC3E}">
        <p14:creationId xmlns:p14="http://schemas.microsoft.com/office/powerpoint/2010/main" val="4021306614"/>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E2944D-031A-7E96-BF70-9C1C4E3E7397}"/>
              </a:ext>
            </a:extLst>
          </p:cNvPr>
          <p:cNvSpPr/>
          <p:nvPr/>
        </p:nvSpPr>
        <p:spPr>
          <a:xfrm>
            <a:off x="223838" y="168275"/>
            <a:ext cx="11718925" cy="6361113"/>
          </a:xfrm>
          <a:prstGeom prst="rect">
            <a:avLst/>
          </a:prstGeom>
          <a:noFill/>
          <a:ln w="381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22531" name="Content Placeholder 5">
            <a:extLst>
              <a:ext uri="{FF2B5EF4-FFF2-40B4-BE49-F238E27FC236}">
                <a16:creationId xmlns:a16="http://schemas.microsoft.com/office/drawing/2014/main" id="{F63B672C-7910-5444-9125-24CC3E00CF3F}"/>
              </a:ext>
            </a:extLst>
          </p:cNvPr>
          <p:cNvPicPr>
            <a:picLocks noGrp="1" noChangeAspect="1" noChangeArrowheads="1"/>
          </p:cNvPicPr>
          <p:nvPr>
            <p:ph idx="1"/>
          </p:nvPr>
        </p:nvPicPr>
        <p:blipFill>
          <a:blip r:embed="rId2"/>
          <a:srcRect/>
          <a:stretch>
            <a:fillRect/>
          </a:stretch>
        </p:blipFill>
        <p:spPr>
          <a:xfrm>
            <a:off x="0" y="-477838"/>
            <a:ext cx="12192000" cy="7335838"/>
          </a:xfrm>
          <a:ln w="228600" cap="sq" cmpd="thickThin">
            <a:solidFill>
              <a:srgbClr val="000000"/>
            </a:solidFill>
            <a:miter lim="800000"/>
          </a:ln>
          <a:effectLst>
            <a:innerShdw blurRad="76200">
              <a:srgbClr val="000000"/>
            </a:innerShdw>
          </a:effectLst>
        </p:spPr>
      </p:pic>
      <p:sp>
        <p:nvSpPr>
          <p:cNvPr id="21508" name="TextBox 10">
            <a:extLst>
              <a:ext uri="{FF2B5EF4-FFF2-40B4-BE49-F238E27FC236}">
                <a16:creationId xmlns:a16="http://schemas.microsoft.com/office/drawing/2014/main" id="{36B0BCCB-55F8-215F-5855-1B0F60D9027D}"/>
              </a:ext>
            </a:extLst>
          </p:cNvPr>
          <p:cNvSpPr txBox="1">
            <a:spLocks noChangeArrowheads="1"/>
          </p:cNvSpPr>
          <p:nvPr/>
        </p:nvSpPr>
        <p:spPr bwMode="auto">
          <a:xfrm>
            <a:off x="7483475" y="5241925"/>
            <a:ext cx="45847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6000">
                <a:solidFill>
                  <a:schemeClr val="bg1"/>
                </a:solidFill>
                <a:latin typeface="Trebuchet MS" panose="020B0603020202020204" pitchFamily="34" charset="0"/>
              </a:rPr>
              <a:t>TEAM(AA12)</a:t>
            </a: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7C4C90FA-E789-2124-94B1-D49A8FF97860}"/>
              </a:ext>
            </a:extLst>
          </p:cNvPr>
          <p:cNvSpPr>
            <a:spLocks noGrp="1" noChangeArrowheads="1"/>
          </p:cNvSpPr>
          <p:nvPr>
            <p:ph type="title"/>
          </p:nvPr>
        </p:nvSpPr>
        <p:spPr>
          <a:xfrm>
            <a:off x="733425" y="365125"/>
            <a:ext cx="10515600" cy="1325563"/>
          </a:xfrm>
        </p:spPr>
        <p:txBody>
          <a:bodyPr/>
          <a:lstStyle/>
          <a:p>
            <a:pPr eaLnBrk="1" hangingPunct="1"/>
            <a:r>
              <a:rPr lang="en-US" altLang="en-US" sz="2800" dirty="0">
                <a:latin typeface="Times New Roman" panose="02020603050405020304" pitchFamily="18" charset="0"/>
                <a:cs typeface="Times New Roman" panose="02020603050405020304" pitchFamily="18" charset="0"/>
              </a:rPr>
              <a:t>Abstract:</a:t>
            </a:r>
            <a:br>
              <a:rPr lang="en-IN" altLang="en-US" b="1" dirty="0">
                <a:latin typeface="Times New Roman" panose="02020603050405020304" pitchFamily="18" charset="0"/>
                <a:cs typeface="Times New Roman" panose="02020603050405020304" pitchFamily="18" charset="0"/>
              </a:rPr>
            </a:br>
            <a:endParaRPr lang="en-IN"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601A17-137C-4438-6564-877BB9E0A314}"/>
              </a:ext>
            </a:extLst>
          </p:cNvPr>
          <p:cNvSpPr>
            <a:spLocks noGrp="1"/>
          </p:cNvSpPr>
          <p:nvPr>
            <p:ph idx="1"/>
          </p:nvPr>
        </p:nvSpPr>
        <p:spPr>
          <a:xfrm>
            <a:off x="733425" y="1194107"/>
            <a:ext cx="10515600" cy="4705350"/>
          </a:xfrm>
        </p:spPr>
        <p:txBody>
          <a:bodyPr rtlCol="0">
            <a:normAutofit fontScale="77500" lnSpcReduction="20000"/>
          </a:bodyPr>
          <a:lstStyle/>
          <a:p>
            <a:pPr marL="0" indent="0" algn="just" eaLnBrk="1" fontAlgn="auto" hangingPunct="1">
              <a:lnSpc>
                <a:spcPct val="107000"/>
              </a:lnSpc>
              <a:spcAft>
                <a:spcPts val="0"/>
              </a:spcAft>
              <a:buFont typeface="Wingdings 3" panose="05040102010807070707" pitchFamily="18" charset="2"/>
              <a:buNone/>
              <a:defRPr/>
            </a:pPr>
            <a:r>
              <a:rPr lang="en-US" sz="2900" dirty="0"/>
              <a:t>In the rapidly evolving landscape of smart grids, accurate short-term load forecasting is essential for optimizing energy distribution and maintaining grid stability. This project presents a hybrid forecasting method that leverages the strengths of Deep Neural Networks (DNN) and Long Short-Term Memory (LSTM) neural networks to improve prediction accuracy for short-term load forecasting. The proposed method integrates the powerful feature learning capabilities of DNNs with the sequence modeling strength of LSTM networks, effectively capturing both non-linear relationships and temporal dependencies in load data.</a:t>
            </a:r>
          </a:p>
          <a:p>
            <a:pPr marL="0" indent="0" algn="just" eaLnBrk="1" fontAlgn="auto" hangingPunct="1">
              <a:lnSpc>
                <a:spcPct val="107000"/>
              </a:lnSpc>
              <a:spcAft>
                <a:spcPts val="0"/>
              </a:spcAft>
              <a:buFont typeface="Wingdings 3" panose="05040102010807070707" pitchFamily="18" charset="2"/>
              <a:buNone/>
              <a:defRPr/>
            </a:pPr>
            <a:r>
              <a:rPr lang="en-US" dirty="0"/>
              <a:t>The forecasting model begins with data preprocessing, including normalization and decomposition, to enhance the quality of input features. The DNN component is employed to extract complex patterns and interactions from the input features, while the LSTM network is specifically designed to handle time series data, capturing long-term dependencies and trends in the load demand. The hybrid approach allows the model to learn both static and dynamic aspects of the data, leading to a more robust and accurate forecasting solution</a:t>
            </a:r>
          </a:p>
        </p:txBody>
      </p:sp>
      <p:sp>
        <p:nvSpPr>
          <p:cNvPr id="5" name="Rectangle 4">
            <a:extLst>
              <a:ext uri="{FF2B5EF4-FFF2-40B4-BE49-F238E27FC236}">
                <a16:creationId xmlns:a16="http://schemas.microsoft.com/office/drawing/2014/main" id="{FDCE294D-5C03-223F-DF25-EFDBBE44D78E}"/>
              </a:ext>
            </a:extLst>
          </p:cNvPr>
          <p:cNvSpPr/>
          <p:nvPr/>
        </p:nvSpPr>
        <p:spPr>
          <a:xfrm>
            <a:off x="223838" y="100013"/>
            <a:ext cx="11718925" cy="6475412"/>
          </a:xfrm>
          <a:prstGeom prst="rect">
            <a:avLst/>
          </a:prstGeom>
          <a:noFill/>
          <a:ln w="381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CCF3AB4-AD99-5FAB-68B1-BB213D348E23}"/>
              </a:ext>
            </a:extLst>
          </p:cNvPr>
          <p:cNvSpPr>
            <a:spLocks noGrp="1" noChangeArrowheads="1"/>
          </p:cNvSpPr>
          <p:nvPr>
            <p:ph type="title"/>
          </p:nvPr>
        </p:nvSpPr>
        <p:spPr>
          <a:xfrm>
            <a:off x="495087" y="305837"/>
            <a:ext cx="10515600" cy="419100"/>
          </a:xfrm>
        </p:spPr>
        <p:txBody>
          <a:bodyPr rtlCol="0">
            <a:noAutofit/>
          </a:bodyPr>
          <a:lstStyle/>
          <a:p>
            <a:pPr eaLnBrk="1" fontAlgn="auto" hangingPunct="1">
              <a:spcAft>
                <a:spcPts val="0"/>
              </a:spcAft>
              <a:defRPr/>
            </a:pPr>
            <a:r>
              <a:rPr lang="en-US" altLang="en-US" sz="2800" dirty="0">
                <a:latin typeface="Times New Roman" panose="02020603050405020304" pitchFamily="18" charset="0"/>
                <a:cs typeface="Times New Roman" panose="02020603050405020304" pitchFamily="18" charset="0"/>
              </a:rPr>
              <a:t>Literature Survey:</a:t>
            </a:r>
            <a:endParaRPr lang="en-IN" altLang="en-US" sz="2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27298AA-D9DB-E7BF-C8C9-64BB883D2990}"/>
              </a:ext>
            </a:extLst>
          </p:cNvPr>
          <p:cNvSpPr/>
          <p:nvPr/>
        </p:nvSpPr>
        <p:spPr>
          <a:xfrm>
            <a:off x="223838" y="100013"/>
            <a:ext cx="11718925" cy="6475412"/>
          </a:xfrm>
          <a:prstGeom prst="rect">
            <a:avLst/>
          </a:prstGeom>
          <a:noFill/>
          <a:ln w="381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7" name="Content Placeholder 6">
            <a:extLst>
              <a:ext uri="{FF2B5EF4-FFF2-40B4-BE49-F238E27FC236}">
                <a16:creationId xmlns:a16="http://schemas.microsoft.com/office/drawing/2014/main" id="{726F20C9-2C4D-3D35-9A80-5B72C558D52E}"/>
              </a:ext>
            </a:extLst>
          </p:cNvPr>
          <p:cNvSpPr>
            <a:spLocks noGrp="1"/>
          </p:cNvSpPr>
          <p:nvPr>
            <p:ph idx="1"/>
          </p:nvPr>
        </p:nvSpPr>
        <p:spPr>
          <a:xfrm>
            <a:off x="349370" y="934229"/>
            <a:ext cx="10990053" cy="5228366"/>
          </a:xfrm>
        </p:spPr>
        <p:txBody>
          <a:bodyPr/>
          <a:lstStyle/>
          <a:p>
            <a:pPr marL="0" indent="0">
              <a:buNone/>
            </a:pP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pPr marL="0" indent="0">
              <a:buNone/>
            </a:pPr>
            <a:endParaRPr lang="en-US" dirty="0">
              <a:cs typeface="Calibri"/>
            </a:endParaRPr>
          </a:p>
        </p:txBody>
      </p:sp>
      <p:sp>
        <p:nvSpPr>
          <p:cNvPr id="16" name="Rectangle 13">
            <a:extLst>
              <a:ext uri="{FF2B5EF4-FFF2-40B4-BE49-F238E27FC236}">
                <a16:creationId xmlns:a16="http://schemas.microsoft.com/office/drawing/2014/main" id="{863C43EF-3861-EB39-04F8-A46DBE39037E}"/>
              </a:ext>
            </a:extLst>
          </p:cNvPr>
          <p:cNvSpPr>
            <a:spLocks noChangeArrowheads="1"/>
          </p:cNvSpPr>
          <p:nvPr/>
        </p:nvSpPr>
        <p:spPr bwMode="auto">
          <a:xfrm>
            <a:off x="422623" y="745738"/>
            <a:ext cx="1215129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lang="en-IN" b="1" dirty="0"/>
              <a:t>Lee, D</a:t>
            </a:r>
            <a:r>
              <a:rPr lang="en-IN" dirty="0"/>
              <a:t>.</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Contribution</a:t>
            </a:r>
            <a:r>
              <a:rPr kumimoji="0" lang="en-US" altLang="en-US" sz="1800" b="0" i="0" u="none" strike="noStrike" cap="none" normalizeH="0" baseline="0" dirty="0">
                <a:ln>
                  <a:noFill/>
                </a:ln>
                <a:solidFill>
                  <a:schemeClr val="tx1"/>
                </a:solidFill>
                <a:effectLst/>
                <a:latin typeface="Arial" panose="020B0604020202020204" pitchFamily="34" charset="0"/>
              </a:rPr>
              <a:t>: Developed a method for short-term wind power forecasting.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Approach</a:t>
            </a:r>
            <a:r>
              <a:rPr kumimoji="0" lang="en-US" altLang="en-US" sz="1800" b="0" i="0" u="none" strike="noStrike" cap="none" normalizeH="0" baseline="0" dirty="0">
                <a:ln>
                  <a:noFill/>
                </a:ln>
                <a:solidFill>
                  <a:schemeClr val="tx1"/>
                </a:solidFill>
                <a:effectLst/>
                <a:latin typeface="Arial" panose="020B0604020202020204" pitchFamily="34" charset="0"/>
              </a:rPr>
              <a:t>: Combined Gaussian processes with neural networks in an ensemble model.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Outcome</a:t>
            </a:r>
            <a:r>
              <a:rPr kumimoji="0" lang="en-US" altLang="en-US" sz="1800" b="0" i="0" u="none" strike="noStrike" cap="none" normalizeH="0" baseline="0" dirty="0">
                <a:ln>
                  <a:noFill/>
                </a:ln>
                <a:solidFill>
                  <a:schemeClr val="tx1"/>
                </a:solidFill>
                <a:effectLst/>
                <a:latin typeface="Arial" panose="020B0604020202020204" pitchFamily="34" charset="0"/>
              </a:rPr>
              <a:t>: Improved the accuracy of wind power predictions, which enhances reliability </a:t>
            </a:r>
          </a:p>
          <a:p>
            <a:pPr marL="0" marR="0" lvl="0" indent="0" algn="just"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for energy management and grid integration.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Kosek</a:t>
            </a:r>
            <a:r>
              <a:rPr kumimoji="0" lang="en-US" altLang="en-US" sz="1800" b="1" i="0" u="none" strike="noStrike" cap="none" normalizeH="0" baseline="0" dirty="0">
                <a:ln>
                  <a:noFill/>
                </a:ln>
                <a:solidFill>
                  <a:schemeClr val="tx1"/>
                </a:solidFill>
                <a:effectLst/>
                <a:latin typeface="Arial" panose="020B0604020202020204" pitchFamily="34" charset="0"/>
              </a:rPr>
              <a:t>, A. 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Contribution</a:t>
            </a:r>
            <a:r>
              <a:rPr kumimoji="0" lang="en-US" altLang="en-US" sz="1800" b="0" i="0" u="none" strike="noStrike" cap="none" normalizeH="0" baseline="0" dirty="0">
                <a:ln>
                  <a:noFill/>
                </a:ln>
                <a:solidFill>
                  <a:schemeClr val="tx1"/>
                </a:solidFill>
                <a:effectLst/>
                <a:latin typeface="Arial" panose="020B0604020202020204" pitchFamily="34" charset="0"/>
              </a:rPr>
              <a:t>: Proposed a model for anomaly detection in smart grids to identify cyber-physical</a:t>
            </a:r>
          </a:p>
          <a:p>
            <a:pPr marL="0" marR="0" lvl="0" indent="0" algn="just"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intrusions.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Approach</a:t>
            </a:r>
            <a:r>
              <a:rPr kumimoji="0" lang="en-US" altLang="en-US" sz="1800" b="0" i="0" u="none" strike="noStrike" cap="none" normalizeH="0" baseline="0" dirty="0">
                <a:ln>
                  <a:noFill/>
                </a:ln>
                <a:solidFill>
                  <a:schemeClr val="tx1"/>
                </a:solidFill>
                <a:effectLst/>
                <a:latin typeface="Arial" panose="020B0604020202020204" pitchFamily="34" charset="0"/>
              </a:rPr>
              <a:t>: Used an ensemble regression model to detect unusual patterns that may indicate potential </a:t>
            </a:r>
          </a:p>
          <a:p>
            <a:pPr marL="0" marR="0" lvl="0" indent="0" algn="just"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attacks or intrusions.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Outcome</a:t>
            </a:r>
            <a:r>
              <a:rPr kumimoji="0" lang="en-US" altLang="en-US" sz="1800" b="0" i="0" u="none" strike="noStrike" cap="none" normalizeH="0" baseline="0" dirty="0">
                <a:ln>
                  <a:noFill/>
                </a:ln>
                <a:solidFill>
                  <a:schemeClr val="tx1"/>
                </a:solidFill>
                <a:effectLst/>
                <a:latin typeface="Arial" panose="020B0604020202020204" pitchFamily="34" charset="0"/>
              </a:rPr>
              <a:t>: Enhanced the security and reliability of smart grids through improved intrusion detection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capabilities.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r>
              <a:rPr lang="en-IN" b="1" dirty="0" err="1"/>
              <a:t>Abuella</a:t>
            </a:r>
            <a:r>
              <a:rPr lang="en-IN" b="1" dirty="0"/>
              <a:t>, M.</a:t>
            </a:r>
            <a:endParaRPr lang="en-IN" dirty="0"/>
          </a:p>
          <a:p>
            <a:pPr>
              <a:buFont typeface="Arial" panose="020B0604020202020204" pitchFamily="34" charset="0"/>
              <a:buChar char="•"/>
            </a:pPr>
            <a:r>
              <a:rPr lang="en-IN" b="1" dirty="0"/>
              <a:t>Contribution</a:t>
            </a:r>
            <a:r>
              <a:rPr lang="en-IN" dirty="0"/>
              <a:t>: Developed a hybrid model for solar power forecasting.</a:t>
            </a:r>
          </a:p>
          <a:p>
            <a:pPr>
              <a:buFont typeface="Arial" panose="020B0604020202020204" pitchFamily="34" charset="0"/>
              <a:buChar char="•"/>
            </a:pPr>
            <a:r>
              <a:rPr lang="en-IN" b="1" dirty="0"/>
              <a:t>Approach</a:t>
            </a:r>
            <a:r>
              <a:rPr lang="en-IN" dirty="0"/>
              <a:t>: Combined Random Forest with Support Vector Regression (SVR) in an ensemble framework.</a:t>
            </a:r>
          </a:p>
          <a:p>
            <a:pPr>
              <a:buFont typeface="Arial" panose="020B0604020202020204" pitchFamily="34" charset="0"/>
              <a:buChar char="•"/>
            </a:pPr>
            <a:r>
              <a:rPr lang="en-IN" b="1" dirty="0"/>
              <a:t>Outcome</a:t>
            </a:r>
            <a:r>
              <a:rPr lang="en-IN" dirty="0"/>
              <a:t>: Improved prediction accuracy by utilizing the strengths of both Random Forest and SVR, providing a robust </a:t>
            </a:r>
          </a:p>
          <a:p>
            <a:r>
              <a:rPr lang="en-IN" dirty="0"/>
              <a:t>	   solution for solar energy management.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B593FAB-32C5-46C7-052B-05884F058DDE}"/>
              </a:ext>
            </a:extLst>
          </p:cNvPr>
          <p:cNvSpPr>
            <a:spLocks noGrp="1" noChangeArrowheads="1"/>
          </p:cNvSpPr>
          <p:nvPr>
            <p:ph type="title"/>
          </p:nvPr>
        </p:nvSpPr>
        <p:spPr>
          <a:xfrm>
            <a:off x="423262" y="3975"/>
            <a:ext cx="10515600" cy="1325563"/>
          </a:xfrm>
        </p:spPr>
        <p:txBody>
          <a:bodyPr/>
          <a:lstStyle/>
          <a:p>
            <a:pPr eaLnBrk="1" hangingPunct="1"/>
            <a:r>
              <a:rPr lang="en-US" altLang="en-US" sz="2800" dirty="0">
                <a:latin typeface="Times New Roman" panose="02020603050405020304" pitchFamily="18" charset="0"/>
                <a:cs typeface="Times New Roman" panose="02020603050405020304" pitchFamily="18" charset="0"/>
              </a:rPr>
              <a:t>Problems in Existing System:</a:t>
            </a:r>
            <a:endParaRPr lang="en-IN" alt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132F2A-ABE9-E79E-D128-17A5591C7C4C}"/>
              </a:ext>
            </a:extLst>
          </p:cNvPr>
          <p:cNvSpPr>
            <a:spLocks noGrp="1"/>
          </p:cNvSpPr>
          <p:nvPr>
            <p:ph idx="1"/>
          </p:nvPr>
        </p:nvSpPr>
        <p:spPr>
          <a:xfrm>
            <a:off x="613149" y="1064799"/>
            <a:ext cx="10633075" cy="4959350"/>
          </a:xfrm>
        </p:spPr>
        <p:txBody>
          <a:bodyPr rtlCol="0">
            <a:noAutofit/>
          </a:bodyPr>
          <a:lstStyle/>
          <a:p>
            <a:pPr algn="just" eaLnBrk="1" fontAlgn="auto" hangingPunct="1">
              <a:spcAft>
                <a:spcPts val="0"/>
              </a:spcAft>
              <a:defRPr/>
            </a:pPr>
            <a:r>
              <a:rPr lang="en-US" sz="2000" b="1" dirty="0"/>
              <a:t>Inadequate Feature Learning</a:t>
            </a:r>
            <a:r>
              <a:rPr lang="en-US" sz="2000" dirty="0"/>
              <a:t>: Traditional models like Multiple Linear Regression (MLR) struggle to capture complex, non-linear relationships in load data, leading to reduced accuracy</a:t>
            </a:r>
          </a:p>
          <a:p>
            <a:pPr algn="just" eaLnBrk="1" fontAlgn="auto" hangingPunct="1">
              <a:spcAft>
                <a:spcPts val="0"/>
              </a:spcAft>
              <a:defRPr/>
            </a:pPr>
            <a:r>
              <a:rPr lang="en-US" sz="2000" b="1" dirty="0"/>
              <a:t>Poor Temporal Dependency Modeling</a:t>
            </a:r>
            <a:r>
              <a:rPr lang="en-US" sz="2000" dirty="0"/>
              <a:t>: Existing methods often fail to effectively capture the temporal dependencies and long-term trends inherent in time series data, resulting in less accurate predictions.</a:t>
            </a:r>
          </a:p>
          <a:p>
            <a:pPr algn="just" eaLnBrk="1" fontAlgn="auto" hangingPunct="1">
              <a:spcAft>
                <a:spcPts val="0"/>
              </a:spcAft>
              <a:defRPr/>
            </a:pPr>
            <a:r>
              <a:rPr lang="en-US" sz="2000" b="1" dirty="0"/>
              <a:t>Limited Model Robustness</a:t>
            </a:r>
            <a:r>
              <a:rPr lang="en-US" sz="2000" dirty="0"/>
              <a:t>: Standalone neural networks may not fully leverage the static and dynamic aspects of the data, leading to suboptimal forecasting performance.</a:t>
            </a:r>
          </a:p>
          <a:p>
            <a:pPr eaLnBrk="1" hangingPunct="1"/>
            <a:r>
              <a:rPr lang="en-US" altLang="en-US" sz="2000" b="1" dirty="0"/>
              <a:t>Lack of Integration Between Methods</a:t>
            </a:r>
            <a:r>
              <a:rPr lang="en-US" altLang="en-US" sz="2000" dirty="0"/>
              <a:t>: Many models do not combine the strengths of different neural network architectures, limiting their ability to address the complexities of short-term load forecasting in smart grids.</a:t>
            </a:r>
          </a:p>
          <a:p>
            <a:pPr eaLnBrk="1" hangingPunct="1"/>
            <a:r>
              <a:rPr lang="en-US" altLang="en-US" sz="2000" b="1" dirty="0"/>
              <a:t>Suboptimal Performance on Real-World Data</a:t>
            </a:r>
            <a:r>
              <a:rPr lang="en-US" altLang="en-US" sz="2000" dirty="0"/>
              <a:t>: Traditional forecasting models often underperform when applied to real-world smart grid data, lacking the ability to generalize effectively across varying conditions and data sets.</a:t>
            </a:r>
            <a:endParaRPr lang="en-IN" altLang="en-US" sz="2000" dirty="0"/>
          </a:p>
          <a:p>
            <a:pPr algn="just" eaLnBrk="1" fontAlgn="auto" hangingPunct="1">
              <a:spcAft>
                <a:spcPts val="0"/>
              </a:spcAft>
              <a:defRPr/>
            </a:pPr>
            <a:endParaRPr lang="en-US" dirty="0"/>
          </a:p>
          <a:p>
            <a:pPr algn="just" eaLnBrk="1" fontAlgn="auto" hangingPunct="1">
              <a:spcAft>
                <a:spcPts val="0"/>
              </a:spcAft>
              <a:defRP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40B04B0-B733-858B-8B4F-6587AC9E5BBC}"/>
              </a:ext>
            </a:extLst>
          </p:cNvPr>
          <p:cNvSpPr/>
          <p:nvPr/>
        </p:nvSpPr>
        <p:spPr>
          <a:xfrm>
            <a:off x="223838" y="100013"/>
            <a:ext cx="11718925" cy="6475412"/>
          </a:xfrm>
          <a:prstGeom prst="rect">
            <a:avLst/>
          </a:prstGeom>
          <a:noFill/>
          <a:ln w="381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05479AD9-638D-3046-6AB6-87462D049367}"/>
              </a:ext>
            </a:extLst>
          </p:cNvPr>
          <p:cNvSpPr>
            <a:spLocks noGrp="1" noChangeArrowheads="1"/>
          </p:cNvSpPr>
          <p:nvPr>
            <p:ph type="title"/>
          </p:nvPr>
        </p:nvSpPr>
        <p:spPr>
          <a:xfrm>
            <a:off x="423262" y="148432"/>
            <a:ext cx="10515600" cy="1006475"/>
          </a:xfrm>
        </p:spPr>
        <p:txBody>
          <a:bodyPr/>
          <a:lstStyle/>
          <a:p>
            <a:pPr eaLnBrk="1" hangingPunct="1"/>
            <a:r>
              <a:rPr lang="en-US" altLang="en-US" sz="2800" dirty="0">
                <a:latin typeface="Times New Roman" panose="02020603050405020304" pitchFamily="18" charset="0"/>
                <a:cs typeface="Times New Roman" panose="02020603050405020304" pitchFamily="18" charset="0"/>
              </a:rPr>
              <a:t>Proposed System:</a:t>
            </a:r>
            <a:endParaRPr lang="en-IN" alt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7F0147-02A0-FEA2-5DFB-83D6BD27883D}"/>
              </a:ext>
            </a:extLst>
          </p:cNvPr>
          <p:cNvSpPr>
            <a:spLocks noGrp="1"/>
          </p:cNvSpPr>
          <p:nvPr>
            <p:ph idx="1"/>
          </p:nvPr>
        </p:nvSpPr>
        <p:spPr>
          <a:xfrm>
            <a:off x="730623" y="1026592"/>
            <a:ext cx="10515600" cy="5372100"/>
          </a:xfrm>
        </p:spPr>
        <p:txBody>
          <a:bodyPr rtlCol="0">
            <a:noAutofit/>
          </a:bodyPr>
          <a:lstStyle/>
          <a:p>
            <a:pPr eaLnBrk="1" fontAlgn="auto" hangingPunct="1">
              <a:spcAft>
                <a:spcPts val="0"/>
              </a:spcAft>
              <a:defRPr/>
            </a:pPr>
            <a:r>
              <a:rPr lang="en-US" sz="2000" b="1" dirty="0"/>
              <a:t>Hybrid Approach</a:t>
            </a:r>
            <a:r>
              <a:rPr lang="en-US" sz="2000" dirty="0"/>
              <a:t>: The system integrates DNN and LSTM to leverage their respective strengths—DNNs for extracting complex patterns from the data and LSTMs for capturing temporal dependencies and trends.</a:t>
            </a:r>
          </a:p>
          <a:p>
            <a:pPr eaLnBrk="1" fontAlgn="auto" hangingPunct="1">
              <a:spcAft>
                <a:spcPts val="0"/>
              </a:spcAft>
              <a:defRPr/>
            </a:pPr>
            <a:r>
              <a:rPr lang="en-US" sz="2000" b="1" dirty="0"/>
              <a:t>Enhanced Data Preprocessing</a:t>
            </a:r>
            <a:r>
              <a:rPr lang="en-US" sz="2000" dirty="0"/>
              <a:t>: The system begins with advanced data preprocessing techniques, including normalization and decomposition, to improve the quality of input features and ensure more accurate predictions.</a:t>
            </a:r>
          </a:p>
          <a:p>
            <a:pPr eaLnBrk="1" fontAlgn="auto" hangingPunct="1">
              <a:spcAft>
                <a:spcPts val="0"/>
              </a:spcAft>
              <a:defRPr/>
            </a:pPr>
            <a:r>
              <a:rPr lang="en-US" sz="2000" b="1" dirty="0"/>
              <a:t>Dual Focus on Static and Dynamic Data</a:t>
            </a:r>
            <a:r>
              <a:rPr lang="en-US" sz="2000" dirty="0"/>
              <a:t>: By combining DNN and LSTM, the system can effectively learn both static and dynamic aspects of the load data, leading to more robust and precise forecasts.</a:t>
            </a:r>
          </a:p>
          <a:p>
            <a:pPr eaLnBrk="1" fontAlgn="auto" hangingPunct="1">
              <a:spcAft>
                <a:spcPts val="0"/>
              </a:spcAft>
              <a:defRPr/>
            </a:pPr>
            <a:r>
              <a:rPr lang="en-US" sz="2000" b="1" dirty="0"/>
              <a:t>Improved Prediction Accuracy</a:t>
            </a:r>
            <a:r>
              <a:rPr lang="en-US" sz="2000" dirty="0"/>
              <a:t>: The hybrid model outperforms traditional forecasting methods and standalone neural networks in terms of accuracy, making it a more reliable tool for smart grid management.</a:t>
            </a:r>
          </a:p>
          <a:p>
            <a:pPr eaLnBrk="1" fontAlgn="auto" hangingPunct="1">
              <a:spcAft>
                <a:spcPts val="0"/>
              </a:spcAft>
              <a:defRPr/>
            </a:pPr>
            <a:r>
              <a:rPr lang="en-US" sz="2000" b="1" dirty="0"/>
              <a:t>Scalability and Efficiency</a:t>
            </a:r>
            <a:r>
              <a:rPr lang="en-US" sz="2000" dirty="0"/>
              <a:t>: The proposed method is designed to be computationally efficient, making it suitable for both medium and large datasets, and scalable to different smart grid environments</a:t>
            </a:r>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041D503-66C6-6C9E-0244-501F96BAE139}"/>
              </a:ext>
            </a:extLst>
          </p:cNvPr>
          <p:cNvSpPr/>
          <p:nvPr/>
        </p:nvSpPr>
        <p:spPr>
          <a:xfrm>
            <a:off x="223838" y="100013"/>
            <a:ext cx="11718925" cy="6475412"/>
          </a:xfrm>
          <a:prstGeom prst="rect">
            <a:avLst/>
          </a:prstGeom>
          <a:noFill/>
          <a:ln w="381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DFCB75D-4F5D-C7EA-D936-BFBDCC8C4C8F}"/>
              </a:ext>
            </a:extLst>
          </p:cNvPr>
          <p:cNvSpPr>
            <a:spLocks noGrp="1" noChangeArrowheads="1"/>
          </p:cNvSpPr>
          <p:nvPr>
            <p:ph type="title"/>
          </p:nvPr>
        </p:nvSpPr>
        <p:spPr>
          <a:xfrm>
            <a:off x="425931" y="282575"/>
            <a:ext cx="10252075" cy="708025"/>
          </a:xfrm>
        </p:spPr>
        <p:txBody>
          <a:bodyPr/>
          <a:lstStyle/>
          <a:p>
            <a:pPr eaLnBrk="1" hangingPunct="1"/>
            <a:r>
              <a:rPr lang="en-US" altLang="en-US" sz="2800" dirty="0">
                <a:latin typeface="Times New Roman" panose="02020603050405020304" pitchFamily="18" charset="0"/>
                <a:cs typeface="Times New Roman" panose="02020603050405020304" pitchFamily="18" charset="0"/>
              </a:rPr>
              <a:t>Objectives:</a:t>
            </a:r>
            <a:endParaRPr lang="en-IN" altLang="en-US" sz="2800" dirty="0">
              <a:latin typeface="Times New Roman" panose="02020603050405020304" pitchFamily="18" charset="0"/>
              <a:cs typeface="Times New Roman" panose="02020603050405020304" pitchFamily="18" charset="0"/>
            </a:endParaRPr>
          </a:p>
        </p:txBody>
      </p:sp>
      <p:sp>
        <p:nvSpPr>
          <p:cNvPr id="13315" name="Rectangle 1">
            <a:extLst>
              <a:ext uri="{FF2B5EF4-FFF2-40B4-BE49-F238E27FC236}">
                <a16:creationId xmlns:a16="http://schemas.microsoft.com/office/drawing/2014/main" id="{99AEC982-333E-0543-D988-A74138A70662}"/>
              </a:ext>
            </a:extLst>
          </p:cNvPr>
          <p:cNvSpPr>
            <a:spLocks noGrp="1" noChangeArrowheads="1"/>
          </p:cNvSpPr>
          <p:nvPr>
            <p:ph idx="1"/>
          </p:nvPr>
        </p:nvSpPr>
        <p:spPr>
          <a:xfrm>
            <a:off x="308770" y="1061243"/>
            <a:ext cx="7777162" cy="4943475"/>
          </a:xfrm>
        </p:spPr>
        <p:txBody>
          <a:bodyPr rtlCol="0" anchor="ctr">
            <a:spAutoFit/>
          </a:bodyPr>
          <a:lstStyle/>
          <a:p>
            <a:pPr eaLnBrk="1" fontAlgn="auto" hangingPunct="1">
              <a:spcAft>
                <a:spcPts val="0"/>
              </a:spcAft>
              <a:defRPr/>
            </a:pPr>
            <a:r>
              <a:rPr lang="en-US" sz="2000" b="1" dirty="0"/>
              <a:t>Improve Forecasting Accuracy</a:t>
            </a:r>
            <a:r>
              <a:rPr lang="en-US" sz="2000" dirty="0"/>
              <a:t>: To develop a method that significantly enhances the prediction accuracy of short-term load forecasts by leveraging the strengths of both DNN and LSTM networks.</a:t>
            </a:r>
          </a:p>
          <a:p>
            <a:pPr eaLnBrk="1" fontAlgn="auto" hangingPunct="1">
              <a:spcAft>
                <a:spcPts val="0"/>
              </a:spcAft>
              <a:defRPr/>
            </a:pPr>
            <a:r>
              <a:rPr lang="en-US" sz="2000" b="1" dirty="0"/>
              <a:t>Capture Complex Patterns and Dependencies</a:t>
            </a:r>
            <a:r>
              <a:rPr lang="en-US" sz="2000" dirty="0"/>
              <a:t>: To effectively model both non-linear relationships and temporal dependencies within load data, ensuring a comprehensive understanding of the underlying patterns.</a:t>
            </a:r>
          </a:p>
          <a:p>
            <a:pPr eaLnBrk="1" fontAlgn="auto" hangingPunct="1">
              <a:spcAft>
                <a:spcPts val="0"/>
              </a:spcAft>
              <a:defRPr/>
            </a:pPr>
            <a:r>
              <a:rPr lang="en-US" sz="2000" b="1" dirty="0"/>
              <a:t>Enhance Data Processing</a:t>
            </a:r>
            <a:r>
              <a:rPr lang="en-US" sz="2000" dirty="0"/>
              <a:t>: To implement advanced data preprocessing techniques, such as normalization and decomposition, that improve the quality of input features and contribute to more reliable forecasts.</a:t>
            </a:r>
          </a:p>
          <a:p>
            <a:pPr eaLnBrk="1" fontAlgn="auto" hangingPunct="1">
              <a:spcAft>
                <a:spcPts val="0"/>
              </a:spcAft>
              <a:defRPr/>
            </a:pPr>
            <a:endParaRPr lang="en-US" sz="2000" dirty="0"/>
          </a:p>
          <a:p>
            <a:pPr eaLnBrk="1" fontAlgn="auto" hangingPunct="1">
              <a:spcAft>
                <a:spcPts val="0"/>
              </a:spcAft>
              <a:defRPr/>
            </a:pPr>
            <a:r>
              <a:rPr lang="en-US" sz="2000" b="1" dirty="0"/>
              <a:t>Optimize Computational Efficiency</a:t>
            </a:r>
            <a:r>
              <a:rPr lang="en-US" sz="2000" dirty="0"/>
              <a:t>: To create a forecasting system that is computationally efficient, allowing for real-time application and scalability across different sizes of datasets in smart grid environments.</a:t>
            </a:r>
          </a:p>
          <a:p>
            <a:pPr marL="0" indent="0" eaLnBrk="1" fontAlgn="auto" hangingPunct="1">
              <a:spcAft>
                <a:spcPts val="0"/>
              </a:spcAft>
              <a:buFont typeface="Arial" panose="020B0604020202020204" pitchFamily="34" charset="0"/>
              <a:buNone/>
              <a:defRPr/>
            </a:pPr>
            <a:endParaRPr lang="en-US" sz="2400" dirty="0"/>
          </a:p>
        </p:txBody>
      </p:sp>
      <p:sp>
        <p:nvSpPr>
          <p:cNvPr id="5" name="Rectangle 4">
            <a:extLst>
              <a:ext uri="{FF2B5EF4-FFF2-40B4-BE49-F238E27FC236}">
                <a16:creationId xmlns:a16="http://schemas.microsoft.com/office/drawing/2014/main" id="{B06DF259-FA30-C7A3-638D-04DAE4161733}"/>
              </a:ext>
            </a:extLst>
          </p:cNvPr>
          <p:cNvSpPr/>
          <p:nvPr/>
        </p:nvSpPr>
        <p:spPr>
          <a:xfrm>
            <a:off x="223838" y="100013"/>
            <a:ext cx="11718925" cy="6475412"/>
          </a:xfrm>
          <a:prstGeom prst="rect">
            <a:avLst/>
          </a:prstGeom>
          <a:noFill/>
          <a:ln w="381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12293" name="Picture 5">
            <a:extLst>
              <a:ext uri="{FF2B5EF4-FFF2-40B4-BE49-F238E27FC236}">
                <a16:creationId xmlns:a16="http://schemas.microsoft.com/office/drawing/2014/main" id="{AFBA5D43-EDA5-C9BE-0056-CDBE89C9CA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606" r="13757"/>
          <a:stretch>
            <a:fillRect/>
          </a:stretch>
        </p:blipFill>
        <p:spPr bwMode="auto">
          <a:xfrm>
            <a:off x="8170864" y="1412477"/>
            <a:ext cx="3765550" cy="346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6CF58F60-3D58-2D55-DA79-9AA87DF46093}"/>
              </a:ext>
            </a:extLst>
          </p:cNvPr>
          <p:cNvSpPr>
            <a:spLocks noGrp="1" noChangeArrowheads="1"/>
          </p:cNvSpPr>
          <p:nvPr>
            <p:ph type="title"/>
          </p:nvPr>
        </p:nvSpPr>
        <p:spPr>
          <a:xfrm>
            <a:off x="430946" y="-47906"/>
            <a:ext cx="10515600" cy="1325563"/>
          </a:xfrm>
        </p:spPr>
        <p:txBody>
          <a:bodyPr/>
          <a:lstStyle/>
          <a:p>
            <a:pPr eaLnBrk="1" hangingPunct="1"/>
            <a:r>
              <a:rPr lang="en-US" altLang="en-US" sz="2800" dirty="0">
                <a:latin typeface="Times New Roman" panose="02020603050405020304" pitchFamily="18" charset="0"/>
                <a:cs typeface="Times New Roman" panose="02020603050405020304" pitchFamily="18" charset="0"/>
              </a:rPr>
              <a:t>Project Domain:</a:t>
            </a:r>
            <a:endParaRPr lang="en-IN" alt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7F67D2-71D1-069C-C4A3-F2BA8D147ACC}"/>
              </a:ext>
            </a:extLst>
          </p:cNvPr>
          <p:cNvSpPr>
            <a:spLocks noGrp="1"/>
          </p:cNvSpPr>
          <p:nvPr>
            <p:ph idx="1"/>
          </p:nvPr>
        </p:nvSpPr>
        <p:spPr>
          <a:xfrm>
            <a:off x="507786" y="994568"/>
            <a:ext cx="10515600" cy="4652963"/>
          </a:xfrm>
        </p:spPr>
        <p:txBody>
          <a:bodyPr rtlCol="0">
            <a:normAutofit/>
          </a:bodyPr>
          <a:lstStyle/>
          <a:p>
            <a:pPr algn="just" eaLnBrk="1" fontAlgn="auto" hangingPunct="1">
              <a:spcAft>
                <a:spcPts val="0"/>
              </a:spcAft>
              <a:defRPr/>
            </a:pPr>
            <a:r>
              <a:rPr lang="en-US" b="1" dirty="0"/>
              <a:t>Domain</a:t>
            </a:r>
            <a:r>
              <a:rPr lang="en-US" dirty="0"/>
              <a:t>: Smart Grid Technology, Machine Learning, and Data Analytics</a:t>
            </a:r>
          </a:p>
          <a:p>
            <a:pPr marL="0" indent="0" algn="just" eaLnBrk="1" fontAlgn="auto" hangingPunct="1">
              <a:spcAft>
                <a:spcPts val="0"/>
              </a:spcAft>
              <a:buFont typeface="Arial" panose="020B0604020202020204" pitchFamily="34" charset="0"/>
              <a:buNone/>
              <a:defRPr/>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eaLnBrk="1" fontAlgn="auto" hangingPunct="1">
              <a:spcAft>
                <a:spcPts val="0"/>
              </a:spcAft>
              <a:defRPr/>
            </a:pPr>
            <a:r>
              <a:rPr lang="en-US" b="1" dirty="0"/>
              <a:t>Focus</a:t>
            </a:r>
            <a:r>
              <a:rPr lang="en-US" dirty="0"/>
              <a:t>: Short-Term Load Forecasting (STLF) using hybrid machine learning models (DNN and LSTM) to optimize energy distribution and grid stability.</a:t>
            </a:r>
            <a:endParaRPr lang="en-US" dirty="0">
              <a:solidFill>
                <a:schemeClr val="tx1">
                  <a:lumMod val="75000"/>
                  <a:lumOff val="25000"/>
                </a:schemeClr>
              </a:solidFill>
            </a:endParaRPr>
          </a:p>
        </p:txBody>
      </p:sp>
      <p:sp>
        <p:nvSpPr>
          <p:cNvPr id="5" name="Rectangle 4">
            <a:extLst>
              <a:ext uri="{FF2B5EF4-FFF2-40B4-BE49-F238E27FC236}">
                <a16:creationId xmlns:a16="http://schemas.microsoft.com/office/drawing/2014/main" id="{A34531F0-C3D9-5036-D28D-ABECA22C631E}"/>
              </a:ext>
            </a:extLst>
          </p:cNvPr>
          <p:cNvSpPr/>
          <p:nvPr/>
        </p:nvSpPr>
        <p:spPr>
          <a:xfrm>
            <a:off x="223838" y="112713"/>
            <a:ext cx="11718925" cy="6416675"/>
          </a:xfrm>
          <a:prstGeom prst="rect">
            <a:avLst/>
          </a:prstGeom>
          <a:noFill/>
          <a:ln w="381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93740A7-9548-2CE7-1531-4A92E1C211DF}"/>
              </a:ext>
            </a:extLst>
          </p:cNvPr>
          <p:cNvSpPr>
            <a:spLocks noGrp="1" noChangeArrowheads="1"/>
          </p:cNvSpPr>
          <p:nvPr>
            <p:ph type="title"/>
          </p:nvPr>
        </p:nvSpPr>
        <p:spPr>
          <a:xfrm>
            <a:off x="308001" y="-118970"/>
            <a:ext cx="10515600" cy="1325563"/>
          </a:xfrm>
        </p:spPr>
        <p:txBody>
          <a:bodyPr/>
          <a:lstStyle/>
          <a:p>
            <a:pPr eaLnBrk="1" hangingPunct="1"/>
            <a:r>
              <a:rPr lang="en-US" altLang="en-US" sz="2800" dirty="0">
                <a:latin typeface="Times New Roman" panose="02020603050405020304" pitchFamily="18" charset="0"/>
                <a:cs typeface="Times New Roman" panose="02020603050405020304" pitchFamily="18" charset="0"/>
              </a:rPr>
              <a:t>Requirement Analysis:</a:t>
            </a:r>
            <a:endParaRPr lang="en-IN" altLang="en-US" sz="2800" dirty="0">
              <a:latin typeface="Times New Roman" panose="02020603050405020304" pitchFamily="18" charset="0"/>
              <a:cs typeface="Times New Roman" panose="02020603050405020304" pitchFamily="18" charset="0"/>
            </a:endParaRPr>
          </a:p>
        </p:txBody>
      </p:sp>
      <p:sp>
        <p:nvSpPr>
          <p:cNvPr id="15363" name="Content Placeholder 2">
            <a:extLst>
              <a:ext uri="{FF2B5EF4-FFF2-40B4-BE49-F238E27FC236}">
                <a16:creationId xmlns:a16="http://schemas.microsoft.com/office/drawing/2014/main" id="{5A43635F-D7FA-890D-9996-230B4130A47F}"/>
              </a:ext>
            </a:extLst>
          </p:cNvPr>
          <p:cNvSpPr>
            <a:spLocks noGrp="1" noChangeArrowheads="1"/>
          </p:cNvSpPr>
          <p:nvPr>
            <p:ph idx="1"/>
          </p:nvPr>
        </p:nvSpPr>
        <p:spPr>
          <a:xfrm>
            <a:off x="453998" y="888173"/>
            <a:ext cx="10515600" cy="4351338"/>
          </a:xfrm>
        </p:spPr>
        <p:txBody>
          <a:bodyPr rtlCol="0">
            <a:normAutofit fontScale="25000" lnSpcReduction="20000"/>
          </a:bodyPr>
          <a:lstStyle/>
          <a:p>
            <a:pPr eaLnBrk="1" fontAlgn="auto" hangingPunct="1">
              <a:spcAft>
                <a:spcPts val="0"/>
              </a:spcAft>
              <a:buFont typeface="Wingdings" panose="05000000000000000000" pitchFamily="2" charset="2"/>
              <a:buChar char="Ø"/>
              <a:defRPr/>
            </a:pPr>
            <a:r>
              <a:rPr lang="en-US" altLang="en-US" sz="7200" b="1" dirty="0">
                <a:latin typeface="Times New Roman" panose="02020603050405020304" pitchFamily="18" charset="0"/>
                <a:cs typeface="Times New Roman" panose="02020603050405020304" pitchFamily="18" charset="0"/>
              </a:rPr>
              <a:t>Functional Requirements:</a:t>
            </a:r>
          </a:p>
          <a:p>
            <a:pPr eaLnBrk="1" fontAlgn="auto" hangingPunct="1">
              <a:spcAft>
                <a:spcPts val="0"/>
              </a:spcAft>
              <a:defRPr/>
            </a:pPr>
            <a:r>
              <a:rPr lang="en-IN" sz="7200" dirty="0"/>
              <a:t>Data Ingestion and Preprocessing</a:t>
            </a:r>
          </a:p>
          <a:p>
            <a:pPr eaLnBrk="1" fontAlgn="auto" hangingPunct="1">
              <a:spcAft>
                <a:spcPts val="0"/>
              </a:spcAft>
              <a:defRPr/>
            </a:pPr>
            <a:r>
              <a:rPr lang="en-IN" sz="7200" dirty="0"/>
              <a:t>Sequence </a:t>
            </a:r>
            <a:r>
              <a:rPr lang="en-IN" sz="7200" dirty="0" err="1"/>
              <a:t>Modeling</a:t>
            </a:r>
            <a:endParaRPr lang="en-IN" sz="7200" dirty="0"/>
          </a:p>
          <a:p>
            <a:pPr eaLnBrk="1" fontAlgn="auto" hangingPunct="1">
              <a:spcAft>
                <a:spcPts val="0"/>
              </a:spcAft>
              <a:defRPr/>
            </a:pPr>
            <a:r>
              <a:rPr lang="en-IN" sz="7200" dirty="0"/>
              <a:t>Feature Extraction</a:t>
            </a:r>
          </a:p>
          <a:p>
            <a:pPr eaLnBrk="1" fontAlgn="auto" hangingPunct="1">
              <a:spcAft>
                <a:spcPts val="0"/>
              </a:spcAft>
              <a:defRPr/>
            </a:pPr>
            <a:r>
              <a:rPr lang="en-IN" sz="7200" dirty="0"/>
              <a:t>Hybrid Model Integration</a:t>
            </a:r>
          </a:p>
          <a:p>
            <a:pPr eaLnBrk="1" fontAlgn="auto" hangingPunct="1">
              <a:spcAft>
                <a:spcPts val="0"/>
              </a:spcAft>
              <a:defRPr/>
            </a:pPr>
            <a:r>
              <a:rPr lang="en-IN" sz="7200" dirty="0"/>
              <a:t>Forecasting Output</a:t>
            </a:r>
          </a:p>
          <a:p>
            <a:pPr eaLnBrk="1" fontAlgn="auto" hangingPunct="1">
              <a:spcAft>
                <a:spcPts val="0"/>
              </a:spcAft>
              <a:defRPr/>
            </a:pPr>
            <a:r>
              <a:rPr lang="en-IN" sz="7200" dirty="0"/>
              <a:t>Performance Evaluation</a:t>
            </a:r>
          </a:p>
          <a:p>
            <a:pPr eaLnBrk="1" fontAlgn="auto" hangingPunct="1">
              <a:spcAft>
                <a:spcPts val="0"/>
              </a:spcAft>
              <a:defRPr/>
            </a:pPr>
            <a:endParaRPr lang="en-IN" sz="7200" dirty="0"/>
          </a:p>
          <a:p>
            <a:pPr eaLnBrk="1" hangingPunct="1">
              <a:buFont typeface="Wingdings" panose="05000000000000000000" pitchFamily="2" charset="2"/>
              <a:buChar char="Ø"/>
            </a:pPr>
            <a:r>
              <a:rPr lang="en-US" altLang="en-US" sz="7200" b="1" dirty="0">
                <a:latin typeface="Times New Roman" panose="02020603050405020304" pitchFamily="18" charset="0"/>
                <a:cs typeface="Times New Roman" panose="02020603050405020304" pitchFamily="18" charset="0"/>
              </a:rPr>
              <a:t>Non-functional Requirements</a:t>
            </a:r>
            <a:endParaRPr lang="en-IN" altLang="en-US" sz="7200" dirty="0"/>
          </a:p>
          <a:p>
            <a:pPr eaLnBrk="1" hangingPunct="1"/>
            <a:r>
              <a:rPr lang="en-IN" altLang="en-US" sz="7200" dirty="0"/>
              <a:t>Scalability</a:t>
            </a:r>
          </a:p>
          <a:p>
            <a:pPr eaLnBrk="1" hangingPunct="1"/>
            <a:r>
              <a:rPr lang="en-IN" altLang="en-US" sz="7200" dirty="0"/>
              <a:t>Reliability</a:t>
            </a:r>
          </a:p>
          <a:p>
            <a:pPr eaLnBrk="1" hangingPunct="1"/>
            <a:r>
              <a:rPr lang="en-IN" altLang="en-US" sz="7200" dirty="0"/>
              <a:t>Performance</a:t>
            </a:r>
          </a:p>
          <a:p>
            <a:pPr eaLnBrk="1" hangingPunct="1"/>
            <a:r>
              <a:rPr lang="en-IN" altLang="en-US" sz="7200" dirty="0"/>
              <a:t>Usability</a:t>
            </a:r>
          </a:p>
          <a:p>
            <a:pPr eaLnBrk="1" hangingPunct="1"/>
            <a:r>
              <a:rPr lang="en-IN" altLang="en-US" sz="7200" dirty="0"/>
              <a:t>Security</a:t>
            </a:r>
          </a:p>
          <a:p>
            <a:pPr eaLnBrk="1" hangingPunct="1"/>
            <a:r>
              <a:rPr lang="en-IN" altLang="en-US" sz="7200" dirty="0"/>
              <a:t>Maintainability</a:t>
            </a:r>
            <a:endParaRPr lang="en-IN" sz="7200" dirty="0"/>
          </a:p>
          <a:p>
            <a:pPr eaLnBrk="1" fontAlgn="auto" hangingPunct="1">
              <a:spcAft>
                <a:spcPts val="0"/>
              </a:spcAft>
              <a:defRPr/>
            </a:pPr>
            <a:endParaRPr lang="en-US" sz="2400" b="1"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US" altLang="en-US"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C99749E-5B84-A884-D675-70BF4A1CB28E}"/>
              </a:ext>
            </a:extLst>
          </p:cNvPr>
          <p:cNvSpPr/>
          <p:nvPr/>
        </p:nvSpPr>
        <p:spPr>
          <a:xfrm>
            <a:off x="236538" y="190500"/>
            <a:ext cx="11718925" cy="6477000"/>
          </a:xfrm>
          <a:prstGeom prst="rect">
            <a:avLst/>
          </a:prstGeom>
          <a:noFill/>
          <a:ln w="381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41E85D0-B916-7B21-0C26-DCFE45A07269}"/>
              </a:ext>
            </a:extLst>
          </p:cNvPr>
          <p:cNvSpPr>
            <a:spLocks noGrp="1" noChangeArrowheads="1"/>
          </p:cNvSpPr>
          <p:nvPr>
            <p:ph type="title"/>
          </p:nvPr>
        </p:nvSpPr>
        <p:spPr>
          <a:xfrm>
            <a:off x="331053" y="-88233"/>
            <a:ext cx="10515600" cy="1325563"/>
          </a:xfrm>
        </p:spPr>
        <p:txBody>
          <a:bodyPr/>
          <a:lstStyle/>
          <a:p>
            <a:pPr eaLnBrk="1" hangingPunct="1"/>
            <a:r>
              <a:rPr lang="en-IN" altLang="en-US" sz="2800" dirty="0">
                <a:latin typeface="Times New Roman" panose="02020603050405020304" pitchFamily="18" charset="0"/>
                <a:cs typeface="Times New Roman" panose="02020603050405020304" pitchFamily="18" charset="0"/>
              </a:rPr>
              <a:t>Requirement Analysis:</a:t>
            </a:r>
          </a:p>
        </p:txBody>
      </p:sp>
      <p:sp>
        <p:nvSpPr>
          <p:cNvPr id="3" name="Content Placeholder 2">
            <a:extLst>
              <a:ext uri="{FF2B5EF4-FFF2-40B4-BE49-F238E27FC236}">
                <a16:creationId xmlns:a16="http://schemas.microsoft.com/office/drawing/2014/main" id="{C1D3E1D2-8431-0381-2B98-8CFE9DF1B433}"/>
              </a:ext>
            </a:extLst>
          </p:cNvPr>
          <p:cNvSpPr>
            <a:spLocks noGrp="1"/>
          </p:cNvSpPr>
          <p:nvPr>
            <p:ph idx="1"/>
          </p:nvPr>
        </p:nvSpPr>
        <p:spPr>
          <a:xfrm>
            <a:off x="438268" y="914601"/>
            <a:ext cx="10515600" cy="4676775"/>
          </a:xfrm>
        </p:spPr>
        <p:txBody>
          <a:bodyPr rtlCol="0">
            <a:normAutofit lnSpcReduction="10000"/>
          </a:bodyPr>
          <a:lstStyle/>
          <a:p>
            <a:pPr eaLnBrk="1" fontAlgn="auto" hangingPunct="1">
              <a:spcAft>
                <a:spcPts val="0"/>
              </a:spcAft>
              <a:buFont typeface="Wingdings" panose="05000000000000000000" pitchFamily="2" charset="2"/>
              <a:buChar char="Ø"/>
              <a:defRPr/>
            </a:pP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Software Requirements:</a:t>
            </a:r>
          </a:p>
          <a:p>
            <a:pPr eaLnBrk="1" fontAlgn="auto" hangingPunct="1">
              <a:spcAft>
                <a:spcPts val="0"/>
              </a:spcAft>
              <a:defRPr/>
            </a:pPr>
            <a:r>
              <a:rPr lang="en-US" sz="2000" b="1" dirty="0"/>
              <a:t>Operating System</a:t>
            </a:r>
            <a:r>
              <a:rPr lang="en-US" sz="2000" dirty="0"/>
              <a:t>: Windows, Linux, or macOS</a:t>
            </a:r>
          </a:p>
          <a:p>
            <a:pPr eaLnBrk="1" fontAlgn="auto" hangingPunct="1">
              <a:spcAft>
                <a:spcPts val="0"/>
              </a:spcAft>
              <a:defRPr/>
            </a:pPr>
            <a:r>
              <a:rPr lang="en-US" sz="2000" b="1" dirty="0"/>
              <a:t>Programming Languages</a:t>
            </a:r>
            <a:r>
              <a:rPr lang="en-US" sz="2000" dirty="0"/>
              <a:t>:</a:t>
            </a:r>
          </a:p>
          <a:p>
            <a:pPr eaLnBrk="1" fontAlgn="auto" hangingPunct="1">
              <a:spcAft>
                <a:spcPts val="0"/>
              </a:spcAft>
              <a:defRPr/>
            </a:pPr>
            <a:r>
              <a:rPr lang="en-US" sz="2000" dirty="0"/>
              <a:t> 		1)python</a:t>
            </a:r>
          </a:p>
          <a:p>
            <a:pPr marL="1828800" lvl="4" indent="0" eaLnBrk="1" fontAlgn="auto" hangingPunct="1">
              <a:spcAft>
                <a:spcPts val="0"/>
              </a:spcAft>
              <a:buFont typeface="Arial" panose="020B0604020202020204" pitchFamily="34" charset="0"/>
              <a:buNone/>
              <a:defRPr/>
            </a:pPr>
            <a:r>
              <a:rPr lang="en-US" sz="2000" dirty="0"/>
              <a:t>2)</a:t>
            </a:r>
            <a:r>
              <a:rPr lang="en-US" sz="2000" dirty="0" err="1"/>
              <a:t>sql</a:t>
            </a:r>
            <a:endParaRPr lang="en-US" sz="2000" dirty="0"/>
          </a:p>
          <a:p>
            <a:pPr eaLnBrk="1" fontAlgn="auto" hangingPunct="1">
              <a:spcAft>
                <a:spcPts val="0"/>
              </a:spcAft>
              <a:defRPr/>
            </a:pPr>
            <a:r>
              <a:rPr lang="en-US" sz="2000" b="1" dirty="0"/>
              <a:t>Machine Learning Libraries</a:t>
            </a:r>
            <a:r>
              <a:rPr lang="en-US" sz="2000" dirty="0"/>
              <a:t>: TensorFlow, </a:t>
            </a:r>
            <a:r>
              <a:rPr lang="en-US" sz="2000" dirty="0" err="1"/>
              <a:t>Keras</a:t>
            </a:r>
            <a:r>
              <a:rPr lang="en-US" sz="2000" dirty="0"/>
              <a:t>, Scikit-learn</a:t>
            </a:r>
          </a:p>
          <a:p>
            <a:pPr eaLnBrk="1" fontAlgn="auto" hangingPunct="1">
              <a:spcAft>
                <a:spcPts val="0"/>
              </a:spcAft>
              <a:defRPr/>
            </a:pPr>
            <a:r>
              <a:rPr lang="en-US" sz="2000" b="1" dirty="0"/>
              <a:t>Version Control</a:t>
            </a:r>
            <a:r>
              <a:rPr lang="en-US" sz="2000" dirty="0"/>
              <a:t>: Git and GitHub/Bitbucket for version control and collaboration</a:t>
            </a:r>
          </a:p>
          <a:p>
            <a:pPr eaLnBrk="1" fontAlgn="auto" hangingPunct="1">
              <a:spcAft>
                <a:spcPts val="0"/>
              </a:spcAft>
              <a:defRPr/>
            </a:pPr>
            <a:r>
              <a:rPr lang="en-US" sz="2000" b="1" dirty="0"/>
              <a:t>IDE/Development Tools</a:t>
            </a:r>
            <a:r>
              <a:rPr lang="en-US" sz="2000" dirty="0"/>
              <a:t>: PyCharm, </a:t>
            </a:r>
            <a:r>
              <a:rPr lang="en-US" sz="2000" dirty="0" err="1"/>
              <a:t>Jupyter</a:t>
            </a:r>
            <a:r>
              <a:rPr lang="en-US" sz="2000" dirty="0"/>
              <a:t> Notebook, or Visual Studio Code</a:t>
            </a:r>
          </a:p>
          <a:p>
            <a:pPr algn="just" eaLnBrk="1" fontAlgn="auto" hangingPunct="1">
              <a:spcAft>
                <a:spcPts val="0"/>
              </a:spcAft>
              <a:defRPr/>
            </a:pPr>
            <a:r>
              <a:rPr lang="en-US" sz="2000" b="1" dirty="0"/>
              <a:t>Processor</a:t>
            </a:r>
            <a:r>
              <a:rPr lang="en-US" sz="2000" dirty="0"/>
              <a:t>: Multi-core processor (Intel i5 or higher, or equivalent AMD Ryzen)</a:t>
            </a:r>
          </a:p>
          <a:p>
            <a:pPr algn="just" eaLnBrk="1" fontAlgn="auto" hangingPunct="1">
              <a:spcAft>
                <a:spcPts val="0"/>
              </a:spcAft>
              <a:defRPr/>
            </a:pPr>
            <a:r>
              <a:rPr lang="en-US" sz="2000" b="1" dirty="0"/>
              <a:t>RAM</a:t>
            </a:r>
            <a:r>
              <a:rPr lang="en-US" sz="2000" dirty="0"/>
              <a:t>: Minimum 16 GB (32 GB recommended for large datasets)</a:t>
            </a:r>
          </a:p>
          <a:p>
            <a:pPr algn="just" eaLnBrk="1" fontAlgn="auto" hangingPunct="1">
              <a:spcAft>
                <a:spcPts val="0"/>
              </a:spcAft>
              <a:defRPr/>
            </a:pPr>
            <a:r>
              <a:rPr lang="en-US" sz="2000" b="1" dirty="0"/>
              <a:t>Storage</a:t>
            </a:r>
            <a:r>
              <a:rPr lang="en-US" sz="2000" dirty="0"/>
              <a:t>: SSD with at least 500 GB of free space </a:t>
            </a:r>
          </a:p>
          <a:p>
            <a:pPr algn="just" eaLnBrk="1" fontAlgn="auto" hangingPunct="1">
              <a:spcAft>
                <a:spcPts val="0"/>
              </a:spcAft>
              <a:defRPr/>
            </a:pPr>
            <a:r>
              <a:rPr lang="en-US" sz="2000" b="1" dirty="0"/>
              <a:t>Network</a:t>
            </a:r>
            <a:r>
              <a:rPr lang="en-US" sz="2000" dirty="0"/>
              <a:t>: High-speed internet connection for data transfer and access to cloud-based resources </a:t>
            </a:r>
          </a:p>
          <a:p>
            <a:pPr eaLnBrk="1" fontAlgn="auto" hangingPunct="1">
              <a:spcAft>
                <a:spcPts val="0"/>
              </a:spcAft>
              <a:defRPr/>
            </a:pPr>
            <a:endParaRPr lang="en-IN" sz="2000" dirty="0">
              <a:solidFill>
                <a:schemeClr val="tx1">
                  <a:lumMod val="75000"/>
                  <a:lumOff val="25000"/>
                </a:schemeClr>
              </a:solidFill>
            </a:endParaRPr>
          </a:p>
        </p:txBody>
      </p:sp>
      <p:sp>
        <p:nvSpPr>
          <p:cNvPr id="5" name="Rectangle 4">
            <a:extLst>
              <a:ext uri="{FF2B5EF4-FFF2-40B4-BE49-F238E27FC236}">
                <a16:creationId xmlns:a16="http://schemas.microsoft.com/office/drawing/2014/main" id="{736394A5-DD64-308A-8923-9BFA5C4BD957}"/>
              </a:ext>
            </a:extLst>
          </p:cNvPr>
          <p:cNvSpPr/>
          <p:nvPr/>
        </p:nvSpPr>
        <p:spPr>
          <a:xfrm>
            <a:off x="223838" y="100013"/>
            <a:ext cx="11718925" cy="6475412"/>
          </a:xfrm>
          <a:prstGeom prst="rect">
            <a:avLst/>
          </a:prstGeom>
          <a:noFill/>
          <a:ln w="381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1004</TotalTime>
  <Words>1558</Words>
  <Application>Microsoft Office PowerPoint</Application>
  <PresentationFormat>Widescreen</PresentationFormat>
  <Paragraphs>137</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Calisto MT</vt:lpstr>
      <vt:lpstr>Times New Roman</vt:lpstr>
      <vt:lpstr>Trebuchet MS</vt:lpstr>
      <vt:lpstr>Wingdings</vt:lpstr>
      <vt:lpstr>Wingdings 3</vt:lpstr>
      <vt:lpstr>Office Theme</vt:lpstr>
      <vt:lpstr>PowerPoint Presentation</vt:lpstr>
      <vt:lpstr>Abstract: </vt:lpstr>
      <vt:lpstr>Literature Survey:</vt:lpstr>
      <vt:lpstr>Problems in Existing System:</vt:lpstr>
      <vt:lpstr>Proposed System:</vt:lpstr>
      <vt:lpstr>Objectives:</vt:lpstr>
      <vt:lpstr>Project Domain:</vt:lpstr>
      <vt:lpstr>Requirement Analysis:</vt:lpstr>
      <vt:lpstr>Requirement Analysis:</vt:lpstr>
      <vt:lpstr>System Architecture </vt:lpstr>
      <vt:lpstr>DNN ALGORITHM:</vt:lpstr>
      <vt:lpstr>LSTM  ALGARITHM:</vt:lpstr>
      <vt:lpstr>Methodology:</vt:lpstr>
      <vt:lpstr>OUTPUT</vt:lpstr>
      <vt:lpstr>Result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dc:title>
  <dc:creator>Mounika, Gattem</dc:creator>
  <cp:lastModifiedBy>vinay kankatala</cp:lastModifiedBy>
  <cp:revision>403</cp:revision>
  <dcterms:created xsi:type="dcterms:W3CDTF">2021-05-22T09:16:38Z</dcterms:created>
  <dcterms:modified xsi:type="dcterms:W3CDTF">2024-11-06T12:19:58Z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2021-07-02T18:27:27Z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a45faa05-55e5-4ac1-8791-579d4098f2cd</vt:lpwstr>
  </property>
  <property fmtid="{D5CDD505-2E9C-101B-9397-08002B2CF9AE}" pid="8" name="MSIP_Label_ea60d57e-af5b-4752-ac57-3e4f28ca11dc_ContentBits">
    <vt:lpwstr>0</vt:lpwstr>
  </property>
</Properties>
</file>