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R JITHESH SRINATH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NO:422200051 ( asunm110422200051)</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INFORMATION SYSTEM MANAGEMENT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DRBCCC HINDU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