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7" r:id="rId3"/>
    <p:sldId id="258" r:id="rId4"/>
    <p:sldId id="272" r:id="rId5"/>
    <p:sldId id="276" r:id="rId6"/>
    <p:sldId id="259" r:id="rId7"/>
    <p:sldId id="277" r:id="rId8"/>
    <p:sldId id="278" r:id="rId9"/>
    <p:sldId id="279" r:id="rId10"/>
    <p:sldId id="284" r:id="rId11"/>
    <p:sldId id="285" r:id="rId12"/>
    <p:sldId id="289" r:id="rId13"/>
    <p:sldId id="269" r:id="rId14"/>
    <p:sldId id="270" r:id="rId15"/>
    <p:sldId id="273" r:id="rId16"/>
    <p:sldId id="274" r:id="rId17"/>
    <p:sldId id="280" r:id="rId18"/>
    <p:sldId id="271" r:id="rId19"/>
    <p:sldId id="283" r:id="rId20"/>
    <p:sldId id="281" r:id="rId21"/>
    <p:sldId id="282" r:id="rId22"/>
    <p:sldId id="275" r:id="rId23"/>
    <p:sldId id="286" r:id="rId24"/>
    <p:sldId id="288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0FFBC-2E2D-4B26-87EA-7EEC8E81DB34}" v="301" dt="2021-07-05T17:02:39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101149" userId="a6957f2b-2635-4dd6-9e78-ba0be880c39b" providerId="ADAL" clId="{7590FFBC-2E2D-4B26-87EA-7EEC8E81DB34}"/>
    <pc:docChg chg="undo custSel addSld delSld modSld">
      <pc:chgData name="m101149" userId="a6957f2b-2635-4dd6-9e78-ba0be880c39b" providerId="ADAL" clId="{7590FFBC-2E2D-4B26-87EA-7EEC8E81DB34}" dt="2021-07-05T17:02:39.723" v="7553"/>
      <pc:docMkLst>
        <pc:docMk/>
      </pc:docMkLst>
      <pc:sldChg chg="addSp delSp modSp del mod">
        <pc:chgData name="m101149" userId="a6957f2b-2635-4dd6-9e78-ba0be880c39b" providerId="ADAL" clId="{7590FFBC-2E2D-4B26-87EA-7EEC8E81DB34}" dt="2021-07-05T16:46:36.615" v="7056" actId="47"/>
        <pc:sldMkLst>
          <pc:docMk/>
          <pc:sldMk cId="3053402770" sldId="256"/>
        </pc:sldMkLst>
        <pc:spChg chg="mod">
          <ac:chgData name="m101149" userId="a6957f2b-2635-4dd6-9e78-ba0be880c39b" providerId="ADAL" clId="{7590FFBC-2E2D-4B26-87EA-7EEC8E81DB34}" dt="2021-07-05T16:40:37.341" v="6984" actId="20577"/>
          <ac:spMkLst>
            <pc:docMk/>
            <pc:sldMk cId="3053402770" sldId="256"/>
            <ac:spMk id="2" creationId="{F46F86F7-29E5-4576-802D-ED1AC1794CA6}"/>
          </ac:spMkLst>
        </pc:spChg>
        <pc:spChg chg="mod">
          <ac:chgData name="m101149" userId="a6957f2b-2635-4dd6-9e78-ba0be880c39b" providerId="ADAL" clId="{7590FFBC-2E2D-4B26-87EA-7EEC8E81DB34}" dt="2021-07-05T16:41:32.334" v="7042" actId="20577"/>
          <ac:spMkLst>
            <pc:docMk/>
            <pc:sldMk cId="3053402770" sldId="256"/>
            <ac:spMk id="3" creationId="{85D0C0C4-6D46-44E8-90F6-86D75B2A4FBF}"/>
          </ac:spMkLst>
        </pc:spChg>
        <pc:spChg chg="add del mod">
          <ac:chgData name="m101149" userId="a6957f2b-2635-4dd6-9e78-ba0be880c39b" providerId="ADAL" clId="{7590FFBC-2E2D-4B26-87EA-7EEC8E81DB34}" dt="2021-07-05T16:41:45.940" v="7044"/>
          <ac:spMkLst>
            <pc:docMk/>
            <pc:sldMk cId="3053402770" sldId="256"/>
            <ac:spMk id="4" creationId="{3CF00F93-6DE3-49A2-A920-31B3C9BB77D1}"/>
          </ac:spMkLst>
        </pc:spChg>
        <pc:spChg chg="add mod">
          <ac:chgData name="m101149" userId="a6957f2b-2635-4dd6-9e78-ba0be880c39b" providerId="ADAL" clId="{7590FFBC-2E2D-4B26-87EA-7EEC8E81DB34}" dt="2021-07-05T16:42:22.868" v="7051" actId="1076"/>
          <ac:spMkLst>
            <pc:docMk/>
            <pc:sldMk cId="3053402770" sldId="256"/>
            <ac:spMk id="7" creationId="{A5B12DA5-8829-48BE-90C2-013F59D28A0C}"/>
          </ac:spMkLst>
        </pc:spChg>
        <pc:picChg chg="add del mod">
          <ac:chgData name="m101149" userId="a6957f2b-2635-4dd6-9e78-ba0be880c39b" providerId="ADAL" clId="{7590FFBC-2E2D-4B26-87EA-7EEC8E81DB34}" dt="2021-07-05T16:41:58.471" v="7048"/>
          <ac:picMkLst>
            <pc:docMk/>
            <pc:sldMk cId="3053402770" sldId="256"/>
            <ac:picMk id="5" creationId="{7FEAB7AF-747E-4132-8A65-F272C13EBB27}"/>
          </ac:picMkLst>
        </pc:picChg>
      </pc:sldChg>
      <pc:sldChg chg="modSp mod">
        <pc:chgData name="m101149" userId="a6957f2b-2635-4dd6-9e78-ba0be880c39b" providerId="ADAL" clId="{7590FFBC-2E2D-4B26-87EA-7EEC8E81DB34}" dt="2021-07-05T11:32:39.208" v="1749" actId="33524"/>
        <pc:sldMkLst>
          <pc:docMk/>
          <pc:sldMk cId="3490968172" sldId="257"/>
        </pc:sldMkLst>
        <pc:spChg chg="mod">
          <ac:chgData name="m101149" userId="a6957f2b-2635-4dd6-9e78-ba0be880c39b" providerId="ADAL" clId="{7590FFBC-2E2D-4B26-87EA-7EEC8E81DB34}" dt="2021-07-05T11:32:39.208" v="1749" actId="33524"/>
          <ac:spMkLst>
            <pc:docMk/>
            <pc:sldMk cId="3490968172" sldId="257"/>
            <ac:spMk id="3" creationId="{5F560731-2018-4D50-9E13-93E7CBF714FE}"/>
          </ac:spMkLst>
        </pc:spChg>
      </pc:sldChg>
      <pc:sldChg chg="modSp mod">
        <pc:chgData name="m101149" userId="a6957f2b-2635-4dd6-9e78-ba0be880c39b" providerId="ADAL" clId="{7590FFBC-2E2D-4B26-87EA-7EEC8E81DB34}" dt="2021-07-05T16:50:31.334" v="7206" actId="6549"/>
        <pc:sldMkLst>
          <pc:docMk/>
          <pc:sldMk cId="2770045575" sldId="258"/>
        </pc:sldMkLst>
        <pc:spChg chg="mod">
          <ac:chgData name="m101149" userId="a6957f2b-2635-4dd6-9e78-ba0be880c39b" providerId="ADAL" clId="{7590FFBC-2E2D-4B26-87EA-7EEC8E81DB34}" dt="2021-07-05T16:50:31.334" v="7206" actId="6549"/>
          <ac:spMkLst>
            <pc:docMk/>
            <pc:sldMk cId="2770045575" sldId="258"/>
            <ac:spMk id="3" creationId="{F7462D42-4CEA-458C-9D1E-CE1CD763B854}"/>
          </ac:spMkLst>
        </pc:spChg>
      </pc:sldChg>
      <pc:sldChg chg="addSp delSp modSp mod setBg">
        <pc:chgData name="m101149" userId="a6957f2b-2635-4dd6-9e78-ba0be880c39b" providerId="ADAL" clId="{7590FFBC-2E2D-4B26-87EA-7EEC8E81DB34}" dt="2021-07-05T17:00:34.679" v="7515" actId="20577"/>
        <pc:sldMkLst>
          <pc:docMk/>
          <pc:sldMk cId="646443342" sldId="259"/>
        </pc:sldMkLst>
        <pc:spChg chg="mod">
          <ac:chgData name="m101149" userId="a6957f2b-2635-4dd6-9e78-ba0be880c39b" providerId="ADAL" clId="{7590FFBC-2E2D-4B26-87EA-7EEC8E81DB34}" dt="2021-07-05T15:34:34.563" v="4399" actId="20577"/>
          <ac:spMkLst>
            <pc:docMk/>
            <pc:sldMk cId="646443342" sldId="259"/>
            <ac:spMk id="2" creationId="{3A9DF64E-2687-43BC-8094-EBE7193CBF48}"/>
          </ac:spMkLst>
        </pc:spChg>
        <pc:spChg chg="del mod">
          <ac:chgData name="m101149" userId="a6957f2b-2635-4dd6-9e78-ba0be880c39b" providerId="ADAL" clId="{7590FFBC-2E2D-4B26-87EA-7EEC8E81DB34}" dt="2021-07-05T12:30:57.054" v="1870" actId="478"/>
          <ac:spMkLst>
            <pc:docMk/>
            <pc:sldMk cId="646443342" sldId="259"/>
            <ac:spMk id="3" creationId="{F9315E78-A620-424E-B801-321A3DCB9B3F}"/>
          </ac:spMkLst>
        </pc:spChg>
        <pc:spChg chg="add del mod">
          <ac:chgData name="m101149" userId="a6957f2b-2635-4dd6-9e78-ba0be880c39b" providerId="ADAL" clId="{7590FFBC-2E2D-4B26-87EA-7EEC8E81DB34}" dt="2021-07-05T12:31:01.283" v="1871" actId="478"/>
          <ac:spMkLst>
            <pc:docMk/>
            <pc:sldMk cId="646443342" sldId="259"/>
            <ac:spMk id="6" creationId="{5270A2E3-55AE-470B-85FE-23199B2EAFF4}"/>
          </ac:spMkLst>
        </pc:spChg>
        <pc:spChg chg="add del">
          <ac:chgData name="m101149" userId="a6957f2b-2635-4dd6-9e78-ba0be880c39b" providerId="ADAL" clId="{7590FFBC-2E2D-4B26-87EA-7EEC8E81DB34}" dt="2021-07-05T12:48:25.958" v="2152" actId="26606"/>
          <ac:spMkLst>
            <pc:docMk/>
            <pc:sldMk cId="646443342" sldId="259"/>
            <ac:spMk id="12" creationId="{129579E8-8FA2-4D2F-A8F9-7EF7C959431C}"/>
          </ac:spMkLst>
        </pc:spChg>
        <pc:spChg chg="add del">
          <ac:chgData name="m101149" userId="a6957f2b-2635-4dd6-9e78-ba0be880c39b" providerId="ADAL" clId="{7590FFBC-2E2D-4B26-87EA-7EEC8E81DB34}" dt="2021-07-05T12:48:12.467" v="2140" actId="26606"/>
          <ac:spMkLst>
            <pc:docMk/>
            <pc:sldMk cId="646443342" sldId="259"/>
            <ac:spMk id="15" creationId="{D4771268-CB57-404A-9271-370EB28F6090}"/>
          </ac:spMkLst>
        </pc:spChg>
        <pc:spChg chg="add del">
          <ac:chgData name="m101149" userId="a6957f2b-2635-4dd6-9e78-ba0be880c39b" providerId="ADAL" clId="{7590FFBC-2E2D-4B26-87EA-7EEC8E81DB34}" dt="2021-07-05T12:48:14.507" v="2142" actId="26606"/>
          <ac:spMkLst>
            <pc:docMk/>
            <pc:sldMk cId="646443342" sldId="259"/>
            <ac:spMk id="17" creationId="{A4AC5506-6312-4701-8D3C-40187889A947}"/>
          </ac:spMkLst>
        </pc:spChg>
        <pc:spChg chg="add del">
          <ac:chgData name="m101149" userId="a6957f2b-2635-4dd6-9e78-ba0be880c39b" providerId="ADAL" clId="{7590FFBC-2E2D-4B26-87EA-7EEC8E81DB34}" dt="2021-07-05T12:48:16.202" v="2144" actId="26606"/>
          <ac:spMkLst>
            <pc:docMk/>
            <pc:sldMk cId="646443342" sldId="259"/>
            <ac:spMk id="22" creationId="{7F57BEA8-497D-4AA8-8A18-BDCD696B25FE}"/>
          </ac:spMkLst>
        </pc:spChg>
        <pc:spChg chg="add del">
          <ac:chgData name="m101149" userId="a6957f2b-2635-4dd6-9e78-ba0be880c39b" providerId="ADAL" clId="{7590FFBC-2E2D-4B26-87EA-7EEC8E81DB34}" dt="2021-07-05T12:48:18.167" v="2146" actId="26606"/>
          <ac:spMkLst>
            <pc:docMk/>
            <pc:sldMk cId="646443342" sldId="259"/>
            <ac:spMk id="23" creationId="{F8260ED5-17F7-4158-B241-D51DD4CF1B7E}"/>
          </ac:spMkLst>
        </pc:spChg>
        <pc:spChg chg="add del">
          <ac:chgData name="m101149" userId="a6957f2b-2635-4dd6-9e78-ba0be880c39b" providerId="ADAL" clId="{7590FFBC-2E2D-4B26-87EA-7EEC8E81DB34}" dt="2021-07-05T12:48:18.167" v="2146" actId="26606"/>
          <ac:spMkLst>
            <pc:docMk/>
            <pc:sldMk cId="646443342" sldId="259"/>
            <ac:spMk id="24" creationId="{A8384FB5-9ADC-4DDC-881B-597D56F5B15D}"/>
          </ac:spMkLst>
        </pc:spChg>
        <pc:spChg chg="add del">
          <ac:chgData name="m101149" userId="a6957f2b-2635-4dd6-9e78-ba0be880c39b" providerId="ADAL" clId="{7590FFBC-2E2D-4B26-87EA-7EEC8E81DB34}" dt="2021-07-05T12:48:18.167" v="2146" actId="26606"/>
          <ac:spMkLst>
            <pc:docMk/>
            <pc:sldMk cId="646443342" sldId="259"/>
            <ac:spMk id="25" creationId="{91E5A9A7-95C6-4F4F-B00E-C82E07FE62EF}"/>
          </ac:spMkLst>
        </pc:spChg>
        <pc:spChg chg="add del">
          <ac:chgData name="m101149" userId="a6957f2b-2635-4dd6-9e78-ba0be880c39b" providerId="ADAL" clId="{7590FFBC-2E2D-4B26-87EA-7EEC8E81DB34}" dt="2021-07-05T12:48:18.167" v="2146" actId="26606"/>
          <ac:spMkLst>
            <pc:docMk/>
            <pc:sldMk cId="646443342" sldId="259"/>
            <ac:spMk id="26" creationId="{D07DD2DE-F619-49DD-B5E7-03A290FF4ED1}"/>
          </ac:spMkLst>
        </pc:spChg>
        <pc:spChg chg="add del">
          <ac:chgData name="m101149" userId="a6957f2b-2635-4dd6-9e78-ba0be880c39b" providerId="ADAL" clId="{7590FFBC-2E2D-4B26-87EA-7EEC8E81DB34}" dt="2021-07-05T12:48:18.167" v="2146" actId="26606"/>
          <ac:spMkLst>
            <pc:docMk/>
            <pc:sldMk cId="646443342" sldId="259"/>
            <ac:spMk id="27" creationId="{85149191-5F60-4A28-AAFF-039F96B0F3EC}"/>
          </ac:spMkLst>
        </pc:spChg>
        <pc:spChg chg="add del">
          <ac:chgData name="m101149" userId="a6957f2b-2635-4dd6-9e78-ba0be880c39b" providerId="ADAL" clId="{7590FFBC-2E2D-4B26-87EA-7EEC8E81DB34}" dt="2021-07-05T12:48:29.084" v="2154" actId="26606"/>
          <ac:spMkLst>
            <pc:docMk/>
            <pc:sldMk cId="646443342" sldId="259"/>
            <ac:spMk id="28" creationId="{D12DDE76-C203-4047-9998-63900085B5E8}"/>
          </ac:spMkLst>
        </pc:spChg>
        <pc:spChg chg="add del">
          <ac:chgData name="m101149" userId="a6957f2b-2635-4dd6-9e78-ba0be880c39b" providerId="ADAL" clId="{7590FFBC-2E2D-4B26-87EA-7EEC8E81DB34}" dt="2021-07-05T12:48:20.797" v="2148" actId="26606"/>
          <ac:spMkLst>
            <pc:docMk/>
            <pc:sldMk cId="646443342" sldId="259"/>
            <ac:spMk id="29" creationId="{A4AC5506-6312-4701-8D3C-40187889A947}"/>
          </ac:spMkLst>
        </pc:spChg>
        <pc:spChg chg="add del">
          <ac:chgData name="m101149" userId="a6957f2b-2635-4dd6-9e78-ba0be880c39b" providerId="ADAL" clId="{7590FFBC-2E2D-4B26-87EA-7EEC8E81DB34}" dt="2021-07-05T12:48:32.015" v="2156" actId="26606"/>
          <ac:spMkLst>
            <pc:docMk/>
            <pc:sldMk cId="646443342" sldId="259"/>
            <ac:spMk id="30" creationId="{53F29798-D584-4792-9B62-3F5F5C36D619}"/>
          </ac:spMkLst>
        </pc:spChg>
        <pc:spChg chg="add del mod">
          <ac:chgData name="m101149" userId="a6957f2b-2635-4dd6-9e78-ba0be880c39b" providerId="ADAL" clId="{7590FFBC-2E2D-4B26-87EA-7EEC8E81DB34}" dt="2021-07-05T12:50:49.157" v="2168" actId="478"/>
          <ac:spMkLst>
            <pc:docMk/>
            <pc:sldMk cId="646443342" sldId="259"/>
            <ac:spMk id="31" creationId="{700DC157-0129-4BAE-B006-922B65631CB0}"/>
          </ac:spMkLst>
        </pc:spChg>
        <pc:spChg chg="add del mod">
          <ac:chgData name="m101149" userId="a6957f2b-2635-4dd6-9e78-ba0be880c39b" providerId="ADAL" clId="{7590FFBC-2E2D-4B26-87EA-7EEC8E81DB34}" dt="2021-07-05T12:59:55.381" v="2279" actId="478"/>
          <ac:spMkLst>
            <pc:docMk/>
            <pc:sldMk cId="646443342" sldId="259"/>
            <ac:spMk id="35" creationId="{3A524392-3376-429E-9D51-3B6BD8EDA4C8}"/>
          </ac:spMkLst>
        </pc:spChg>
        <pc:spChg chg="add mod">
          <ac:chgData name="m101149" userId="a6957f2b-2635-4dd6-9e78-ba0be880c39b" providerId="ADAL" clId="{7590FFBC-2E2D-4B26-87EA-7EEC8E81DB34}" dt="2021-07-05T16:56:55.751" v="7418" actId="20577"/>
          <ac:spMkLst>
            <pc:docMk/>
            <pc:sldMk cId="646443342" sldId="259"/>
            <ac:spMk id="40" creationId="{A52E2050-BDBF-4D66-A411-F5D96E6F7B16}"/>
          </ac:spMkLst>
        </pc:spChg>
        <pc:spChg chg="add mod">
          <ac:chgData name="m101149" userId="a6957f2b-2635-4dd6-9e78-ba0be880c39b" providerId="ADAL" clId="{7590FFBC-2E2D-4B26-87EA-7EEC8E81DB34}" dt="2021-07-05T15:37:13.177" v="4506" actId="1076"/>
          <ac:spMkLst>
            <pc:docMk/>
            <pc:sldMk cId="646443342" sldId="259"/>
            <ac:spMk id="42" creationId="{00DE3A0F-F721-488E-A2FA-97B512723FB8}"/>
          </ac:spMkLst>
        </pc:spChg>
        <pc:grpChg chg="add del">
          <ac:chgData name="m101149" userId="a6957f2b-2635-4dd6-9e78-ba0be880c39b" providerId="ADAL" clId="{7590FFBC-2E2D-4B26-87EA-7EEC8E81DB34}" dt="2021-07-05T12:48:25.958" v="2152" actId="26606"/>
          <ac:grpSpMkLst>
            <pc:docMk/>
            <pc:sldMk cId="646443342" sldId="259"/>
            <ac:grpSpMk id="13" creationId="{3FEB7750-5E3F-43E4-B0BB-6614A165F8F7}"/>
          </ac:grpSpMkLst>
        </pc:grpChg>
        <pc:graphicFrameChg chg="add del mod modGraphic">
          <ac:chgData name="m101149" userId="a6957f2b-2635-4dd6-9e78-ba0be880c39b" providerId="ADAL" clId="{7590FFBC-2E2D-4B26-87EA-7EEC8E81DB34}" dt="2021-07-05T12:38:57.728" v="1970" actId="21"/>
          <ac:graphicFrameMkLst>
            <pc:docMk/>
            <pc:sldMk cId="646443342" sldId="259"/>
            <ac:graphicFrameMk id="9" creationId="{45132E92-92DC-4343-8BA7-68B1BD5B761B}"/>
          </ac:graphicFrameMkLst>
        </pc:graphicFrameChg>
        <pc:graphicFrameChg chg="add mod modGraphic">
          <ac:chgData name="m101149" userId="a6957f2b-2635-4dd6-9e78-ba0be880c39b" providerId="ADAL" clId="{7590FFBC-2E2D-4B26-87EA-7EEC8E81DB34}" dt="2021-07-05T15:37:09.497" v="4505" actId="1037"/>
          <ac:graphicFrameMkLst>
            <pc:docMk/>
            <pc:sldMk cId="646443342" sldId="259"/>
            <ac:graphicFrameMk id="10" creationId="{16C2BCDC-71AB-416F-9BF7-6695A962D4D6}"/>
          </ac:graphicFrameMkLst>
        </pc:graphicFrameChg>
        <pc:graphicFrameChg chg="add mod modGraphic">
          <ac:chgData name="m101149" userId="a6957f2b-2635-4dd6-9e78-ba0be880c39b" providerId="ADAL" clId="{7590FFBC-2E2D-4B26-87EA-7EEC8E81DB34}" dt="2021-07-05T17:00:34.679" v="7515" actId="20577"/>
          <ac:graphicFrameMkLst>
            <pc:docMk/>
            <pc:sldMk cId="646443342" sldId="259"/>
            <ac:graphicFrameMk id="33" creationId="{6F9FCBF7-59B1-4350-BEF9-6E453A019D34}"/>
          </ac:graphicFrameMkLst>
        </pc:graphicFrameChg>
        <pc:picChg chg="del">
          <ac:chgData name="m101149" userId="a6957f2b-2635-4dd6-9e78-ba0be880c39b" providerId="ADAL" clId="{7590FFBC-2E2D-4B26-87EA-7EEC8E81DB34}" dt="2021-07-05T12:31:03.948" v="1872" actId="478"/>
          <ac:picMkLst>
            <pc:docMk/>
            <pc:sldMk cId="646443342" sldId="259"/>
            <ac:picMk id="5" creationId="{229256A4-4FB5-4129-BD0F-3EEF71534BE8}"/>
          </ac:picMkLst>
        </pc:picChg>
        <pc:picChg chg="add del mod">
          <ac:chgData name="m101149" userId="a6957f2b-2635-4dd6-9e78-ba0be880c39b" providerId="ADAL" clId="{7590FFBC-2E2D-4B26-87EA-7EEC8E81DB34}" dt="2021-07-05T12:31:56.140" v="1909" actId="478"/>
          <ac:picMkLst>
            <pc:docMk/>
            <pc:sldMk cId="646443342" sldId="259"/>
            <ac:picMk id="7" creationId="{46AF9F7F-C892-4A03-80C6-E836FF476C6E}"/>
          </ac:picMkLst>
        </pc:picChg>
        <pc:picChg chg="add del mod">
          <ac:chgData name="m101149" userId="a6957f2b-2635-4dd6-9e78-ba0be880c39b" providerId="ADAL" clId="{7590FFBC-2E2D-4B26-87EA-7EEC8E81DB34}" dt="2021-07-05T12:33:01.980" v="1946" actId="478"/>
          <ac:picMkLst>
            <pc:docMk/>
            <pc:sldMk cId="646443342" sldId="259"/>
            <ac:picMk id="8" creationId="{BD348A54-F50D-48BD-9AC7-B56180218666}"/>
          </ac:picMkLst>
        </pc:picChg>
        <pc:picChg chg="add del mod">
          <ac:chgData name="m101149" userId="a6957f2b-2635-4dd6-9e78-ba0be880c39b" providerId="ADAL" clId="{7590FFBC-2E2D-4B26-87EA-7EEC8E81DB34}" dt="2021-07-05T12:52:11.108" v="2175" actId="478"/>
          <ac:picMkLst>
            <pc:docMk/>
            <pc:sldMk cId="646443342" sldId="259"/>
            <ac:picMk id="32" creationId="{69B2A69D-B79A-46F6-B4BE-27FAA755C807}"/>
          </ac:picMkLst>
        </pc:picChg>
        <pc:picChg chg="add del mod">
          <ac:chgData name="m101149" userId="a6957f2b-2635-4dd6-9e78-ba0be880c39b" providerId="ADAL" clId="{7590FFBC-2E2D-4B26-87EA-7EEC8E81DB34}" dt="2021-07-05T13:11:46.213" v="2422" actId="478"/>
          <ac:picMkLst>
            <pc:docMk/>
            <pc:sldMk cId="646443342" sldId="259"/>
            <ac:picMk id="37" creationId="{3A1ED6FB-385B-4575-B823-F08DF0190D36}"/>
          </ac:picMkLst>
        </pc:picChg>
        <pc:picChg chg="add del mod">
          <ac:chgData name="m101149" userId="a6957f2b-2635-4dd6-9e78-ba0be880c39b" providerId="ADAL" clId="{7590FFBC-2E2D-4B26-87EA-7EEC8E81DB34}" dt="2021-07-05T13:11:47.717" v="2423" actId="478"/>
          <ac:picMkLst>
            <pc:docMk/>
            <pc:sldMk cId="646443342" sldId="259"/>
            <ac:picMk id="39" creationId="{27B85A08-95F6-4882-A7F2-19F51BB63346}"/>
          </ac:picMkLst>
        </pc:picChg>
        <pc:picChg chg="add mod">
          <ac:chgData name="m101149" userId="a6957f2b-2635-4dd6-9e78-ba0be880c39b" providerId="ADAL" clId="{7590FFBC-2E2D-4B26-87EA-7EEC8E81DB34}" dt="2021-07-05T15:37:15.057" v="4507" actId="1076"/>
          <ac:picMkLst>
            <pc:docMk/>
            <pc:sldMk cId="646443342" sldId="259"/>
            <ac:picMk id="41" creationId="{A8518F07-A81E-47CA-9DA7-11E90AF670F5}"/>
          </ac:picMkLst>
        </pc:picChg>
        <pc:cxnChg chg="add del">
          <ac:chgData name="m101149" userId="a6957f2b-2635-4dd6-9e78-ba0be880c39b" providerId="ADAL" clId="{7590FFBC-2E2D-4B26-87EA-7EEC8E81DB34}" dt="2021-07-05T12:48:16.202" v="2144" actId="26606"/>
          <ac:cxnSpMkLst>
            <pc:docMk/>
            <pc:sldMk cId="646443342" sldId="259"/>
            <ac:cxnSpMk id="19" creationId="{A82415D3-DDE5-4D63-8CB3-23A5EC581B27}"/>
          </ac:cxnSpMkLst>
        </pc:cxnChg>
        <pc:cxnChg chg="add del">
          <ac:chgData name="m101149" userId="a6957f2b-2635-4dd6-9e78-ba0be880c39b" providerId="ADAL" clId="{7590FFBC-2E2D-4B26-87EA-7EEC8E81DB34}" dt="2021-07-05T12:48:16.202" v="2144" actId="26606"/>
          <ac:cxnSpMkLst>
            <pc:docMk/>
            <pc:sldMk cId="646443342" sldId="259"/>
            <ac:cxnSpMk id="20" creationId="{D2E961F1-4A28-4A5F-BBD4-6E400E5E6C75}"/>
          </ac:cxnSpMkLst>
        </pc:cxnChg>
        <pc:cxnChg chg="add del">
          <ac:chgData name="m101149" userId="a6957f2b-2635-4dd6-9e78-ba0be880c39b" providerId="ADAL" clId="{7590FFBC-2E2D-4B26-87EA-7EEC8E81DB34}" dt="2021-07-05T12:48:16.202" v="2144" actId="26606"/>
          <ac:cxnSpMkLst>
            <pc:docMk/>
            <pc:sldMk cId="646443342" sldId="259"/>
            <ac:cxnSpMk id="21" creationId="{AD7193FB-6AE6-4B3B-8F89-56B55DD63B4D}"/>
          </ac:cxnSpMkLst>
        </pc:cxnChg>
      </pc:sldChg>
      <pc:sldChg chg="addSp delSp modSp del mod">
        <pc:chgData name="m101149" userId="a6957f2b-2635-4dd6-9e78-ba0be880c39b" providerId="ADAL" clId="{7590FFBC-2E2D-4B26-87EA-7EEC8E81DB34}" dt="2021-07-05T15:02:24.429" v="3781" actId="47"/>
        <pc:sldMkLst>
          <pc:docMk/>
          <pc:sldMk cId="1206705402" sldId="260"/>
        </pc:sldMkLst>
        <pc:spChg chg="del">
          <ac:chgData name="m101149" userId="a6957f2b-2635-4dd6-9e78-ba0be880c39b" providerId="ADAL" clId="{7590FFBC-2E2D-4B26-87EA-7EEC8E81DB34}" dt="2021-07-05T15:01:51.989" v="3762" actId="478"/>
          <ac:spMkLst>
            <pc:docMk/>
            <pc:sldMk cId="1206705402" sldId="260"/>
            <ac:spMk id="2" creationId="{87868240-4681-4D87-B0AF-F9DCA02136DB}"/>
          </ac:spMkLst>
        </pc:spChg>
        <pc:spChg chg="del">
          <ac:chgData name="m101149" userId="a6957f2b-2635-4dd6-9e78-ba0be880c39b" providerId="ADAL" clId="{7590FFBC-2E2D-4B26-87EA-7EEC8E81DB34}" dt="2021-07-05T15:02:19.809" v="3780" actId="478"/>
          <ac:spMkLst>
            <pc:docMk/>
            <pc:sldMk cId="1206705402" sldId="260"/>
            <ac:spMk id="3" creationId="{585E4706-AC78-4386-9C9F-DC09B0A75007}"/>
          </ac:spMkLst>
        </pc:spChg>
        <pc:spChg chg="add mod">
          <ac:chgData name="m101149" userId="a6957f2b-2635-4dd6-9e78-ba0be880c39b" providerId="ADAL" clId="{7590FFBC-2E2D-4B26-87EA-7EEC8E81DB34}" dt="2021-07-05T15:02:06.824" v="3779" actId="20577"/>
          <ac:spMkLst>
            <pc:docMk/>
            <pc:sldMk cId="1206705402" sldId="260"/>
            <ac:spMk id="5" creationId="{97509E18-F38D-458B-BC75-00DA75867F63}"/>
          </ac:spMkLst>
        </pc:spChg>
        <pc:spChg chg="add del mod">
          <ac:chgData name="m101149" userId="a6957f2b-2635-4dd6-9e78-ba0be880c39b" providerId="ADAL" clId="{7590FFBC-2E2D-4B26-87EA-7EEC8E81DB34}" dt="2021-07-05T15:01:54.177" v="3764"/>
          <ac:spMkLst>
            <pc:docMk/>
            <pc:sldMk cId="1206705402" sldId="260"/>
            <ac:spMk id="6" creationId="{00B44A16-2151-41F2-82CC-E327D2918E51}"/>
          </ac:spMkLst>
        </pc:spChg>
      </pc:sldChg>
      <pc:sldChg chg="del">
        <pc:chgData name="m101149" userId="a6957f2b-2635-4dd6-9e78-ba0be880c39b" providerId="ADAL" clId="{7590FFBC-2E2D-4B26-87EA-7EEC8E81DB34}" dt="2021-07-05T15:48:39.370" v="5232" actId="47"/>
        <pc:sldMkLst>
          <pc:docMk/>
          <pc:sldMk cId="4283177496" sldId="261"/>
        </pc:sldMkLst>
      </pc:sldChg>
      <pc:sldChg chg="del">
        <pc:chgData name="m101149" userId="a6957f2b-2635-4dd6-9e78-ba0be880c39b" providerId="ADAL" clId="{7590FFBC-2E2D-4B26-87EA-7EEC8E81DB34}" dt="2021-07-05T15:48:43.711" v="5233" actId="47"/>
        <pc:sldMkLst>
          <pc:docMk/>
          <pc:sldMk cId="2810198925" sldId="262"/>
        </pc:sldMkLst>
      </pc:sldChg>
      <pc:sldChg chg="del">
        <pc:chgData name="m101149" userId="a6957f2b-2635-4dd6-9e78-ba0be880c39b" providerId="ADAL" clId="{7590FFBC-2E2D-4B26-87EA-7EEC8E81DB34}" dt="2021-07-05T15:48:45.531" v="5234" actId="47"/>
        <pc:sldMkLst>
          <pc:docMk/>
          <pc:sldMk cId="680359240" sldId="263"/>
        </pc:sldMkLst>
      </pc:sldChg>
      <pc:sldChg chg="del">
        <pc:chgData name="m101149" userId="a6957f2b-2635-4dd6-9e78-ba0be880c39b" providerId="ADAL" clId="{7590FFBC-2E2D-4B26-87EA-7EEC8E81DB34}" dt="2021-07-05T15:48:47.772" v="5235" actId="47"/>
        <pc:sldMkLst>
          <pc:docMk/>
          <pc:sldMk cId="1140341393" sldId="264"/>
        </pc:sldMkLst>
      </pc:sldChg>
      <pc:sldChg chg="del">
        <pc:chgData name="m101149" userId="a6957f2b-2635-4dd6-9e78-ba0be880c39b" providerId="ADAL" clId="{7590FFBC-2E2D-4B26-87EA-7EEC8E81DB34}" dt="2021-07-05T15:48:50.177" v="5236" actId="47"/>
        <pc:sldMkLst>
          <pc:docMk/>
          <pc:sldMk cId="3505178180" sldId="265"/>
        </pc:sldMkLst>
      </pc:sldChg>
      <pc:sldChg chg="del">
        <pc:chgData name="m101149" userId="a6957f2b-2635-4dd6-9e78-ba0be880c39b" providerId="ADAL" clId="{7590FFBC-2E2D-4B26-87EA-7EEC8E81DB34}" dt="2021-07-05T15:48:52.234" v="5237" actId="47"/>
        <pc:sldMkLst>
          <pc:docMk/>
          <pc:sldMk cId="1606809200" sldId="266"/>
        </pc:sldMkLst>
      </pc:sldChg>
      <pc:sldChg chg="del">
        <pc:chgData name="m101149" userId="a6957f2b-2635-4dd6-9e78-ba0be880c39b" providerId="ADAL" clId="{7590FFBC-2E2D-4B26-87EA-7EEC8E81DB34}" dt="2021-07-05T15:48:54.210" v="5238" actId="47"/>
        <pc:sldMkLst>
          <pc:docMk/>
          <pc:sldMk cId="489675769" sldId="267"/>
        </pc:sldMkLst>
      </pc:sldChg>
      <pc:sldChg chg="modSp del mod">
        <pc:chgData name="m101149" userId="a6957f2b-2635-4dd6-9e78-ba0be880c39b" providerId="ADAL" clId="{7590FFBC-2E2D-4B26-87EA-7EEC8E81DB34}" dt="2021-07-05T15:48:55.576" v="5239" actId="47"/>
        <pc:sldMkLst>
          <pc:docMk/>
          <pc:sldMk cId="958513883" sldId="268"/>
        </pc:sldMkLst>
        <pc:spChg chg="mod">
          <ac:chgData name="m101149" userId="a6957f2b-2635-4dd6-9e78-ba0be880c39b" providerId="ADAL" clId="{7590FFBC-2E2D-4B26-87EA-7EEC8E81DB34}" dt="2021-07-05T12:08:28.585" v="1867" actId="1076"/>
          <ac:spMkLst>
            <pc:docMk/>
            <pc:sldMk cId="958513883" sldId="268"/>
            <ac:spMk id="2" creationId="{12F70CB0-9B07-4E30-A38B-CE5EBF4DBBC9}"/>
          </ac:spMkLst>
        </pc:spChg>
        <pc:spChg chg="mod">
          <ac:chgData name="m101149" userId="a6957f2b-2635-4dd6-9e78-ba0be880c39b" providerId="ADAL" clId="{7590FFBC-2E2D-4B26-87EA-7EEC8E81DB34}" dt="2021-07-05T12:08:45.547" v="1869" actId="20577"/>
          <ac:spMkLst>
            <pc:docMk/>
            <pc:sldMk cId="958513883" sldId="268"/>
            <ac:spMk id="3" creationId="{4EE48A8B-4667-41F8-A80E-34B2EED40D37}"/>
          </ac:spMkLst>
        </pc:spChg>
      </pc:sldChg>
      <pc:sldChg chg="addSp delSp modSp mod">
        <pc:chgData name="m101149" userId="a6957f2b-2635-4dd6-9e78-ba0be880c39b" providerId="ADAL" clId="{7590FFBC-2E2D-4B26-87EA-7EEC8E81DB34}" dt="2021-07-05T12:40:34.224" v="2047" actId="21"/>
        <pc:sldMkLst>
          <pc:docMk/>
          <pc:sldMk cId="2151303149" sldId="270"/>
        </pc:sldMkLst>
        <pc:spChg chg="add del">
          <ac:chgData name="m101149" userId="a6957f2b-2635-4dd6-9e78-ba0be880c39b" providerId="ADAL" clId="{7590FFBC-2E2D-4B26-87EA-7EEC8E81DB34}" dt="2021-07-05T10:08:15.042" v="1328"/>
          <ac:spMkLst>
            <pc:docMk/>
            <pc:sldMk cId="2151303149" sldId="270"/>
            <ac:spMk id="2" creationId="{19D157C9-64EE-40D2-84C0-D9A5ACAD5043}"/>
          </ac:spMkLst>
        </pc:spChg>
        <pc:graphicFrameChg chg="add del mod modGraphic">
          <ac:chgData name="m101149" userId="a6957f2b-2635-4dd6-9e78-ba0be880c39b" providerId="ADAL" clId="{7590FFBC-2E2D-4B26-87EA-7EEC8E81DB34}" dt="2021-07-05T12:40:34.224" v="2047" actId="21"/>
          <ac:graphicFrameMkLst>
            <pc:docMk/>
            <pc:sldMk cId="2151303149" sldId="270"/>
            <ac:graphicFrameMk id="11" creationId="{87CD1546-F6A8-4A57-AD1E-737452D9C6F1}"/>
          </ac:graphicFrameMkLst>
        </pc:graphicFrameChg>
      </pc:sldChg>
      <pc:sldChg chg="addSp delSp modSp mod">
        <pc:chgData name="m101149" userId="a6957f2b-2635-4dd6-9e78-ba0be880c39b" providerId="ADAL" clId="{7590FFBC-2E2D-4B26-87EA-7EEC8E81DB34}" dt="2021-07-05T15:28:18.504" v="4282" actId="21"/>
        <pc:sldMkLst>
          <pc:docMk/>
          <pc:sldMk cId="166489541" sldId="271"/>
        </pc:sldMkLst>
        <pc:spChg chg="mod">
          <ac:chgData name="m101149" userId="a6957f2b-2635-4dd6-9e78-ba0be880c39b" providerId="ADAL" clId="{7590FFBC-2E2D-4B26-87EA-7EEC8E81DB34}" dt="2021-07-05T15:28:09.978" v="4281" actId="20577"/>
          <ac:spMkLst>
            <pc:docMk/>
            <pc:sldMk cId="166489541" sldId="271"/>
            <ac:spMk id="4" creationId="{7CE60A25-0A91-4539-B01F-A784ACA8A716}"/>
          </ac:spMkLst>
        </pc:spChg>
        <pc:graphicFrameChg chg="add del mod modGraphic">
          <ac:chgData name="m101149" userId="a6957f2b-2635-4dd6-9e78-ba0be880c39b" providerId="ADAL" clId="{7590FFBC-2E2D-4B26-87EA-7EEC8E81DB34}" dt="2021-07-05T15:28:18.504" v="4282" actId="21"/>
          <ac:graphicFrameMkLst>
            <pc:docMk/>
            <pc:sldMk cId="166489541" sldId="271"/>
            <ac:graphicFrameMk id="12" creationId="{BB184EBF-EF5F-4B44-856C-A7BC8E6DA7B9}"/>
          </ac:graphicFrameMkLst>
        </pc:graphicFrameChg>
      </pc:sldChg>
      <pc:sldChg chg="addSp delSp modSp new mod">
        <pc:chgData name="m101149" userId="a6957f2b-2635-4dd6-9e78-ba0be880c39b" providerId="ADAL" clId="{7590FFBC-2E2D-4B26-87EA-7EEC8E81DB34}" dt="2021-07-05T16:51:27.029" v="7221" actId="14100"/>
        <pc:sldMkLst>
          <pc:docMk/>
          <pc:sldMk cId="133884728" sldId="272"/>
        </pc:sldMkLst>
        <pc:spChg chg="mod">
          <ac:chgData name="m101149" userId="a6957f2b-2635-4dd6-9e78-ba0be880c39b" providerId="ADAL" clId="{7590FFBC-2E2D-4B26-87EA-7EEC8E81DB34}" dt="2021-07-05T10:48:24.917" v="1499" actId="1076"/>
          <ac:spMkLst>
            <pc:docMk/>
            <pc:sldMk cId="133884728" sldId="272"/>
            <ac:spMk id="2" creationId="{6B5D61CF-27C1-4C42-8FBA-F61A52828B7E}"/>
          </ac:spMkLst>
        </pc:spChg>
        <pc:spChg chg="del">
          <ac:chgData name="m101149" userId="a6957f2b-2635-4dd6-9e78-ba0be880c39b" providerId="ADAL" clId="{7590FFBC-2E2D-4B26-87EA-7EEC8E81DB34}" dt="2021-07-05T08:12:43.150" v="549" actId="478"/>
          <ac:spMkLst>
            <pc:docMk/>
            <pc:sldMk cId="133884728" sldId="272"/>
            <ac:spMk id="3" creationId="{A5C5E4A4-EFE7-43C9-8B60-AA480A89BA5C}"/>
          </ac:spMkLst>
        </pc:spChg>
        <pc:spChg chg="add del mod">
          <ac:chgData name="m101149" userId="a6957f2b-2635-4dd6-9e78-ba0be880c39b" providerId="ADAL" clId="{7590FFBC-2E2D-4B26-87EA-7EEC8E81DB34}" dt="2021-07-05T08:16:31.902" v="670" actId="478"/>
          <ac:spMkLst>
            <pc:docMk/>
            <pc:sldMk cId="133884728" sldId="272"/>
            <ac:spMk id="8" creationId="{51AEB617-7F53-47F5-A00B-FA6396E5DE74}"/>
          </ac:spMkLst>
        </pc:spChg>
        <pc:spChg chg="add del mod">
          <ac:chgData name="m101149" userId="a6957f2b-2635-4dd6-9e78-ba0be880c39b" providerId="ADAL" clId="{7590FFBC-2E2D-4B26-87EA-7EEC8E81DB34}" dt="2021-07-05T08:16:30.422" v="669" actId="478"/>
          <ac:spMkLst>
            <pc:docMk/>
            <pc:sldMk cId="133884728" sldId="272"/>
            <ac:spMk id="9" creationId="{50F4C270-BB85-460B-990D-C68D9BD1070E}"/>
          </ac:spMkLst>
        </pc:spChg>
        <pc:spChg chg="add mod ord">
          <ac:chgData name="m101149" userId="a6957f2b-2635-4dd6-9e78-ba0be880c39b" providerId="ADAL" clId="{7590FFBC-2E2D-4B26-87EA-7EEC8E81DB34}" dt="2021-07-05T16:51:27.029" v="7221" actId="14100"/>
          <ac:spMkLst>
            <pc:docMk/>
            <pc:sldMk cId="133884728" sldId="272"/>
            <ac:spMk id="10" creationId="{8D4F372E-979B-4743-93F9-9D04ED062D39}"/>
          </ac:spMkLst>
        </pc:spChg>
        <pc:spChg chg="add mod">
          <ac:chgData name="m101149" userId="a6957f2b-2635-4dd6-9e78-ba0be880c39b" providerId="ADAL" clId="{7590FFBC-2E2D-4B26-87EA-7EEC8E81DB34}" dt="2021-07-05T16:51:18.717" v="7219" actId="14100"/>
          <ac:spMkLst>
            <pc:docMk/>
            <pc:sldMk cId="133884728" sldId="272"/>
            <ac:spMk id="11" creationId="{36D996E2-4C42-425A-9B79-62C92D1885C6}"/>
          </ac:spMkLst>
        </pc:spChg>
        <pc:spChg chg="add mod">
          <ac:chgData name="m101149" userId="a6957f2b-2635-4dd6-9e78-ba0be880c39b" providerId="ADAL" clId="{7590FFBC-2E2D-4B26-87EA-7EEC8E81DB34}" dt="2021-07-05T16:51:23.188" v="7220" actId="14100"/>
          <ac:spMkLst>
            <pc:docMk/>
            <pc:sldMk cId="133884728" sldId="272"/>
            <ac:spMk id="12" creationId="{67485383-FEE9-4FEB-9CAA-4E6B0D97B9C4}"/>
          </ac:spMkLst>
        </pc:spChg>
        <pc:spChg chg="add mod">
          <ac:chgData name="m101149" userId="a6957f2b-2635-4dd6-9e78-ba0be880c39b" providerId="ADAL" clId="{7590FFBC-2E2D-4B26-87EA-7EEC8E81DB34}" dt="2021-07-05T16:48:25.688" v="7171" actId="115"/>
          <ac:spMkLst>
            <pc:docMk/>
            <pc:sldMk cId="133884728" sldId="272"/>
            <ac:spMk id="13" creationId="{F2B80953-1217-4255-AB5A-12E75D9D646D}"/>
          </ac:spMkLst>
        </pc:spChg>
        <pc:spChg chg="add mod">
          <ac:chgData name="m101149" userId="a6957f2b-2635-4dd6-9e78-ba0be880c39b" providerId="ADAL" clId="{7590FFBC-2E2D-4B26-87EA-7EEC8E81DB34}" dt="2021-07-05T16:51:09.927" v="7218" actId="20577"/>
          <ac:spMkLst>
            <pc:docMk/>
            <pc:sldMk cId="133884728" sldId="272"/>
            <ac:spMk id="14" creationId="{4134EA99-5D7B-4674-8023-87D2E1CEF9C4}"/>
          </ac:spMkLst>
        </pc:spChg>
        <pc:graphicFrameChg chg="add del mod">
          <ac:chgData name="m101149" userId="a6957f2b-2635-4dd6-9e78-ba0be880c39b" providerId="ADAL" clId="{7590FFBC-2E2D-4B26-87EA-7EEC8E81DB34}" dt="2021-07-05T08:13:29.324" v="555"/>
          <ac:graphicFrameMkLst>
            <pc:docMk/>
            <pc:sldMk cId="133884728" sldId="272"/>
            <ac:graphicFrameMk id="5" creationId="{13870D5D-F8FE-4A22-B999-2C55743BCCBF}"/>
          </ac:graphicFrameMkLst>
        </pc:graphicFrameChg>
        <pc:graphicFrameChg chg="add del mod">
          <ac:chgData name="m101149" userId="a6957f2b-2635-4dd6-9e78-ba0be880c39b" providerId="ADAL" clId="{7590FFBC-2E2D-4B26-87EA-7EEC8E81DB34}" dt="2021-07-05T08:13:34.994" v="559"/>
          <ac:graphicFrameMkLst>
            <pc:docMk/>
            <pc:sldMk cId="133884728" sldId="272"/>
            <ac:graphicFrameMk id="6" creationId="{D9E9E4A0-EACE-402D-865B-472734EF7B55}"/>
          </ac:graphicFrameMkLst>
        </pc:graphicFrameChg>
        <pc:picChg chg="add del mod">
          <ac:chgData name="m101149" userId="a6957f2b-2635-4dd6-9e78-ba0be880c39b" providerId="ADAL" clId="{7590FFBC-2E2D-4B26-87EA-7EEC8E81DB34}" dt="2021-07-05T08:13:24.365" v="551" actId="478"/>
          <ac:picMkLst>
            <pc:docMk/>
            <pc:sldMk cId="133884728" sldId="272"/>
            <ac:picMk id="4" creationId="{B321BA55-D7C6-42B0-A69A-13D77DE08BAC}"/>
          </ac:picMkLst>
        </pc:picChg>
        <pc:picChg chg="add mod">
          <ac:chgData name="m101149" userId="a6957f2b-2635-4dd6-9e78-ba0be880c39b" providerId="ADAL" clId="{7590FFBC-2E2D-4B26-87EA-7EEC8E81DB34}" dt="2021-07-05T10:48:30.158" v="1501" actId="14100"/>
          <ac:picMkLst>
            <pc:docMk/>
            <pc:sldMk cId="133884728" sldId="272"/>
            <ac:picMk id="7" creationId="{CE0A6626-381A-4E5D-A584-F85E79092F93}"/>
          </ac:picMkLst>
        </pc:picChg>
      </pc:sldChg>
      <pc:sldChg chg="addSp delSp modSp add mod">
        <pc:chgData name="m101149" userId="a6957f2b-2635-4dd6-9e78-ba0be880c39b" providerId="ADAL" clId="{7590FFBC-2E2D-4B26-87EA-7EEC8E81DB34}" dt="2021-07-05T10:11:43.491" v="1410" actId="20577"/>
        <pc:sldMkLst>
          <pc:docMk/>
          <pc:sldMk cId="3984581419" sldId="273"/>
        </pc:sldMkLst>
        <pc:spChg chg="add del">
          <ac:chgData name="m101149" userId="a6957f2b-2635-4dd6-9e78-ba0be880c39b" providerId="ADAL" clId="{7590FFBC-2E2D-4B26-87EA-7EEC8E81DB34}" dt="2021-07-05T10:08:28.272" v="1332"/>
          <ac:spMkLst>
            <pc:docMk/>
            <pc:sldMk cId="3984581419" sldId="273"/>
            <ac:spMk id="2" creationId="{038994D3-5BAE-4BCB-920A-C601A2BF6EDB}"/>
          </ac:spMkLst>
        </pc:spChg>
        <pc:spChg chg="mod">
          <ac:chgData name="m101149" userId="a6957f2b-2635-4dd6-9e78-ba0be880c39b" providerId="ADAL" clId="{7590FFBC-2E2D-4B26-87EA-7EEC8E81DB34}" dt="2021-07-05T10:11:43.491" v="1410" actId="20577"/>
          <ac:spMkLst>
            <pc:docMk/>
            <pc:sldMk cId="3984581419" sldId="273"/>
            <ac:spMk id="4" creationId="{7CE60A25-0A91-4539-B01F-A784ACA8A716}"/>
          </ac:spMkLst>
        </pc:spChg>
        <pc:spChg chg="add del">
          <ac:chgData name="m101149" userId="a6957f2b-2635-4dd6-9e78-ba0be880c39b" providerId="ADAL" clId="{7590FFBC-2E2D-4B26-87EA-7EEC8E81DB34}" dt="2021-07-05T10:08:30.055" v="1334"/>
          <ac:spMkLst>
            <pc:docMk/>
            <pc:sldMk cId="3984581419" sldId="273"/>
            <ac:spMk id="5" creationId="{D9F1EB62-8CB2-484A-8A58-3D9D9E22F6C6}"/>
          </ac:spMkLst>
        </pc:spChg>
        <pc:spChg chg="del">
          <ac:chgData name="m101149" userId="a6957f2b-2635-4dd6-9e78-ba0be880c39b" providerId="ADAL" clId="{7590FFBC-2E2D-4B26-87EA-7EEC8E81DB34}" dt="2021-07-05T10:08:38.472" v="1337" actId="478"/>
          <ac:spMkLst>
            <pc:docMk/>
            <pc:sldMk cId="3984581419" sldId="273"/>
            <ac:spMk id="6" creationId="{26BD7BDE-2551-4A30-B95B-CE06F8C1A8CD}"/>
          </ac:spMkLst>
        </pc:spChg>
        <pc:spChg chg="del">
          <ac:chgData name="m101149" userId="a6957f2b-2635-4dd6-9e78-ba0be880c39b" providerId="ADAL" clId="{7590FFBC-2E2D-4B26-87EA-7EEC8E81DB34}" dt="2021-07-05T10:08:38.472" v="1337" actId="478"/>
          <ac:spMkLst>
            <pc:docMk/>
            <pc:sldMk cId="3984581419" sldId="273"/>
            <ac:spMk id="7" creationId="{29320D96-6817-49DD-B912-80A73CC57770}"/>
          </ac:spMkLst>
        </pc:spChg>
        <pc:spChg chg="del">
          <ac:chgData name="m101149" userId="a6957f2b-2635-4dd6-9e78-ba0be880c39b" providerId="ADAL" clId="{7590FFBC-2E2D-4B26-87EA-7EEC8E81DB34}" dt="2021-07-05T10:08:38.472" v="1337" actId="478"/>
          <ac:spMkLst>
            <pc:docMk/>
            <pc:sldMk cId="3984581419" sldId="273"/>
            <ac:spMk id="8" creationId="{C837EA97-2028-4745-B7EA-BA6B30897450}"/>
          </ac:spMkLst>
        </pc:spChg>
        <pc:spChg chg="del">
          <ac:chgData name="m101149" userId="a6957f2b-2635-4dd6-9e78-ba0be880c39b" providerId="ADAL" clId="{7590FFBC-2E2D-4B26-87EA-7EEC8E81DB34}" dt="2021-07-05T10:08:38.472" v="1337" actId="478"/>
          <ac:spMkLst>
            <pc:docMk/>
            <pc:sldMk cId="3984581419" sldId="273"/>
            <ac:spMk id="9" creationId="{3654F3FE-3968-438D-A710-1556D014928E}"/>
          </ac:spMkLst>
        </pc:spChg>
        <pc:spChg chg="del">
          <ac:chgData name="m101149" userId="a6957f2b-2635-4dd6-9e78-ba0be880c39b" providerId="ADAL" clId="{7590FFBC-2E2D-4B26-87EA-7EEC8E81DB34}" dt="2021-07-05T10:08:38.472" v="1337" actId="478"/>
          <ac:spMkLst>
            <pc:docMk/>
            <pc:sldMk cId="3984581419" sldId="273"/>
            <ac:spMk id="10" creationId="{83C2C405-9A05-418A-84EE-9CAF9C5C9AC7}"/>
          </ac:spMkLst>
        </pc:spChg>
        <pc:picChg chg="del">
          <ac:chgData name="m101149" userId="a6957f2b-2635-4dd6-9e78-ba0be880c39b" providerId="ADAL" clId="{7590FFBC-2E2D-4B26-87EA-7EEC8E81DB34}" dt="2021-07-05T10:08:24.864" v="1330" actId="478"/>
          <ac:picMkLst>
            <pc:docMk/>
            <pc:sldMk cId="3984581419" sldId="273"/>
            <ac:picMk id="3" creationId="{D477BA3E-BF6E-46F9-8BFA-B45DA5D916AA}"/>
          </ac:picMkLst>
        </pc:picChg>
        <pc:picChg chg="add mod">
          <ac:chgData name="m101149" userId="a6957f2b-2635-4dd6-9e78-ba0be880c39b" providerId="ADAL" clId="{7590FFBC-2E2D-4B26-87EA-7EEC8E81DB34}" dt="2021-07-05T10:08:45.059" v="1341" actId="1076"/>
          <ac:picMkLst>
            <pc:docMk/>
            <pc:sldMk cId="3984581419" sldId="273"/>
            <ac:picMk id="11" creationId="{EB2ADCE4-6E08-4E1D-919B-2A9C0829B4AF}"/>
          </ac:picMkLst>
        </pc:picChg>
      </pc:sldChg>
      <pc:sldChg chg="addSp delSp modSp add mod">
        <pc:chgData name="m101149" userId="a6957f2b-2635-4dd6-9e78-ba0be880c39b" providerId="ADAL" clId="{7590FFBC-2E2D-4B26-87EA-7EEC8E81DB34}" dt="2021-07-05T16:07:29.404" v="5655" actId="20577"/>
        <pc:sldMkLst>
          <pc:docMk/>
          <pc:sldMk cId="1100429218" sldId="274"/>
        </pc:sldMkLst>
        <pc:spChg chg="add del">
          <ac:chgData name="m101149" userId="a6957f2b-2635-4dd6-9e78-ba0be880c39b" providerId="ADAL" clId="{7590FFBC-2E2D-4B26-87EA-7EEC8E81DB34}" dt="2021-07-05T10:10:55.951" v="1345"/>
          <ac:spMkLst>
            <pc:docMk/>
            <pc:sldMk cId="1100429218" sldId="274"/>
            <ac:spMk id="2" creationId="{09F6B560-ED4B-4B25-8E1A-77EC05AB8AD5}"/>
          </ac:spMkLst>
        </pc:spChg>
        <pc:spChg chg="mod">
          <ac:chgData name="m101149" userId="a6957f2b-2635-4dd6-9e78-ba0be880c39b" providerId="ADAL" clId="{7590FFBC-2E2D-4B26-87EA-7EEC8E81DB34}" dt="2021-07-05T16:07:29.404" v="5655" actId="20577"/>
          <ac:spMkLst>
            <pc:docMk/>
            <pc:sldMk cId="1100429218" sldId="274"/>
            <ac:spMk id="4" creationId="{7CE60A25-0A91-4539-B01F-A784ACA8A716}"/>
          </ac:spMkLst>
        </pc:spChg>
        <pc:picChg chg="add mod">
          <ac:chgData name="m101149" userId="a6957f2b-2635-4dd6-9e78-ba0be880c39b" providerId="ADAL" clId="{7590FFBC-2E2D-4B26-87EA-7EEC8E81DB34}" dt="2021-07-05T10:11:02.562" v="1349" actId="1076"/>
          <ac:picMkLst>
            <pc:docMk/>
            <pc:sldMk cId="1100429218" sldId="274"/>
            <ac:picMk id="3" creationId="{242684B5-C591-422A-BAB6-ED73B46BA877}"/>
          </ac:picMkLst>
        </pc:picChg>
        <pc:picChg chg="del">
          <ac:chgData name="m101149" userId="a6957f2b-2635-4dd6-9e78-ba0be880c39b" providerId="ADAL" clId="{7590FFBC-2E2D-4B26-87EA-7EEC8E81DB34}" dt="2021-07-05T10:10:52.355" v="1343" actId="478"/>
          <ac:picMkLst>
            <pc:docMk/>
            <pc:sldMk cId="1100429218" sldId="274"/>
            <ac:picMk id="11" creationId="{EB2ADCE4-6E08-4E1D-919B-2A9C0829B4AF}"/>
          </ac:picMkLst>
        </pc:picChg>
      </pc:sldChg>
      <pc:sldChg chg="add del">
        <pc:chgData name="m101149" userId="a6957f2b-2635-4dd6-9e78-ba0be880c39b" providerId="ADAL" clId="{7590FFBC-2E2D-4B26-87EA-7EEC8E81DB34}" dt="2021-07-05T10:45:01.590" v="1412" actId="2890"/>
        <pc:sldMkLst>
          <pc:docMk/>
          <pc:sldMk cId="194267563" sldId="275"/>
        </pc:sldMkLst>
      </pc:sldChg>
      <pc:sldChg chg="addSp delSp modSp new mod">
        <pc:chgData name="m101149" userId="a6957f2b-2635-4dd6-9e78-ba0be880c39b" providerId="ADAL" clId="{7590FFBC-2E2D-4B26-87EA-7EEC8E81DB34}" dt="2021-07-05T15:52:18.209" v="5361" actId="21"/>
        <pc:sldMkLst>
          <pc:docMk/>
          <pc:sldMk cId="3249189213" sldId="275"/>
        </pc:sldMkLst>
        <pc:spChg chg="add del">
          <ac:chgData name="m101149" userId="a6957f2b-2635-4dd6-9e78-ba0be880c39b" providerId="ADAL" clId="{7590FFBC-2E2D-4B26-87EA-7EEC8E81DB34}" dt="2021-07-05T10:45:07.173" v="1415"/>
          <ac:spMkLst>
            <pc:docMk/>
            <pc:sldMk cId="3249189213" sldId="275"/>
            <ac:spMk id="2" creationId="{A5A11E50-EADA-4162-8298-1CAD90DF7F7A}"/>
          </ac:spMkLst>
        </pc:spChg>
        <pc:spChg chg="add mod">
          <ac:chgData name="m101149" userId="a6957f2b-2635-4dd6-9e78-ba0be880c39b" providerId="ADAL" clId="{7590FFBC-2E2D-4B26-87EA-7EEC8E81DB34}" dt="2021-07-05T10:46:36.036" v="1488" actId="20577"/>
          <ac:spMkLst>
            <pc:docMk/>
            <pc:sldMk cId="3249189213" sldId="275"/>
            <ac:spMk id="4" creationId="{53CCADD1-0AE9-417A-A94D-E97FCD76FC2F}"/>
          </ac:spMkLst>
        </pc:spChg>
        <pc:spChg chg="add del">
          <ac:chgData name="m101149" userId="a6957f2b-2635-4dd6-9e78-ba0be880c39b" providerId="ADAL" clId="{7590FFBC-2E2D-4B26-87EA-7EEC8E81DB34}" dt="2021-07-05T10:47:01.165" v="1490" actId="478"/>
          <ac:spMkLst>
            <pc:docMk/>
            <pc:sldMk cId="3249189213" sldId="275"/>
            <ac:spMk id="5" creationId="{0E78A10C-E271-43B3-8E33-46FFA4E98F02}"/>
          </ac:spMkLst>
        </pc:spChg>
        <pc:spChg chg="add mod">
          <ac:chgData name="m101149" userId="a6957f2b-2635-4dd6-9e78-ba0be880c39b" providerId="ADAL" clId="{7590FFBC-2E2D-4B26-87EA-7EEC8E81DB34}" dt="2021-07-05T10:47:19.253" v="1492" actId="1076"/>
          <ac:spMkLst>
            <pc:docMk/>
            <pc:sldMk cId="3249189213" sldId="275"/>
            <ac:spMk id="6" creationId="{3167A254-37F5-4B5B-AAF3-5FF4E60CF056}"/>
          </ac:spMkLst>
        </pc:spChg>
        <pc:spChg chg="add mod">
          <ac:chgData name="m101149" userId="a6957f2b-2635-4dd6-9e78-ba0be880c39b" providerId="ADAL" clId="{7590FFBC-2E2D-4B26-87EA-7EEC8E81DB34}" dt="2021-07-05T10:47:27.948" v="1495" actId="1076"/>
          <ac:spMkLst>
            <pc:docMk/>
            <pc:sldMk cId="3249189213" sldId="275"/>
            <ac:spMk id="7" creationId="{A7118CD0-2394-4DEF-8EBD-FDC23CE2DE28}"/>
          </ac:spMkLst>
        </pc:spChg>
        <pc:spChg chg="add mod">
          <ac:chgData name="m101149" userId="a6957f2b-2635-4dd6-9e78-ba0be880c39b" providerId="ADAL" clId="{7590FFBC-2E2D-4B26-87EA-7EEC8E81DB34}" dt="2021-07-05T10:47:34.965" v="1496" actId="1076"/>
          <ac:spMkLst>
            <pc:docMk/>
            <pc:sldMk cId="3249189213" sldId="275"/>
            <ac:spMk id="8" creationId="{D3C554CB-3171-4AD2-BAEE-90309946FE96}"/>
          </ac:spMkLst>
        </pc:spChg>
        <pc:spChg chg="add mod">
          <ac:chgData name="m101149" userId="a6957f2b-2635-4dd6-9e78-ba0be880c39b" providerId="ADAL" clId="{7590FFBC-2E2D-4B26-87EA-7EEC8E81DB34}" dt="2021-07-05T10:47:42.653" v="1497" actId="1076"/>
          <ac:spMkLst>
            <pc:docMk/>
            <pc:sldMk cId="3249189213" sldId="275"/>
            <ac:spMk id="9" creationId="{F6911DE0-ACFD-49ED-ACAE-D4D4A9D7E923}"/>
          </ac:spMkLst>
        </pc:spChg>
        <pc:spChg chg="add mod">
          <ac:chgData name="m101149" userId="a6957f2b-2635-4dd6-9e78-ba0be880c39b" providerId="ADAL" clId="{7590FFBC-2E2D-4B26-87EA-7EEC8E81DB34}" dt="2021-07-05T10:47:49.628" v="1498" actId="1076"/>
          <ac:spMkLst>
            <pc:docMk/>
            <pc:sldMk cId="3249189213" sldId="275"/>
            <ac:spMk id="10" creationId="{3C3E44C0-B37C-4F30-AEDB-76947994EAD3}"/>
          </ac:spMkLst>
        </pc:spChg>
        <pc:graphicFrameChg chg="add del mod modGraphic">
          <ac:chgData name="m101149" userId="a6957f2b-2635-4dd6-9e78-ba0be880c39b" providerId="ADAL" clId="{7590FFBC-2E2D-4B26-87EA-7EEC8E81DB34}" dt="2021-07-05T15:52:18.209" v="5361" actId="21"/>
          <ac:graphicFrameMkLst>
            <pc:docMk/>
            <pc:sldMk cId="3249189213" sldId="275"/>
            <ac:graphicFrameMk id="11" creationId="{2AC48192-371D-4744-8CAF-E1BFDDA4F381}"/>
          </ac:graphicFrameMkLst>
        </pc:graphicFrameChg>
        <pc:picChg chg="add mod">
          <ac:chgData name="m101149" userId="a6957f2b-2635-4dd6-9e78-ba0be880c39b" providerId="ADAL" clId="{7590FFBC-2E2D-4B26-87EA-7EEC8E81DB34}" dt="2021-07-05T10:45:19.196" v="1423" actId="1076"/>
          <ac:picMkLst>
            <pc:docMk/>
            <pc:sldMk cId="3249189213" sldId="275"/>
            <ac:picMk id="3" creationId="{EE1BB6E2-70EE-4288-B874-40454FA48326}"/>
          </ac:picMkLst>
        </pc:picChg>
      </pc:sldChg>
      <pc:sldChg chg="addSp delSp modSp new mod">
        <pc:chgData name="m101149" userId="a6957f2b-2635-4dd6-9e78-ba0be880c39b" providerId="ADAL" clId="{7590FFBC-2E2D-4B26-87EA-7EEC8E81DB34}" dt="2021-07-05T15:16:07.323" v="3885" actId="113"/>
        <pc:sldMkLst>
          <pc:docMk/>
          <pc:sldMk cId="518970399" sldId="276"/>
        </pc:sldMkLst>
        <pc:spChg chg="mod">
          <ac:chgData name="m101149" userId="a6957f2b-2635-4dd6-9e78-ba0be880c39b" providerId="ADAL" clId="{7590FFBC-2E2D-4B26-87EA-7EEC8E81DB34}" dt="2021-07-05T15:16:07.323" v="3885" actId="113"/>
          <ac:spMkLst>
            <pc:docMk/>
            <pc:sldMk cId="518970399" sldId="276"/>
            <ac:spMk id="2" creationId="{161509F4-9937-4CBF-812B-034B07D51633}"/>
          </ac:spMkLst>
        </pc:spChg>
        <pc:spChg chg="del">
          <ac:chgData name="m101149" userId="a6957f2b-2635-4dd6-9e78-ba0be880c39b" providerId="ADAL" clId="{7590FFBC-2E2D-4B26-87EA-7EEC8E81DB34}" dt="2021-07-05T10:50:45.453" v="1552" actId="1032"/>
          <ac:spMkLst>
            <pc:docMk/>
            <pc:sldMk cId="518970399" sldId="276"/>
            <ac:spMk id="3" creationId="{F3E34D00-1395-477F-8C4D-39B46FD80175}"/>
          </ac:spMkLst>
        </pc:spChg>
        <pc:spChg chg="add del">
          <ac:chgData name="m101149" userId="a6957f2b-2635-4dd6-9e78-ba0be880c39b" providerId="ADAL" clId="{7590FFBC-2E2D-4B26-87EA-7EEC8E81DB34}" dt="2021-07-05T11:25:50.632" v="1747" actId="478"/>
          <ac:spMkLst>
            <pc:docMk/>
            <pc:sldMk cId="518970399" sldId="276"/>
            <ac:spMk id="5" creationId="{FA67AFD2-6604-4AFF-9E06-B01C80D48389}"/>
          </ac:spMkLst>
        </pc:spChg>
        <pc:graphicFrameChg chg="add mod modGraphic">
          <ac:chgData name="m101149" userId="a6957f2b-2635-4dd6-9e78-ba0be880c39b" providerId="ADAL" clId="{7590FFBC-2E2D-4B26-87EA-7EEC8E81DB34}" dt="2021-07-05T11:26:09.256" v="1748" actId="13782"/>
          <ac:graphicFrameMkLst>
            <pc:docMk/>
            <pc:sldMk cId="518970399" sldId="276"/>
            <ac:graphicFrameMk id="4" creationId="{18BB2304-21F3-4997-BEEF-B02C8726DE4E}"/>
          </ac:graphicFrameMkLst>
        </pc:graphicFrameChg>
      </pc:sldChg>
      <pc:sldChg chg="addSp delSp modSp new mod">
        <pc:chgData name="m101149" userId="a6957f2b-2635-4dd6-9e78-ba0be880c39b" providerId="ADAL" clId="{7590FFBC-2E2D-4B26-87EA-7EEC8E81DB34}" dt="2021-07-05T15:17:18.376" v="3912" actId="404"/>
        <pc:sldMkLst>
          <pc:docMk/>
          <pc:sldMk cId="2278468492" sldId="277"/>
        </pc:sldMkLst>
        <pc:spChg chg="mod">
          <ac:chgData name="m101149" userId="a6957f2b-2635-4dd6-9e78-ba0be880c39b" providerId="ADAL" clId="{7590FFBC-2E2D-4B26-87EA-7EEC8E81DB34}" dt="2021-07-05T15:17:18.376" v="3912" actId="404"/>
          <ac:spMkLst>
            <pc:docMk/>
            <pc:sldMk cId="2278468492" sldId="277"/>
            <ac:spMk id="2" creationId="{E2CFAB63-7982-40E8-A207-E3F7F5212872}"/>
          </ac:spMkLst>
        </pc:spChg>
        <pc:spChg chg="del">
          <ac:chgData name="m101149" userId="a6957f2b-2635-4dd6-9e78-ba0be880c39b" providerId="ADAL" clId="{7590FFBC-2E2D-4B26-87EA-7EEC8E81DB34}" dt="2021-07-05T14:28:31.430" v="2525" actId="22"/>
          <ac:spMkLst>
            <pc:docMk/>
            <pc:sldMk cId="2278468492" sldId="277"/>
            <ac:spMk id="3" creationId="{408AAD76-26ED-4891-ABDB-9858035EC0AD}"/>
          </ac:spMkLst>
        </pc:spChg>
        <pc:spChg chg="add mod">
          <ac:chgData name="m101149" userId="a6957f2b-2635-4dd6-9e78-ba0be880c39b" providerId="ADAL" clId="{7590FFBC-2E2D-4B26-87EA-7EEC8E81DB34}" dt="2021-07-05T14:36:08.263" v="2980" actId="1076"/>
          <ac:spMkLst>
            <pc:docMk/>
            <pc:sldMk cId="2278468492" sldId="277"/>
            <ac:spMk id="6" creationId="{CE4B0C89-EDC5-4BF6-BDAC-97D293DA13AF}"/>
          </ac:spMkLst>
        </pc:spChg>
        <pc:spChg chg="add mod">
          <ac:chgData name="m101149" userId="a6957f2b-2635-4dd6-9e78-ba0be880c39b" providerId="ADAL" clId="{7590FFBC-2E2D-4B26-87EA-7EEC8E81DB34}" dt="2021-07-05T15:16:47.794" v="3886" actId="20577"/>
          <ac:spMkLst>
            <pc:docMk/>
            <pc:sldMk cId="2278468492" sldId="277"/>
            <ac:spMk id="7" creationId="{39FA5311-3A54-4C19-B754-59E975385B2E}"/>
          </ac:spMkLst>
        </pc:spChg>
        <pc:spChg chg="add del mod">
          <ac:chgData name="m101149" userId="a6957f2b-2635-4dd6-9e78-ba0be880c39b" providerId="ADAL" clId="{7590FFBC-2E2D-4B26-87EA-7EEC8E81DB34}" dt="2021-07-05T14:52:51.539" v="3015" actId="22"/>
          <ac:spMkLst>
            <pc:docMk/>
            <pc:sldMk cId="2278468492" sldId="277"/>
            <ac:spMk id="9" creationId="{B37E4DAE-3D85-43E5-A3A8-40B316DF9878}"/>
          </ac:spMkLst>
        </pc:spChg>
        <pc:picChg chg="add del mod ord">
          <ac:chgData name="m101149" userId="a6957f2b-2635-4dd6-9e78-ba0be880c39b" providerId="ADAL" clId="{7590FFBC-2E2D-4B26-87EA-7EEC8E81DB34}" dt="2021-07-05T14:52:48.841" v="3014" actId="478"/>
          <ac:picMkLst>
            <pc:docMk/>
            <pc:sldMk cId="2278468492" sldId="277"/>
            <ac:picMk id="5" creationId="{8DE8200C-7851-4427-8599-37EC29074FD8}"/>
          </ac:picMkLst>
        </pc:picChg>
        <pc:picChg chg="add mod ord">
          <ac:chgData name="m101149" userId="a6957f2b-2635-4dd6-9e78-ba0be880c39b" providerId="ADAL" clId="{7590FFBC-2E2D-4B26-87EA-7EEC8E81DB34}" dt="2021-07-05T15:01:30.656" v="3761" actId="14100"/>
          <ac:picMkLst>
            <pc:docMk/>
            <pc:sldMk cId="2278468492" sldId="277"/>
            <ac:picMk id="11" creationId="{A6530E57-53E6-420A-ACC9-28F305463503}"/>
          </ac:picMkLst>
        </pc:picChg>
      </pc:sldChg>
      <pc:sldChg chg="addSp delSp new del">
        <pc:chgData name="m101149" userId="a6957f2b-2635-4dd6-9e78-ba0be880c39b" providerId="ADAL" clId="{7590FFBC-2E2D-4B26-87EA-7EEC8E81DB34}" dt="2021-07-05T11:48:00.132" v="1754" actId="47"/>
        <pc:sldMkLst>
          <pc:docMk/>
          <pc:sldMk cId="2993586728" sldId="277"/>
        </pc:sldMkLst>
        <pc:spChg chg="add del">
          <ac:chgData name="m101149" userId="a6957f2b-2635-4dd6-9e78-ba0be880c39b" providerId="ADAL" clId="{7590FFBC-2E2D-4B26-87EA-7EEC8E81DB34}" dt="2021-07-05T11:47:15.863" v="1752"/>
          <ac:spMkLst>
            <pc:docMk/>
            <pc:sldMk cId="2993586728" sldId="277"/>
            <ac:spMk id="2" creationId="{AB645141-4293-42D3-AD79-9E66D61ABBCF}"/>
          </ac:spMkLst>
        </pc:spChg>
        <pc:picChg chg="add">
          <ac:chgData name="m101149" userId="a6957f2b-2635-4dd6-9e78-ba0be880c39b" providerId="ADAL" clId="{7590FFBC-2E2D-4B26-87EA-7EEC8E81DB34}" dt="2021-07-05T11:47:15.918" v="1753"/>
          <ac:picMkLst>
            <pc:docMk/>
            <pc:sldMk cId="2993586728" sldId="277"/>
            <ac:picMk id="3" creationId="{DE260A34-67D5-4A0D-BF25-F2EF03D72A9E}"/>
          </ac:picMkLst>
        </pc:picChg>
      </pc:sldChg>
      <pc:sldChg chg="addSp delSp modSp add mod">
        <pc:chgData name="m101149" userId="a6957f2b-2635-4dd6-9e78-ba0be880c39b" providerId="ADAL" clId="{7590FFBC-2E2D-4B26-87EA-7EEC8E81DB34}" dt="2021-07-05T17:00:29.303" v="7514" actId="20577"/>
        <pc:sldMkLst>
          <pc:docMk/>
          <pc:sldMk cId="2501475016" sldId="278"/>
        </pc:sldMkLst>
        <pc:spChg chg="mod">
          <ac:chgData name="m101149" userId="a6957f2b-2635-4dd6-9e78-ba0be880c39b" providerId="ADAL" clId="{7590FFBC-2E2D-4B26-87EA-7EEC8E81DB34}" dt="2021-07-05T15:38:30.393" v="4538" actId="1076"/>
          <ac:spMkLst>
            <pc:docMk/>
            <pc:sldMk cId="2501475016" sldId="278"/>
            <ac:spMk id="2" creationId="{3A9DF64E-2687-43BC-8094-EBE7193CBF48}"/>
          </ac:spMkLst>
        </pc:spChg>
        <pc:spChg chg="mod">
          <ac:chgData name="m101149" userId="a6957f2b-2635-4dd6-9e78-ba0be880c39b" providerId="ADAL" clId="{7590FFBC-2E2D-4B26-87EA-7EEC8E81DB34}" dt="2021-07-05T16:58:02.015" v="7431" actId="20577"/>
          <ac:spMkLst>
            <pc:docMk/>
            <pc:sldMk cId="2501475016" sldId="278"/>
            <ac:spMk id="40" creationId="{A52E2050-BDBF-4D66-A411-F5D96E6F7B16}"/>
          </ac:spMkLst>
        </pc:spChg>
        <pc:spChg chg="mod">
          <ac:chgData name="m101149" userId="a6957f2b-2635-4dd6-9e78-ba0be880c39b" providerId="ADAL" clId="{7590FFBC-2E2D-4B26-87EA-7EEC8E81DB34}" dt="2021-07-05T15:37:38.945" v="4513" actId="1076"/>
          <ac:spMkLst>
            <pc:docMk/>
            <pc:sldMk cId="2501475016" sldId="278"/>
            <ac:spMk id="42" creationId="{00DE3A0F-F721-488E-A2FA-97B512723FB8}"/>
          </ac:spMkLst>
        </pc:spChg>
        <pc:graphicFrameChg chg="add mod modGraphic">
          <ac:chgData name="m101149" userId="a6957f2b-2635-4dd6-9e78-ba0be880c39b" providerId="ADAL" clId="{7590FFBC-2E2D-4B26-87EA-7EEC8E81DB34}" dt="2021-07-05T15:37:30.240" v="4509" actId="1076"/>
          <ac:graphicFrameMkLst>
            <pc:docMk/>
            <pc:sldMk cId="2501475016" sldId="278"/>
            <ac:graphicFrameMk id="8" creationId="{981C170B-D236-435B-AE6D-27F3DD3C72E5}"/>
          </ac:graphicFrameMkLst>
        </pc:graphicFrameChg>
        <pc:graphicFrameChg chg="del modGraphic">
          <ac:chgData name="m101149" userId="a6957f2b-2635-4dd6-9e78-ba0be880c39b" providerId="ADAL" clId="{7590FFBC-2E2D-4B26-87EA-7EEC8E81DB34}" dt="2021-07-05T15:28:25.628" v="4284" actId="478"/>
          <ac:graphicFrameMkLst>
            <pc:docMk/>
            <pc:sldMk cId="2501475016" sldId="278"/>
            <ac:graphicFrameMk id="10" creationId="{16C2BCDC-71AB-416F-9BF7-6695A962D4D6}"/>
          </ac:graphicFrameMkLst>
        </pc:graphicFrameChg>
        <pc:graphicFrameChg chg="mod modGraphic">
          <ac:chgData name="m101149" userId="a6957f2b-2635-4dd6-9e78-ba0be880c39b" providerId="ADAL" clId="{7590FFBC-2E2D-4B26-87EA-7EEC8E81DB34}" dt="2021-07-05T17:00:29.303" v="7514" actId="20577"/>
          <ac:graphicFrameMkLst>
            <pc:docMk/>
            <pc:sldMk cId="2501475016" sldId="278"/>
            <ac:graphicFrameMk id="33" creationId="{6F9FCBF7-59B1-4350-BEF9-6E453A019D34}"/>
          </ac:graphicFrameMkLst>
        </pc:graphicFrameChg>
        <pc:picChg chg="add mod">
          <ac:chgData name="m101149" userId="a6957f2b-2635-4dd6-9e78-ba0be880c39b" providerId="ADAL" clId="{7590FFBC-2E2D-4B26-87EA-7EEC8E81DB34}" dt="2021-07-05T15:37:36.936" v="4512" actId="1076"/>
          <ac:picMkLst>
            <pc:docMk/>
            <pc:sldMk cId="2501475016" sldId="278"/>
            <ac:picMk id="3" creationId="{25D3A00A-B37D-4C2E-AF5E-979141A92C86}"/>
          </ac:picMkLst>
        </pc:picChg>
        <pc:picChg chg="del">
          <ac:chgData name="m101149" userId="a6957f2b-2635-4dd6-9e78-ba0be880c39b" providerId="ADAL" clId="{7590FFBC-2E2D-4B26-87EA-7EEC8E81DB34}" dt="2021-07-05T15:25:28.737" v="4199" actId="478"/>
          <ac:picMkLst>
            <pc:docMk/>
            <pc:sldMk cId="2501475016" sldId="278"/>
            <ac:picMk id="41" creationId="{A8518F07-A81E-47CA-9DA7-11E90AF670F5}"/>
          </ac:picMkLst>
        </pc:picChg>
      </pc:sldChg>
      <pc:sldChg chg="addSp delSp modSp add mod replId">
        <pc:chgData name="m101149" userId="a6957f2b-2635-4dd6-9e78-ba0be880c39b" providerId="ADAL" clId="{7590FFBC-2E2D-4B26-87EA-7EEC8E81DB34}" dt="2021-07-05T16:59:02.078" v="7466" actId="20577"/>
        <pc:sldMkLst>
          <pc:docMk/>
          <pc:sldMk cId="897562422" sldId="279"/>
        </pc:sldMkLst>
        <pc:spChg chg="mod">
          <ac:chgData name="m101149" userId="a6957f2b-2635-4dd6-9e78-ba0be880c39b" providerId="ADAL" clId="{7590FFBC-2E2D-4B26-87EA-7EEC8E81DB34}" dt="2021-07-05T15:48:23.139" v="5230" actId="255"/>
          <ac:spMkLst>
            <pc:docMk/>
            <pc:sldMk cId="897562422" sldId="279"/>
            <ac:spMk id="2" creationId="{E2CFAB63-7982-40E8-A207-E3F7F5212872}"/>
          </ac:spMkLst>
        </pc:spChg>
        <pc:spChg chg="add del mod">
          <ac:chgData name="m101149" userId="a6957f2b-2635-4dd6-9e78-ba0be880c39b" providerId="ADAL" clId="{7590FFBC-2E2D-4B26-87EA-7EEC8E81DB34}" dt="2021-07-05T15:43:24.139" v="4874" actId="478"/>
          <ac:spMkLst>
            <pc:docMk/>
            <pc:sldMk cId="897562422" sldId="279"/>
            <ac:spMk id="4" creationId="{CE6F7641-47D0-44D2-B51F-8EB6006908DA}"/>
          </ac:spMkLst>
        </pc:spChg>
        <pc:spChg chg="mod">
          <ac:chgData name="m101149" userId="a6957f2b-2635-4dd6-9e78-ba0be880c39b" providerId="ADAL" clId="{7590FFBC-2E2D-4B26-87EA-7EEC8E81DB34}" dt="2021-07-05T16:59:02.078" v="7466" actId="20577"/>
          <ac:spMkLst>
            <pc:docMk/>
            <pc:sldMk cId="897562422" sldId="279"/>
            <ac:spMk id="7" creationId="{39FA5311-3A54-4C19-B754-59E975385B2E}"/>
          </ac:spMkLst>
        </pc:spChg>
        <pc:picChg chg="add mod">
          <ac:chgData name="m101149" userId="a6957f2b-2635-4dd6-9e78-ba0be880c39b" providerId="ADAL" clId="{7590FFBC-2E2D-4B26-87EA-7EEC8E81DB34}" dt="2021-07-05T15:45:04.721" v="4878" actId="14100"/>
          <ac:picMkLst>
            <pc:docMk/>
            <pc:sldMk cId="897562422" sldId="279"/>
            <ac:picMk id="8" creationId="{306EFD2A-E38D-4A96-A074-74E39B75688D}"/>
          </ac:picMkLst>
        </pc:picChg>
        <pc:picChg chg="del">
          <ac:chgData name="m101149" userId="a6957f2b-2635-4dd6-9e78-ba0be880c39b" providerId="ADAL" clId="{7590FFBC-2E2D-4B26-87EA-7EEC8E81DB34}" dt="2021-07-05T15:43:20.140" v="4873" actId="478"/>
          <ac:picMkLst>
            <pc:docMk/>
            <pc:sldMk cId="897562422" sldId="279"/>
            <ac:picMk id="11" creationId="{A6530E57-53E6-420A-ACC9-28F305463503}"/>
          </ac:picMkLst>
        </pc:picChg>
      </pc:sldChg>
      <pc:sldChg chg="addSp delSp modSp new mod">
        <pc:chgData name="m101149" userId="a6957f2b-2635-4dd6-9e78-ba0be880c39b" providerId="ADAL" clId="{7590FFBC-2E2D-4B26-87EA-7EEC8E81DB34}" dt="2021-07-05T17:02:23.447" v="7549" actId="20577"/>
        <pc:sldMkLst>
          <pc:docMk/>
          <pc:sldMk cId="2890995727" sldId="280"/>
        </pc:sldMkLst>
        <pc:spChg chg="add del">
          <ac:chgData name="m101149" userId="a6957f2b-2635-4dd6-9e78-ba0be880c39b" providerId="ADAL" clId="{7590FFBC-2E2D-4B26-87EA-7EEC8E81DB34}" dt="2021-07-05T15:03:49.765" v="3811"/>
          <ac:spMkLst>
            <pc:docMk/>
            <pc:sldMk cId="2890995727" sldId="280"/>
            <ac:spMk id="2" creationId="{5CD3D8AB-2D7B-4D17-BDDA-9720E1BA322C}"/>
          </ac:spMkLst>
        </pc:spChg>
        <pc:spChg chg="add mod">
          <ac:chgData name="m101149" userId="a6957f2b-2635-4dd6-9e78-ba0be880c39b" providerId="ADAL" clId="{7590FFBC-2E2D-4B26-87EA-7EEC8E81DB34}" dt="2021-07-05T17:02:23.447" v="7549" actId="20577"/>
          <ac:spMkLst>
            <pc:docMk/>
            <pc:sldMk cId="2890995727" sldId="280"/>
            <ac:spMk id="4" creationId="{251868B3-6CC6-4D29-AE35-92D226D5F127}"/>
          </ac:spMkLst>
        </pc:spChg>
        <pc:picChg chg="add mod">
          <ac:chgData name="m101149" userId="a6957f2b-2635-4dd6-9e78-ba0be880c39b" providerId="ADAL" clId="{7590FFBC-2E2D-4B26-87EA-7EEC8E81DB34}" dt="2021-07-05T15:04:02.814" v="3821" actId="1076"/>
          <ac:picMkLst>
            <pc:docMk/>
            <pc:sldMk cId="2890995727" sldId="280"/>
            <ac:picMk id="3" creationId="{3B40097F-1647-4E8F-BAE7-20B73862B18F}"/>
          </ac:picMkLst>
        </pc:picChg>
      </pc:sldChg>
      <pc:sldChg chg="addSp delSp modSp new mod">
        <pc:chgData name="m101149" userId="a6957f2b-2635-4dd6-9e78-ba0be880c39b" providerId="ADAL" clId="{7590FFBC-2E2D-4B26-87EA-7EEC8E81DB34}" dt="2021-07-05T16:06:29.020" v="5637" actId="20577"/>
        <pc:sldMkLst>
          <pc:docMk/>
          <pc:sldMk cId="712927020" sldId="281"/>
        </pc:sldMkLst>
        <pc:spChg chg="add del">
          <ac:chgData name="m101149" userId="a6957f2b-2635-4dd6-9e78-ba0be880c39b" providerId="ADAL" clId="{7590FFBC-2E2D-4B26-87EA-7EEC8E81DB34}" dt="2021-07-05T15:09:02.784" v="3838"/>
          <ac:spMkLst>
            <pc:docMk/>
            <pc:sldMk cId="712927020" sldId="281"/>
            <ac:spMk id="2" creationId="{317D1678-E926-4A9E-A41E-B2D5030DB4FD}"/>
          </ac:spMkLst>
        </pc:spChg>
        <pc:spChg chg="add mod">
          <ac:chgData name="m101149" userId="a6957f2b-2635-4dd6-9e78-ba0be880c39b" providerId="ADAL" clId="{7590FFBC-2E2D-4B26-87EA-7EEC8E81DB34}" dt="2021-07-05T16:06:29.020" v="5637" actId="20577"/>
          <ac:spMkLst>
            <pc:docMk/>
            <pc:sldMk cId="712927020" sldId="281"/>
            <ac:spMk id="4" creationId="{A9E2EB9A-5469-4E71-A272-D563F4DE369C}"/>
          </ac:spMkLst>
        </pc:spChg>
        <pc:picChg chg="add mod">
          <ac:chgData name="m101149" userId="a6957f2b-2635-4dd6-9e78-ba0be880c39b" providerId="ADAL" clId="{7590FFBC-2E2D-4B26-87EA-7EEC8E81DB34}" dt="2021-07-05T15:09:09.967" v="3841" actId="1076"/>
          <ac:picMkLst>
            <pc:docMk/>
            <pc:sldMk cId="712927020" sldId="281"/>
            <ac:picMk id="3" creationId="{0C9336AA-B388-421F-A962-ADF01D8D9483}"/>
          </ac:picMkLst>
        </pc:picChg>
      </pc:sldChg>
      <pc:sldChg chg="addSp delSp modSp new mod">
        <pc:chgData name="m101149" userId="a6957f2b-2635-4dd6-9e78-ba0be880c39b" providerId="ADAL" clId="{7590FFBC-2E2D-4B26-87EA-7EEC8E81DB34}" dt="2021-07-05T17:02:32.421" v="7551"/>
        <pc:sldMkLst>
          <pc:docMk/>
          <pc:sldMk cId="2552342472" sldId="282"/>
        </pc:sldMkLst>
        <pc:spChg chg="add del">
          <ac:chgData name="m101149" userId="a6957f2b-2635-4dd6-9e78-ba0be880c39b" providerId="ADAL" clId="{7590FFBC-2E2D-4B26-87EA-7EEC8E81DB34}" dt="2021-07-05T15:10:34.741" v="3859"/>
          <ac:spMkLst>
            <pc:docMk/>
            <pc:sldMk cId="2552342472" sldId="282"/>
            <ac:spMk id="2" creationId="{9FC2EE15-123E-4A2A-92CE-C2AEE70BBB43}"/>
          </ac:spMkLst>
        </pc:spChg>
        <pc:spChg chg="add del mod">
          <ac:chgData name="m101149" userId="a6957f2b-2635-4dd6-9e78-ba0be880c39b" providerId="ADAL" clId="{7590FFBC-2E2D-4B26-87EA-7EEC8E81DB34}" dt="2021-07-05T17:02:32.007" v="7550" actId="478"/>
          <ac:spMkLst>
            <pc:docMk/>
            <pc:sldMk cId="2552342472" sldId="282"/>
            <ac:spMk id="4" creationId="{AD2FEAE6-4F5A-4F94-9CA2-C41838116D82}"/>
          </ac:spMkLst>
        </pc:spChg>
        <pc:spChg chg="add mod">
          <ac:chgData name="m101149" userId="a6957f2b-2635-4dd6-9e78-ba0be880c39b" providerId="ADAL" clId="{7590FFBC-2E2D-4B26-87EA-7EEC8E81DB34}" dt="2021-07-05T17:02:32.421" v="7551"/>
          <ac:spMkLst>
            <pc:docMk/>
            <pc:sldMk cId="2552342472" sldId="282"/>
            <ac:spMk id="5" creationId="{5DC53A61-B570-46AB-9559-964666950DC4}"/>
          </ac:spMkLst>
        </pc:spChg>
        <pc:picChg chg="add mod">
          <ac:chgData name="m101149" userId="a6957f2b-2635-4dd6-9e78-ba0be880c39b" providerId="ADAL" clId="{7590FFBC-2E2D-4B26-87EA-7EEC8E81DB34}" dt="2021-07-05T15:10:42.143" v="3862" actId="1076"/>
          <ac:picMkLst>
            <pc:docMk/>
            <pc:sldMk cId="2552342472" sldId="282"/>
            <ac:picMk id="3" creationId="{B9CFB38A-4EC5-4FE1-8BFA-6A1E2626140C}"/>
          </ac:picMkLst>
        </pc:picChg>
      </pc:sldChg>
      <pc:sldChg chg="addSp modSp new mod">
        <pc:chgData name="m101149" userId="a6957f2b-2635-4dd6-9e78-ba0be880c39b" providerId="ADAL" clId="{7590FFBC-2E2D-4B26-87EA-7EEC8E81DB34}" dt="2021-07-05T15:11:49.912" v="3883" actId="20577"/>
        <pc:sldMkLst>
          <pc:docMk/>
          <pc:sldMk cId="3379680925" sldId="283"/>
        </pc:sldMkLst>
        <pc:spChg chg="add mod">
          <ac:chgData name="m101149" userId="a6957f2b-2635-4dd6-9e78-ba0be880c39b" providerId="ADAL" clId="{7590FFBC-2E2D-4B26-87EA-7EEC8E81DB34}" dt="2021-07-05T15:11:49.912" v="3883" actId="20577"/>
          <ac:spMkLst>
            <pc:docMk/>
            <pc:sldMk cId="3379680925" sldId="283"/>
            <ac:spMk id="3" creationId="{A0A2BAAB-0204-4674-81D9-2842D28F3D76}"/>
          </ac:spMkLst>
        </pc:spChg>
        <pc:picChg chg="add mod">
          <ac:chgData name="m101149" userId="a6957f2b-2635-4dd6-9e78-ba0be880c39b" providerId="ADAL" clId="{7590FFBC-2E2D-4B26-87EA-7EEC8E81DB34}" dt="2021-07-05T15:11:37.487" v="3867" actId="1076"/>
          <ac:picMkLst>
            <pc:docMk/>
            <pc:sldMk cId="3379680925" sldId="283"/>
            <ac:picMk id="2" creationId="{6997A615-6114-4C41-8821-96F7D5E291E6}"/>
          </ac:picMkLst>
        </pc:picChg>
      </pc:sldChg>
      <pc:sldChg chg="addSp delSp modSp add mod">
        <pc:chgData name="m101149" userId="a6957f2b-2635-4dd6-9e78-ba0be880c39b" providerId="ADAL" clId="{7590FFBC-2E2D-4B26-87EA-7EEC8E81DB34}" dt="2021-07-05T17:00:24.816" v="7513" actId="20577"/>
        <pc:sldMkLst>
          <pc:docMk/>
          <pc:sldMk cId="2063263546" sldId="284"/>
        </pc:sldMkLst>
        <pc:spChg chg="mod">
          <ac:chgData name="m101149" userId="a6957f2b-2635-4dd6-9e78-ba0be880c39b" providerId="ADAL" clId="{7590FFBC-2E2D-4B26-87EA-7EEC8E81DB34}" dt="2021-07-05T15:49:53.521" v="5295" actId="313"/>
          <ac:spMkLst>
            <pc:docMk/>
            <pc:sldMk cId="2063263546" sldId="284"/>
            <ac:spMk id="2" creationId="{3A9DF64E-2687-43BC-8094-EBE7193CBF48}"/>
          </ac:spMkLst>
        </pc:spChg>
        <pc:spChg chg="add del">
          <ac:chgData name="m101149" userId="a6957f2b-2635-4dd6-9e78-ba0be880c39b" providerId="ADAL" clId="{7590FFBC-2E2D-4B26-87EA-7EEC8E81DB34}" dt="2021-07-05T16:09:11.458" v="5660"/>
          <ac:spMkLst>
            <pc:docMk/>
            <pc:sldMk cId="2063263546" sldId="284"/>
            <ac:spMk id="5" creationId="{4246EACE-4514-4052-9E6E-19F17716478B}"/>
          </ac:spMkLst>
        </pc:spChg>
        <pc:spChg chg="mod">
          <ac:chgData name="m101149" userId="a6957f2b-2635-4dd6-9e78-ba0be880c39b" providerId="ADAL" clId="{7590FFBC-2E2D-4B26-87EA-7EEC8E81DB34}" dt="2021-07-05T17:00:11.551" v="7512" actId="20577"/>
          <ac:spMkLst>
            <pc:docMk/>
            <pc:sldMk cId="2063263546" sldId="284"/>
            <ac:spMk id="40" creationId="{A52E2050-BDBF-4D66-A411-F5D96E6F7B16}"/>
          </ac:spMkLst>
        </pc:spChg>
        <pc:graphicFrameChg chg="del">
          <ac:chgData name="m101149" userId="a6957f2b-2635-4dd6-9e78-ba0be880c39b" providerId="ADAL" clId="{7590FFBC-2E2D-4B26-87EA-7EEC8E81DB34}" dt="2021-07-05T15:50:47.249" v="5296" actId="21"/>
          <ac:graphicFrameMkLst>
            <pc:docMk/>
            <pc:sldMk cId="2063263546" sldId="284"/>
            <ac:graphicFrameMk id="8" creationId="{981C170B-D236-435B-AE6D-27F3DD3C72E5}"/>
          </ac:graphicFrameMkLst>
        </pc:graphicFrameChg>
        <pc:graphicFrameChg chg="add mod modGraphic">
          <ac:chgData name="m101149" userId="a6957f2b-2635-4dd6-9e78-ba0be880c39b" providerId="ADAL" clId="{7590FFBC-2E2D-4B26-87EA-7EEC8E81DB34}" dt="2021-07-05T15:53:51.534" v="5389"/>
          <ac:graphicFrameMkLst>
            <pc:docMk/>
            <pc:sldMk cId="2063263546" sldId="284"/>
            <ac:graphicFrameMk id="9" creationId="{5D5BCF5E-D2CB-479D-9C54-057E3BA26F9A}"/>
          </ac:graphicFrameMkLst>
        </pc:graphicFrameChg>
        <pc:graphicFrameChg chg="mod modGraphic">
          <ac:chgData name="m101149" userId="a6957f2b-2635-4dd6-9e78-ba0be880c39b" providerId="ADAL" clId="{7590FFBC-2E2D-4B26-87EA-7EEC8E81DB34}" dt="2021-07-05T17:00:24.816" v="7513" actId="20577"/>
          <ac:graphicFrameMkLst>
            <pc:docMk/>
            <pc:sldMk cId="2063263546" sldId="284"/>
            <ac:graphicFrameMk id="33" creationId="{6F9FCBF7-59B1-4350-BEF9-6E453A019D34}"/>
          </ac:graphicFrameMkLst>
        </pc:graphicFrameChg>
        <pc:picChg chg="del">
          <ac:chgData name="m101149" userId="a6957f2b-2635-4dd6-9e78-ba0be880c39b" providerId="ADAL" clId="{7590FFBC-2E2D-4B26-87EA-7EEC8E81DB34}" dt="2021-07-05T15:56:58.970" v="5456" actId="478"/>
          <ac:picMkLst>
            <pc:docMk/>
            <pc:sldMk cId="2063263546" sldId="284"/>
            <ac:picMk id="3" creationId="{25D3A00A-B37D-4C2E-AF5E-979141A92C86}"/>
          </ac:picMkLst>
        </pc:picChg>
        <pc:picChg chg="add del mod">
          <ac:chgData name="m101149" userId="a6957f2b-2635-4dd6-9e78-ba0be880c39b" providerId="ADAL" clId="{7590FFBC-2E2D-4B26-87EA-7EEC8E81DB34}" dt="2021-07-05T16:09:08.829" v="5658" actId="478"/>
          <ac:picMkLst>
            <pc:docMk/>
            <pc:sldMk cId="2063263546" sldId="284"/>
            <ac:picMk id="4" creationId="{3670950C-6697-4809-9917-A92ED7B39C00}"/>
          </ac:picMkLst>
        </pc:picChg>
        <pc:picChg chg="add mod">
          <ac:chgData name="m101149" userId="a6957f2b-2635-4dd6-9e78-ba0be880c39b" providerId="ADAL" clId="{7590FFBC-2E2D-4B26-87EA-7EEC8E81DB34}" dt="2021-07-05T16:09:15.675" v="5663" actId="14100"/>
          <ac:picMkLst>
            <pc:docMk/>
            <pc:sldMk cId="2063263546" sldId="284"/>
            <ac:picMk id="6" creationId="{B409C42D-3907-479A-AAC9-D2990B91DF09}"/>
          </ac:picMkLst>
        </pc:picChg>
      </pc:sldChg>
      <pc:sldChg chg="addSp delSp modSp add mod replId">
        <pc:chgData name="m101149" userId="a6957f2b-2635-4dd6-9e78-ba0be880c39b" providerId="ADAL" clId="{7590FFBC-2E2D-4B26-87EA-7EEC8E81DB34}" dt="2021-07-05T17:01:06.153" v="7540" actId="20577"/>
        <pc:sldMkLst>
          <pc:docMk/>
          <pc:sldMk cId="857240569" sldId="285"/>
        </pc:sldMkLst>
        <pc:spChg chg="mod">
          <ac:chgData name="m101149" userId="a6957f2b-2635-4dd6-9e78-ba0be880c39b" providerId="ADAL" clId="{7590FFBC-2E2D-4B26-87EA-7EEC8E81DB34}" dt="2021-07-05T16:01:29.365" v="5512" actId="20577"/>
          <ac:spMkLst>
            <pc:docMk/>
            <pc:sldMk cId="857240569" sldId="285"/>
            <ac:spMk id="2" creationId="{E2CFAB63-7982-40E8-A207-E3F7F5212872}"/>
          </ac:spMkLst>
        </pc:spChg>
        <pc:spChg chg="mod">
          <ac:chgData name="m101149" userId="a6957f2b-2635-4dd6-9e78-ba0be880c39b" providerId="ADAL" clId="{7590FFBC-2E2D-4B26-87EA-7EEC8E81DB34}" dt="2021-07-05T17:01:06.153" v="7540" actId="20577"/>
          <ac:spMkLst>
            <pc:docMk/>
            <pc:sldMk cId="857240569" sldId="285"/>
            <ac:spMk id="7" creationId="{39FA5311-3A54-4C19-B754-59E975385B2E}"/>
          </ac:spMkLst>
        </pc:spChg>
        <pc:picChg chg="add mod">
          <ac:chgData name="m101149" userId="a6957f2b-2635-4dd6-9e78-ba0be880c39b" providerId="ADAL" clId="{7590FFBC-2E2D-4B26-87EA-7EEC8E81DB34}" dt="2021-07-05T16:02:46.123" v="5516" actId="14100"/>
          <ac:picMkLst>
            <pc:docMk/>
            <pc:sldMk cId="857240569" sldId="285"/>
            <ac:picMk id="4" creationId="{A19EF977-3300-4CDD-B894-0B1E6C5BA17C}"/>
          </ac:picMkLst>
        </pc:picChg>
        <pc:picChg chg="del">
          <ac:chgData name="m101149" userId="a6957f2b-2635-4dd6-9e78-ba0be880c39b" providerId="ADAL" clId="{7590FFBC-2E2D-4B26-87EA-7EEC8E81DB34}" dt="2021-07-05T16:01:20.955" v="5494" actId="478"/>
          <ac:picMkLst>
            <pc:docMk/>
            <pc:sldMk cId="857240569" sldId="285"/>
            <ac:picMk id="8" creationId="{306EFD2A-E38D-4A96-A074-74E39B75688D}"/>
          </ac:picMkLst>
        </pc:picChg>
      </pc:sldChg>
      <pc:sldChg chg="addSp modSp new mod">
        <pc:chgData name="m101149" userId="a6957f2b-2635-4dd6-9e78-ba0be880c39b" providerId="ADAL" clId="{7590FFBC-2E2D-4B26-87EA-7EEC8E81DB34}" dt="2021-07-05T16:07:56.582" v="5656" actId="20577"/>
        <pc:sldMkLst>
          <pc:docMk/>
          <pc:sldMk cId="347423304" sldId="286"/>
        </pc:sldMkLst>
        <pc:spChg chg="add mod">
          <ac:chgData name="m101149" userId="a6957f2b-2635-4dd6-9e78-ba0be880c39b" providerId="ADAL" clId="{7590FFBC-2E2D-4B26-87EA-7EEC8E81DB34}" dt="2021-07-05T16:07:56.582" v="5656" actId="20577"/>
          <ac:spMkLst>
            <pc:docMk/>
            <pc:sldMk cId="347423304" sldId="286"/>
            <ac:spMk id="3" creationId="{93EC5F7D-17A7-4997-956B-3E230C2370E7}"/>
          </ac:spMkLst>
        </pc:spChg>
        <pc:picChg chg="add mod">
          <ac:chgData name="m101149" userId="a6957f2b-2635-4dd6-9e78-ba0be880c39b" providerId="ADAL" clId="{7590FFBC-2E2D-4B26-87EA-7EEC8E81DB34}" dt="2021-07-05T15:57:22.403" v="5461" actId="1076"/>
          <ac:picMkLst>
            <pc:docMk/>
            <pc:sldMk cId="347423304" sldId="286"/>
            <ac:picMk id="2" creationId="{28203FFA-2ED4-48D9-80DF-B8BA478FFAD9}"/>
          </ac:picMkLst>
        </pc:picChg>
      </pc:sldChg>
      <pc:sldChg chg="addSp delSp modSp new mod">
        <pc:chgData name="m101149" userId="a6957f2b-2635-4dd6-9e78-ba0be880c39b" providerId="ADAL" clId="{7590FFBC-2E2D-4B26-87EA-7EEC8E81DB34}" dt="2021-07-05T17:02:39.723" v="7553"/>
        <pc:sldMkLst>
          <pc:docMk/>
          <pc:sldMk cId="1589571942" sldId="287"/>
        </pc:sldMkLst>
        <pc:spChg chg="add del mod">
          <ac:chgData name="m101149" userId="a6957f2b-2635-4dd6-9e78-ba0be880c39b" providerId="ADAL" clId="{7590FFBC-2E2D-4B26-87EA-7EEC8E81DB34}" dt="2021-07-05T17:02:39.094" v="7552" actId="478"/>
          <ac:spMkLst>
            <pc:docMk/>
            <pc:sldMk cId="1589571942" sldId="287"/>
            <ac:spMk id="3" creationId="{FF5C5CE5-476D-4DDF-BDD8-B3A15FBF765B}"/>
          </ac:spMkLst>
        </pc:spChg>
        <pc:spChg chg="add mod">
          <ac:chgData name="m101149" userId="a6957f2b-2635-4dd6-9e78-ba0be880c39b" providerId="ADAL" clId="{7590FFBC-2E2D-4B26-87EA-7EEC8E81DB34}" dt="2021-07-05T17:02:39.723" v="7553"/>
          <ac:spMkLst>
            <pc:docMk/>
            <pc:sldMk cId="1589571942" sldId="287"/>
            <ac:spMk id="4" creationId="{E625F06E-5DD1-4C6A-AE0B-D2A2F538AE07}"/>
          </ac:spMkLst>
        </pc:spChg>
        <pc:picChg chg="add mod">
          <ac:chgData name="m101149" userId="a6957f2b-2635-4dd6-9e78-ba0be880c39b" providerId="ADAL" clId="{7590FFBC-2E2D-4B26-87EA-7EEC8E81DB34}" dt="2021-07-05T15:58:56.234" v="5492" actId="1076"/>
          <ac:picMkLst>
            <pc:docMk/>
            <pc:sldMk cId="1589571942" sldId="287"/>
            <ac:picMk id="2" creationId="{49D05CC8-85FC-4958-A32D-56E340013836}"/>
          </ac:picMkLst>
        </pc:picChg>
      </pc:sldChg>
      <pc:sldChg chg="addSp delSp modSp new mod">
        <pc:chgData name="m101149" userId="a6957f2b-2635-4dd6-9e78-ba0be880c39b" providerId="ADAL" clId="{7590FFBC-2E2D-4B26-87EA-7EEC8E81DB34}" dt="2021-07-05T16:08:22.082" v="5657"/>
        <pc:sldMkLst>
          <pc:docMk/>
          <pc:sldMk cId="2631765099" sldId="288"/>
        </pc:sldMkLst>
        <pc:spChg chg="add del">
          <ac:chgData name="m101149" userId="a6957f2b-2635-4dd6-9e78-ba0be880c39b" providerId="ADAL" clId="{7590FFBC-2E2D-4B26-87EA-7EEC8E81DB34}" dt="2021-07-05T16:05:42.772" v="5598"/>
          <ac:spMkLst>
            <pc:docMk/>
            <pc:sldMk cId="2631765099" sldId="288"/>
            <ac:spMk id="2" creationId="{9D696D6B-F5C3-4386-B8C9-B2F44C4992E8}"/>
          </ac:spMkLst>
        </pc:spChg>
        <pc:spChg chg="add mod">
          <ac:chgData name="m101149" userId="a6957f2b-2635-4dd6-9e78-ba0be880c39b" providerId="ADAL" clId="{7590FFBC-2E2D-4B26-87EA-7EEC8E81DB34}" dt="2021-07-05T16:08:22.082" v="5657"/>
          <ac:spMkLst>
            <pc:docMk/>
            <pc:sldMk cId="2631765099" sldId="288"/>
            <ac:spMk id="4" creationId="{5256A18B-7747-44FB-BE82-859328A57112}"/>
          </ac:spMkLst>
        </pc:spChg>
        <pc:picChg chg="add mod">
          <ac:chgData name="m101149" userId="a6957f2b-2635-4dd6-9e78-ba0be880c39b" providerId="ADAL" clId="{7590FFBC-2E2D-4B26-87EA-7EEC8E81DB34}" dt="2021-07-05T16:05:46.419" v="5601" actId="1076"/>
          <ac:picMkLst>
            <pc:docMk/>
            <pc:sldMk cId="2631765099" sldId="288"/>
            <ac:picMk id="3" creationId="{91549ED0-0EFD-4B5D-A0AA-3FA45A4D70E8}"/>
          </ac:picMkLst>
        </pc:picChg>
      </pc:sldChg>
      <pc:sldChg chg="addSp delSp modSp new mod">
        <pc:chgData name="m101149" userId="a6957f2b-2635-4dd6-9e78-ba0be880c39b" providerId="ADAL" clId="{7590FFBC-2E2D-4B26-87EA-7EEC8E81DB34}" dt="2021-07-05T17:01:39.902" v="7541" actId="20577"/>
        <pc:sldMkLst>
          <pc:docMk/>
          <pc:sldMk cId="1139423539" sldId="289"/>
        </pc:sldMkLst>
        <pc:spChg chg="mod">
          <ac:chgData name="m101149" userId="a6957f2b-2635-4dd6-9e78-ba0be880c39b" providerId="ADAL" clId="{7590FFBC-2E2D-4B26-87EA-7EEC8E81DB34}" dt="2021-07-05T17:01:39.902" v="7541" actId="20577"/>
          <ac:spMkLst>
            <pc:docMk/>
            <pc:sldMk cId="1139423539" sldId="289"/>
            <ac:spMk id="2" creationId="{5853C273-4217-4ED0-BF66-6E34876A3EF3}"/>
          </ac:spMkLst>
        </pc:spChg>
        <pc:spChg chg="del">
          <ac:chgData name="m101149" userId="a6957f2b-2635-4dd6-9e78-ba0be880c39b" providerId="ADAL" clId="{7590FFBC-2E2D-4B26-87EA-7EEC8E81DB34}" dt="2021-07-05T16:21:23.980" v="6078" actId="478"/>
          <ac:spMkLst>
            <pc:docMk/>
            <pc:sldMk cId="1139423539" sldId="289"/>
            <ac:spMk id="3" creationId="{FF5167C6-C8B0-4ABD-97E7-16AAFE960EB9}"/>
          </ac:spMkLst>
        </pc:spChg>
        <pc:spChg chg="add mod">
          <ac:chgData name="m101149" userId="a6957f2b-2635-4dd6-9e78-ba0be880c39b" providerId="ADAL" clId="{7590FFBC-2E2D-4B26-87EA-7EEC8E81DB34}" dt="2021-07-05T16:31:04.092" v="6624" actId="1076"/>
          <ac:spMkLst>
            <pc:docMk/>
            <pc:sldMk cId="1139423539" sldId="289"/>
            <ac:spMk id="5" creationId="{74433B08-F952-45C6-BFEC-3247C65A1935}"/>
          </ac:spMkLst>
        </pc:spChg>
        <pc:spChg chg="add mod">
          <ac:chgData name="m101149" userId="a6957f2b-2635-4dd6-9e78-ba0be880c39b" providerId="ADAL" clId="{7590FFBC-2E2D-4B26-87EA-7EEC8E81DB34}" dt="2021-07-05T16:26:48.346" v="6227" actId="115"/>
          <ac:spMkLst>
            <pc:docMk/>
            <pc:sldMk cId="1139423539" sldId="289"/>
            <ac:spMk id="8" creationId="{9463962C-8620-4CE9-87F8-0C7884376F2E}"/>
          </ac:spMkLst>
        </pc:spChg>
        <pc:spChg chg="add mod">
          <ac:chgData name="m101149" userId="a6957f2b-2635-4dd6-9e78-ba0be880c39b" providerId="ADAL" clId="{7590FFBC-2E2D-4B26-87EA-7EEC8E81DB34}" dt="2021-07-05T16:55:01.086" v="7409" actId="1076"/>
          <ac:spMkLst>
            <pc:docMk/>
            <pc:sldMk cId="1139423539" sldId="289"/>
            <ac:spMk id="9" creationId="{168A68CB-BDD3-4BF2-B74C-40041BAEAF60}"/>
          </ac:spMkLst>
        </pc:spChg>
        <pc:spChg chg="add mod">
          <ac:chgData name="m101149" userId="a6957f2b-2635-4dd6-9e78-ba0be880c39b" providerId="ADAL" clId="{7590FFBC-2E2D-4B26-87EA-7EEC8E81DB34}" dt="2021-07-05T16:39:00.574" v="6957" actId="20577"/>
          <ac:spMkLst>
            <pc:docMk/>
            <pc:sldMk cId="1139423539" sldId="289"/>
            <ac:spMk id="11" creationId="{2960F2D3-66A5-4968-BB1C-3B5D45195BCA}"/>
          </ac:spMkLst>
        </pc:spChg>
        <pc:graphicFrameChg chg="add del mod">
          <ac:chgData name="m101149" userId="a6957f2b-2635-4dd6-9e78-ba0be880c39b" providerId="ADAL" clId="{7590FFBC-2E2D-4B26-87EA-7EEC8E81DB34}" dt="2021-07-05T16:24:31.716" v="6105"/>
          <ac:graphicFrameMkLst>
            <pc:docMk/>
            <pc:sldMk cId="1139423539" sldId="289"/>
            <ac:graphicFrameMk id="6" creationId="{1B00DC85-5BF5-471D-8FE9-B8ED5E5714EB}"/>
          </ac:graphicFrameMkLst>
        </pc:graphicFrameChg>
        <pc:graphicFrameChg chg="add mod modGraphic">
          <ac:chgData name="m101149" userId="a6957f2b-2635-4dd6-9e78-ba0be880c39b" providerId="ADAL" clId="{7590FFBC-2E2D-4B26-87EA-7EEC8E81DB34}" dt="2021-07-05T16:31:45.246" v="6749" actId="20577"/>
          <ac:graphicFrameMkLst>
            <pc:docMk/>
            <pc:sldMk cId="1139423539" sldId="289"/>
            <ac:graphicFrameMk id="7" creationId="{091C6CF0-EDB3-498C-ABE9-A07492D2476D}"/>
          </ac:graphicFrameMkLst>
        </pc:graphicFrameChg>
        <pc:graphicFrameChg chg="add mod modGraphic">
          <ac:chgData name="m101149" userId="a6957f2b-2635-4dd6-9e78-ba0be880c39b" providerId="ADAL" clId="{7590FFBC-2E2D-4B26-87EA-7EEC8E81DB34}" dt="2021-07-05T16:38:38.948" v="6893" actId="14734"/>
          <ac:graphicFrameMkLst>
            <pc:docMk/>
            <pc:sldMk cId="1139423539" sldId="289"/>
            <ac:graphicFrameMk id="10" creationId="{E036FB5E-E431-43A2-9ECE-7D77C8E97484}"/>
          </ac:graphicFrameMkLst>
        </pc:graphicFrameChg>
        <pc:picChg chg="add mod">
          <ac:chgData name="m101149" userId="a6957f2b-2635-4dd6-9e78-ba0be880c39b" providerId="ADAL" clId="{7590FFBC-2E2D-4B26-87EA-7EEC8E81DB34}" dt="2021-07-05T16:31:06.971" v="6625" actId="1076"/>
          <ac:picMkLst>
            <pc:docMk/>
            <pc:sldMk cId="1139423539" sldId="289"/>
            <ac:picMk id="4" creationId="{19D15310-D4BA-4B58-A4DC-5F0D6DDDC59E}"/>
          </ac:picMkLst>
        </pc:picChg>
      </pc:sldChg>
      <pc:sldChg chg="addSp delSp modSp add del mod setBg delDesignElem">
        <pc:chgData name="m101149" userId="a6957f2b-2635-4dd6-9e78-ba0be880c39b" providerId="ADAL" clId="{7590FFBC-2E2D-4B26-87EA-7EEC8E81DB34}" dt="2021-07-05T16:49:13.998" v="7174" actId="404"/>
        <pc:sldMkLst>
          <pc:docMk/>
          <pc:sldMk cId="1702417802" sldId="290"/>
        </pc:sldMkLst>
        <pc:spChg chg="mod">
          <ac:chgData name="m101149" userId="a6957f2b-2635-4dd6-9e78-ba0be880c39b" providerId="ADAL" clId="{7590FFBC-2E2D-4B26-87EA-7EEC8E81DB34}" dt="2021-07-05T16:49:13.998" v="7174" actId="404"/>
          <ac:spMkLst>
            <pc:docMk/>
            <pc:sldMk cId="1702417802" sldId="290"/>
            <ac:spMk id="2" creationId="{55E8E4EC-50D4-43CB-867C-D297D746340D}"/>
          </ac:spMkLst>
        </pc:spChg>
        <pc:spChg chg="mod">
          <ac:chgData name="m101149" userId="a6957f2b-2635-4dd6-9e78-ba0be880c39b" providerId="ADAL" clId="{7590FFBC-2E2D-4B26-87EA-7EEC8E81DB34}" dt="2021-07-05T16:47:59.661" v="7169" actId="1076"/>
          <ac:spMkLst>
            <pc:docMk/>
            <pc:sldMk cId="1702417802" sldId="290"/>
            <ac:spMk id="3" creationId="{4581A546-EC3A-43D7-82CE-D53E89108AD9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42" creationId="{EE39DFCF-9247-4DE5-BB93-074BFAF07A3F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44" creationId="{442B652E-D499-4CDA-8F7A-60469EDBCBE3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46" creationId="{484A22B8-F5B6-47C2-B88E-DADAF379130D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64" creationId="{A987C18C-164D-4263-B486-4647A98E888E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65" creationId="{E7E98B39-04C6-408B-92FD-76862874063D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66" creationId="{981C8C27-2457-421F-BDC4-7B4EA3C78286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67" creationId="{CEA13C66-82C1-44AF-972B-8F5CCA41B6D9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68" creationId="{9DB36437-FE59-457E-91A7-396BBD3C9C6A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69" creationId="{844D3693-2EFE-4667-89D5-47E2D5920912}"/>
          </ac:spMkLst>
        </pc:spChg>
        <pc:spChg chg="add del">
          <ac:chgData name="m101149" userId="a6957f2b-2635-4dd6-9e78-ba0be880c39b" providerId="ADAL" clId="{7590FFBC-2E2D-4B26-87EA-7EEC8E81DB34}" dt="2021-07-05T16:46:32.862" v="7054"/>
          <ac:spMkLst>
            <pc:docMk/>
            <pc:sldMk cId="1702417802" sldId="290"/>
            <ac:spMk id="70" creationId="{C21FD796-9CD0-404D-8DF5-5274C0BCC75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3D77F-1CA9-4593-BCC1-2ACF87C765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6BE12-C2AB-4CF2-B6E1-1090F50FE5A7}">
      <dgm:prSet phldrT="[Text]"/>
      <dgm:spPr/>
      <dgm:t>
        <a:bodyPr/>
        <a:lstStyle/>
        <a:p>
          <a:r>
            <a:rPr lang="en-US" dirty="0"/>
            <a:t>Minimum Variance Portfolio</a:t>
          </a:r>
        </a:p>
      </dgm:t>
    </dgm:pt>
    <dgm:pt modelId="{70036844-01F9-4493-A843-7E7974AD5E77}" type="parTrans" cxnId="{1D340883-07E1-42C0-9DA5-EBA5CC7F7F73}">
      <dgm:prSet/>
      <dgm:spPr/>
      <dgm:t>
        <a:bodyPr/>
        <a:lstStyle/>
        <a:p>
          <a:endParaRPr lang="en-US"/>
        </a:p>
      </dgm:t>
    </dgm:pt>
    <dgm:pt modelId="{7A04553E-39D8-444D-B4AE-6C86F2880E74}" type="sibTrans" cxnId="{1D340883-07E1-42C0-9DA5-EBA5CC7F7F73}">
      <dgm:prSet/>
      <dgm:spPr/>
      <dgm:t>
        <a:bodyPr/>
        <a:lstStyle/>
        <a:p>
          <a:endParaRPr lang="en-US"/>
        </a:p>
      </dgm:t>
    </dgm:pt>
    <dgm:pt modelId="{D6625A30-B115-4CB5-999A-06D447B45227}">
      <dgm:prSet phldrT="[Text]"/>
      <dgm:spPr/>
      <dgm:t>
        <a:bodyPr/>
        <a:lstStyle/>
        <a:p>
          <a:r>
            <a:rPr lang="en-US" dirty="0"/>
            <a:t>Maximum Returns Portfolio</a:t>
          </a:r>
        </a:p>
      </dgm:t>
    </dgm:pt>
    <dgm:pt modelId="{54E4EF88-6DDE-46E7-8D86-B61F35225687}" type="parTrans" cxnId="{CC1AF091-51D4-4F62-9762-6E01CBCE8FB5}">
      <dgm:prSet/>
      <dgm:spPr/>
      <dgm:t>
        <a:bodyPr/>
        <a:lstStyle/>
        <a:p>
          <a:endParaRPr lang="en-US"/>
        </a:p>
      </dgm:t>
    </dgm:pt>
    <dgm:pt modelId="{9C4DC99A-EF65-42FD-A91E-DECC1348AA61}" type="sibTrans" cxnId="{CC1AF091-51D4-4F62-9762-6E01CBCE8FB5}">
      <dgm:prSet/>
      <dgm:spPr/>
      <dgm:t>
        <a:bodyPr/>
        <a:lstStyle/>
        <a:p>
          <a:endParaRPr lang="en-US"/>
        </a:p>
      </dgm:t>
    </dgm:pt>
    <dgm:pt modelId="{8E2B70D2-0325-4537-A672-6162BB123BDE}">
      <dgm:prSet phldrT="[Text]"/>
      <dgm:spPr/>
      <dgm:t>
        <a:bodyPr/>
        <a:lstStyle/>
        <a:p>
          <a:r>
            <a:rPr lang="en-US" dirty="0"/>
            <a:t>Optimal Portfolio (Max Returns, Min Risk)</a:t>
          </a:r>
        </a:p>
      </dgm:t>
    </dgm:pt>
    <dgm:pt modelId="{B9694A67-E0A2-4EC1-9DD3-A443BBE6FA7D}" type="parTrans" cxnId="{BF79F9D9-0E4D-48F0-B716-70C803A06912}">
      <dgm:prSet/>
      <dgm:spPr/>
      <dgm:t>
        <a:bodyPr/>
        <a:lstStyle/>
        <a:p>
          <a:endParaRPr lang="en-US"/>
        </a:p>
      </dgm:t>
    </dgm:pt>
    <dgm:pt modelId="{2EF05627-B5D4-4821-8C1B-7112402F9F09}" type="sibTrans" cxnId="{BF79F9D9-0E4D-48F0-B716-70C803A06912}">
      <dgm:prSet/>
      <dgm:spPr/>
      <dgm:t>
        <a:bodyPr/>
        <a:lstStyle/>
        <a:p>
          <a:endParaRPr lang="en-US"/>
        </a:p>
      </dgm:t>
    </dgm:pt>
    <dgm:pt modelId="{90766C3E-865E-446C-89BC-54DF7ECAAACF}" type="pres">
      <dgm:prSet presAssocID="{6DA3D77F-1CA9-4593-BCC1-2ACF87C76599}" presName="linear" presStyleCnt="0">
        <dgm:presLayoutVars>
          <dgm:dir/>
          <dgm:animLvl val="lvl"/>
          <dgm:resizeHandles val="exact"/>
        </dgm:presLayoutVars>
      </dgm:prSet>
      <dgm:spPr/>
    </dgm:pt>
    <dgm:pt modelId="{65559D8B-E162-4337-A53A-9E646A5A7096}" type="pres">
      <dgm:prSet presAssocID="{EEA6BE12-C2AB-4CF2-B6E1-1090F50FE5A7}" presName="parentLin" presStyleCnt="0"/>
      <dgm:spPr/>
    </dgm:pt>
    <dgm:pt modelId="{8C05B53A-27AF-4F23-A9B1-DD5F76544AA6}" type="pres">
      <dgm:prSet presAssocID="{EEA6BE12-C2AB-4CF2-B6E1-1090F50FE5A7}" presName="parentLeftMargin" presStyleLbl="node1" presStyleIdx="0" presStyleCnt="3"/>
      <dgm:spPr/>
    </dgm:pt>
    <dgm:pt modelId="{90CD81D5-1782-4C1A-8895-A112ED81F137}" type="pres">
      <dgm:prSet presAssocID="{EEA6BE12-C2AB-4CF2-B6E1-1090F50FE5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9FAB07-9722-4436-84C5-D0E673960FB5}" type="pres">
      <dgm:prSet presAssocID="{EEA6BE12-C2AB-4CF2-B6E1-1090F50FE5A7}" presName="negativeSpace" presStyleCnt="0"/>
      <dgm:spPr/>
    </dgm:pt>
    <dgm:pt modelId="{C329D444-5271-4CE1-8465-DF25A3E0B41F}" type="pres">
      <dgm:prSet presAssocID="{EEA6BE12-C2AB-4CF2-B6E1-1090F50FE5A7}" presName="childText" presStyleLbl="conFgAcc1" presStyleIdx="0" presStyleCnt="3">
        <dgm:presLayoutVars>
          <dgm:bulletEnabled val="1"/>
        </dgm:presLayoutVars>
      </dgm:prSet>
      <dgm:spPr/>
    </dgm:pt>
    <dgm:pt modelId="{53BFB7A0-92BB-4801-8971-F951695E1467}" type="pres">
      <dgm:prSet presAssocID="{7A04553E-39D8-444D-B4AE-6C86F2880E74}" presName="spaceBetweenRectangles" presStyleCnt="0"/>
      <dgm:spPr/>
    </dgm:pt>
    <dgm:pt modelId="{86E697F5-B87C-4FB9-946F-F2FC8883CE60}" type="pres">
      <dgm:prSet presAssocID="{D6625A30-B115-4CB5-999A-06D447B45227}" presName="parentLin" presStyleCnt="0"/>
      <dgm:spPr/>
    </dgm:pt>
    <dgm:pt modelId="{6D6E2936-2522-4A7A-8E0C-E28D898DBF62}" type="pres">
      <dgm:prSet presAssocID="{D6625A30-B115-4CB5-999A-06D447B45227}" presName="parentLeftMargin" presStyleLbl="node1" presStyleIdx="0" presStyleCnt="3"/>
      <dgm:spPr/>
    </dgm:pt>
    <dgm:pt modelId="{3B386E69-EF51-4ED0-A5BE-E90608E15D08}" type="pres">
      <dgm:prSet presAssocID="{D6625A30-B115-4CB5-999A-06D447B452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1240A9-3246-4292-BF96-FECB80112AD0}" type="pres">
      <dgm:prSet presAssocID="{D6625A30-B115-4CB5-999A-06D447B45227}" presName="negativeSpace" presStyleCnt="0"/>
      <dgm:spPr/>
    </dgm:pt>
    <dgm:pt modelId="{0929D9F7-F895-4E32-9C40-BE8724A648CF}" type="pres">
      <dgm:prSet presAssocID="{D6625A30-B115-4CB5-999A-06D447B45227}" presName="childText" presStyleLbl="conFgAcc1" presStyleIdx="1" presStyleCnt="3">
        <dgm:presLayoutVars>
          <dgm:bulletEnabled val="1"/>
        </dgm:presLayoutVars>
      </dgm:prSet>
      <dgm:spPr/>
    </dgm:pt>
    <dgm:pt modelId="{4216324E-0957-404F-86C4-205606D37528}" type="pres">
      <dgm:prSet presAssocID="{9C4DC99A-EF65-42FD-A91E-DECC1348AA61}" presName="spaceBetweenRectangles" presStyleCnt="0"/>
      <dgm:spPr/>
    </dgm:pt>
    <dgm:pt modelId="{41AAFF29-38DE-416E-83D4-E0DABCA65885}" type="pres">
      <dgm:prSet presAssocID="{8E2B70D2-0325-4537-A672-6162BB123BDE}" presName="parentLin" presStyleCnt="0"/>
      <dgm:spPr/>
    </dgm:pt>
    <dgm:pt modelId="{FAC1FB20-8C0D-4C7A-BEA1-92D5624A8BCE}" type="pres">
      <dgm:prSet presAssocID="{8E2B70D2-0325-4537-A672-6162BB123BDE}" presName="parentLeftMargin" presStyleLbl="node1" presStyleIdx="1" presStyleCnt="3"/>
      <dgm:spPr/>
    </dgm:pt>
    <dgm:pt modelId="{8CA4CF87-5640-4AAA-AE61-7DCAEDBF0FB7}" type="pres">
      <dgm:prSet presAssocID="{8E2B70D2-0325-4537-A672-6162BB123B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ABC38B6-1251-486A-A18C-E021FC40B579}" type="pres">
      <dgm:prSet presAssocID="{8E2B70D2-0325-4537-A672-6162BB123BDE}" presName="negativeSpace" presStyleCnt="0"/>
      <dgm:spPr/>
    </dgm:pt>
    <dgm:pt modelId="{981D1624-33DB-48DD-AFF0-16B7BA508DD5}" type="pres">
      <dgm:prSet presAssocID="{8E2B70D2-0325-4537-A672-6162BB123B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B10902-C1F1-4544-94B2-D2D9BEEC606F}" type="presOf" srcId="{D6625A30-B115-4CB5-999A-06D447B45227}" destId="{6D6E2936-2522-4A7A-8E0C-E28D898DBF62}" srcOrd="0" destOrd="0" presId="urn:microsoft.com/office/officeart/2005/8/layout/list1"/>
    <dgm:cxn modelId="{EF8FD311-4DE0-4108-B8A0-F4CAA0777F7D}" type="presOf" srcId="{6DA3D77F-1CA9-4593-BCC1-2ACF87C76599}" destId="{90766C3E-865E-446C-89BC-54DF7ECAAACF}" srcOrd="0" destOrd="0" presId="urn:microsoft.com/office/officeart/2005/8/layout/list1"/>
    <dgm:cxn modelId="{E4D96B6C-455C-4FC7-B0F6-6892290D6677}" type="presOf" srcId="{8E2B70D2-0325-4537-A672-6162BB123BDE}" destId="{8CA4CF87-5640-4AAA-AE61-7DCAEDBF0FB7}" srcOrd="1" destOrd="0" presId="urn:microsoft.com/office/officeart/2005/8/layout/list1"/>
    <dgm:cxn modelId="{1D340883-07E1-42C0-9DA5-EBA5CC7F7F73}" srcId="{6DA3D77F-1CA9-4593-BCC1-2ACF87C76599}" destId="{EEA6BE12-C2AB-4CF2-B6E1-1090F50FE5A7}" srcOrd="0" destOrd="0" parTransId="{70036844-01F9-4493-A843-7E7974AD5E77}" sibTransId="{7A04553E-39D8-444D-B4AE-6C86F2880E74}"/>
    <dgm:cxn modelId="{F8B73990-AC6F-4B5C-9D3C-63383630F48C}" type="presOf" srcId="{EEA6BE12-C2AB-4CF2-B6E1-1090F50FE5A7}" destId="{8C05B53A-27AF-4F23-A9B1-DD5F76544AA6}" srcOrd="0" destOrd="0" presId="urn:microsoft.com/office/officeart/2005/8/layout/list1"/>
    <dgm:cxn modelId="{CC1AF091-51D4-4F62-9762-6E01CBCE8FB5}" srcId="{6DA3D77F-1CA9-4593-BCC1-2ACF87C76599}" destId="{D6625A30-B115-4CB5-999A-06D447B45227}" srcOrd="1" destOrd="0" parTransId="{54E4EF88-6DDE-46E7-8D86-B61F35225687}" sibTransId="{9C4DC99A-EF65-42FD-A91E-DECC1348AA61}"/>
    <dgm:cxn modelId="{AAB55D9A-325E-4EBB-8A56-4FD77ABE989A}" type="presOf" srcId="{D6625A30-B115-4CB5-999A-06D447B45227}" destId="{3B386E69-EF51-4ED0-A5BE-E90608E15D08}" srcOrd="1" destOrd="0" presId="urn:microsoft.com/office/officeart/2005/8/layout/list1"/>
    <dgm:cxn modelId="{B6718AC7-B8AB-4085-9845-10AD2D34638A}" type="presOf" srcId="{8E2B70D2-0325-4537-A672-6162BB123BDE}" destId="{FAC1FB20-8C0D-4C7A-BEA1-92D5624A8BCE}" srcOrd="0" destOrd="0" presId="urn:microsoft.com/office/officeart/2005/8/layout/list1"/>
    <dgm:cxn modelId="{CF90A9C7-1FA7-4ED4-BFC8-5F91C747DFD3}" type="presOf" srcId="{EEA6BE12-C2AB-4CF2-B6E1-1090F50FE5A7}" destId="{90CD81D5-1782-4C1A-8895-A112ED81F137}" srcOrd="1" destOrd="0" presId="urn:microsoft.com/office/officeart/2005/8/layout/list1"/>
    <dgm:cxn modelId="{BF79F9D9-0E4D-48F0-B716-70C803A06912}" srcId="{6DA3D77F-1CA9-4593-BCC1-2ACF87C76599}" destId="{8E2B70D2-0325-4537-A672-6162BB123BDE}" srcOrd="2" destOrd="0" parTransId="{B9694A67-E0A2-4EC1-9DD3-A443BBE6FA7D}" sibTransId="{2EF05627-B5D4-4821-8C1B-7112402F9F09}"/>
    <dgm:cxn modelId="{D266AC5B-6C5B-4829-8CC4-BBAE2420AB25}" type="presParOf" srcId="{90766C3E-865E-446C-89BC-54DF7ECAAACF}" destId="{65559D8B-E162-4337-A53A-9E646A5A7096}" srcOrd="0" destOrd="0" presId="urn:microsoft.com/office/officeart/2005/8/layout/list1"/>
    <dgm:cxn modelId="{F85979EB-533E-4FE4-9D8C-A001AEDA65B6}" type="presParOf" srcId="{65559D8B-E162-4337-A53A-9E646A5A7096}" destId="{8C05B53A-27AF-4F23-A9B1-DD5F76544AA6}" srcOrd="0" destOrd="0" presId="urn:microsoft.com/office/officeart/2005/8/layout/list1"/>
    <dgm:cxn modelId="{05CDB6A5-704B-45CF-B1A0-4EF202CAC2EB}" type="presParOf" srcId="{65559D8B-E162-4337-A53A-9E646A5A7096}" destId="{90CD81D5-1782-4C1A-8895-A112ED81F137}" srcOrd="1" destOrd="0" presId="urn:microsoft.com/office/officeart/2005/8/layout/list1"/>
    <dgm:cxn modelId="{6E003808-7329-4AC6-889D-FE3FB2B20702}" type="presParOf" srcId="{90766C3E-865E-446C-89BC-54DF7ECAAACF}" destId="{8A9FAB07-9722-4436-84C5-D0E673960FB5}" srcOrd="1" destOrd="0" presId="urn:microsoft.com/office/officeart/2005/8/layout/list1"/>
    <dgm:cxn modelId="{59AD371F-6879-49D5-A985-C24552D2A3C9}" type="presParOf" srcId="{90766C3E-865E-446C-89BC-54DF7ECAAACF}" destId="{C329D444-5271-4CE1-8465-DF25A3E0B41F}" srcOrd="2" destOrd="0" presId="urn:microsoft.com/office/officeart/2005/8/layout/list1"/>
    <dgm:cxn modelId="{32210A4A-394B-4A37-A2DD-6212F4B8D08E}" type="presParOf" srcId="{90766C3E-865E-446C-89BC-54DF7ECAAACF}" destId="{53BFB7A0-92BB-4801-8971-F951695E1467}" srcOrd="3" destOrd="0" presId="urn:microsoft.com/office/officeart/2005/8/layout/list1"/>
    <dgm:cxn modelId="{B2E6CF44-8D2F-4DA4-B732-67EDB852CF61}" type="presParOf" srcId="{90766C3E-865E-446C-89BC-54DF7ECAAACF}" destId="{86E697F5-B87C-4FB9-946F-F2FC8883CE60}" srcOrd="4" destOrd="0" presId="urn:microsoft.com/office/officeart/2005/8/layout/list1"/>
    <dgm:cxn modelId="{E2FD7FA0-D741-4DA2-B2BE-1BF606B2BCD7}" type="presParOf" srcId="{86E697F5-B87C-4FB9-946F-F2FC8883CE60}" destId="{6D6E2936-2522-4A7A-8E0C-E28D898DBF62}" srcOrd="0" destOrd="0" presId="urn:microsoft.com/office/officeart/2005/8/layout/list1"/>
    <dgm:cxn modelId="{89733C0B-EB84-4B1C-86D1-9BD058B31C8F}" type="presParOf" srcId="{86E697F5-B87C-4FB9-946F-F2FC8883CE60}" destId="{3B386E69-EF51-4ED0-A5BE-E90608E15D08}" srcOrd="1" destOrd="0" presId="urn:microsoft.com/office/officeart/2005/8/layout/list1"/>
    <dgm:cxn modelId="{5C8C0FC7-2B3F-4DCE-BF49-64FD4BC60CC2}" type="presParOf" srcId="{90766C3E-865E-446C-89BC-54DF7ECAAACF}" destId="{071240A9-3246-4292-BF96-FECB80112AD0}" srcOrd="5" destOrd="0" presId="urn:microsoft.com/office/officeart/2005/8/layout/list1"/>
    <dgm:cxn modelId="{9798307F-FDC5-4379-BD6F-6E16BCD325A2}" type="presParOf" srcId="{90766C3E-865E-446C-89BC-54DF7ECAAACF}" destId="{0929D9F7-F895-4E32-9C40-BE8724A648CF}" srcOrd="6" destOrd="0" presId="urn:microsoft.com/office/officeart/2005/8/layout/list1"/>
    <dgm:cxn modelId="{3C62DB34-804D-49BC-9AE5-8C669713245B}" type="presParOf" srcId="{90766C3E-865E-446C-89BC-54DF7ECAAACF}" destId="{4216324E-0957-404F-86C4-205606D37528}" srcOrd="7" destOrd="0" presId="urn:microsoft.com/office/officeart/2005/8/layout/list1"/>
    <dgm:cxn modelId="{00145B89-DBE9-44D3-BD91-0FDCA116796C}" type="presParOf" srcId="{90766C3E-865E-446C-89BC-54DF7ECAAACF}" destId="{41AAFF29-38DE-416E-83D4-E0DABCA65885}" srcOrd="8" destOrd="0" presId="urn:microsoft.com/office/officeart/2005/8/layout/list1"/>
    <dgm:cxn modelId="{A73CF040-4F07-460C-917A-51C2F0C78D9C}" type="presParOf" srcId="{41AAFF29-38DE-416E-83D4-E0DABCA65885}" destId="{FAC1FB20-8C0D-4C7A-BEA1-92D5624A8BCE}" srcOrd="0" destOrd="0" presId="urn:microsoft.com/office/officeart/2005/8/layout/list1"/>
    <dgm:cxn modelId="{3E609F22-2282-46E0-BF14-1D66C053C413}" type="presParOf" srcId="{41AAFF29-38DE-416E-83D4-E0DABCA65885}" destId="{8CA4CF87-5640-4AAA-AE61-7DCAEDBF0FB7}" srcOrd="1" destOrd="0" presId="urn:microsoft.com/office/officeart/2005/8/layout/list1"/>
    <dgm:cxn modelId="{8EE7D4E7-BB90-456D-B4A6-CB26C536F716}" type="presParOf" srcId="{90766C3E-865E-446C-89BC-54DF7ECAAACF}" destId="{1ABC38B6-1251-486A-A18C-E021FC40B579}" srcOrd="9" destOrd="0" presId="urn:microsoft.com/office/officeart/2005/8/layout/list1"/>
    <dgm:cxn modelId="{27E15821-7CE8-4910-BB98-D196A31CEDEB}" type="presParOf" srcId="{90766C3E-865E-446C-89BC-54DF7ECAAACF}" destId="{981D1624-33DB-48DD-AFF0-16B7BA508D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9D444-5271-4CE1-8465-DF25A3E0B41F}">
      <dsp:nvSpPr>
        <dsp:cNvPr id="0" name=""/>
        <dsp:cNvSpPr/>
      </dsp:nvSpPr>
      <dsp:spPr>
        <a:xfrm>
          <a:off x="0" y="607688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D81D5-1782-4C1A-8895-A112ED81F137}">
      <dsp:nvSpPr>
        <dsp:cNvPr id="0" name=""/>
        <dsp:cNvSpPr/>
      </dsp:nvSpPr>
      <dsp:spPr>
        <a:xfrm>
          <a:off x="525780" y="150128"/>
          <a:ext cx="736092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Minimum Variance Portfolio</a:t>
          </a:r>
        </a:p>
      </dsp:txBody>
      <dsp:txXfrm>
        <a:off x="570452" y="194800"/>
        <a:ext cx="7271576" cy="825776"/>
      </dsp:txXfrm>
    </dsp:sp>
    <dsp:sp modelId="{0929D9F7-F895-4E32-9C40-BE8724A648CF}">
      <dsp:nvSpPr>
        <dsp:cNvPr id="0" name=""/>
        <dsp:cNvSpPr/>
      </dsp:nvSpPr>
      <dsp:spPr>
        <a:xfrm>
          <a:off x="0" y="2013849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86E69-EF51-4ED0-A5BE-E90608E15D08}">
      <dsp:nvSpPr>
        <dsp:cNvPr id="0" name=""/>
        <dsp:cNvSpPr/>
      </dsp:nvSpPr>
      <dsp:spPr>
        <a:xfrm>
          <a:off x="525780" y="1556289"/>
          <a:ext cx="736092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Maximum Returns Portfolio</a:t>
          </a:r>
        </a:p>
      </dsp:txBody>
      <dsp:txXfrm>
        <a:off x="570452" y="1600961"/>
        <a:ext cx="7271576" cy="825776"/>
      </dsp:txXfrm>
    </dsp:sp>
    <dsp:sp modelId="{981D1624-33DB-48DD-AFF0-16B7BA508DD5}">
      <dsp:nvSpPr>
        <dsp:cNvPr id="0" name=""/>
        <dsp:cNvSpPr/>
      </dsp:nvSpPr>
      <dsp:spPr>
        <a:xfrm>
          <a:off x="0" y="3420009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4CF87-5640-4AAA-AE61-7DCAEDBF0FB7}">
      <dsp:nvSpPr>
        <dsp:cNvPr id="0" name=""/>
        <dsp:cNvSpPr/>
      </dsp:nvSpPr>
      <dsp:spPr>
        <a:xfrm>
          <a:off x="525780" y="2962449"/>
          <a:ext cx="736092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Optimal Portfolio (Max Returns, Min Risk)</a:t>
          </a:r>
        </a:p>
      </dsp:txBody>
      <dsp:txXfrm>
        <a:off x="570452" y="3007121"/>
        <a:ext cx="727157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5EA3-7FEC-4C2B-946A-4E5CAEF3E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8852-59BF-48D5-9DC2-751D89CE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3163-077B-450A-BFDF-C0111797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3CD6-53E4-478A-8C46-E42F2EC2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188A-E37B-431D-8F6A-890FAA1F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F6EF-9ADD-4A68-9B40-72B0BBAF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ECF8E-821F-4C93-832C-74C66A4D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03E8-16B3-4BED-B553-F08FCE2F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E9BF5-E81F-4804-A89A-A0EC9263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DF5E-C34E-4395-9647-F35BAE71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9FA79-5FEA-498E-8C61-69EE581AC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6DC15-FB0B-487E-B9EF-375DA9ED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4BD5-20FD-45CB-AB6C-5E8B9884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9170-F4D2-42D6-9915-9B3BA3BD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45D7-DBD5-4015-8BB1-55AA055E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748D-810E-4D8D-8149-4484BFCB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C799-410D-40D6-A6AA-BE929039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288E-EF84-45B3-9BAF-D5089197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9743-80D5-4377-9CB3-8A2075E5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A189-092E-4149-8405-6766477C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8C7E-1BC6-40A7-85D4-13931759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70E1-F2B9-41C0-AB42-BF82BC6E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D2533-9C9D-45CF-BBAA-B06AE9C9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17A6-891F-4993-8ED3-FD93AD34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4C95-5332-495C-9E80-6CAF36AC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CC9B-41CE-44EB-A422-D0602A0B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2C83-8FB1-46AD-B011-4246C9C48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61DFD-83FB-496F-B4F2-3D4B16B75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A827-2C27-4914-9D0D-9D5F336C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6F420-95D4-4710-BCEE-0B103C81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5363-05DA-4D0B-9D38-1D79CD0C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E39F-B791-45EB-A072-2A15970C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F097-3BFC-4FB1-B14E-91681669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FBF77-9EE8-4642-BF88-5F685E106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583F8-57B6-4D35-8366-F5DCBD007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E761E-CC64-4324-AF7D-F1C6B7B6F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ECE5C-72CD-44D6-90EE-341A562F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E7FCE-D055-4C45-A0EC-4D4215D6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51C7D-C6CB-4C6F-BB04-31D7578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4066-1038-43BE-AC2D-4072628D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570DA-AC8C-43DF-A623-27F90250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C921D-3276-405B-967C-B7CB0042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366C2-C070-4783-A536-3162728D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05DAE-0645-4566-B783-C5C2DF2F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B6BF5-2624-464C-AEAB-8D3E6CE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5932A-7263-4BDE-AF64-0D272121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9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883F-35C0-4A67-8AFC-D232C31E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8A13-E95D-42C8-B77F-E9E6BED3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37150-40ED-4A8F-A6CE-2AEC458B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227AA-1EE3-46A8-81D6-ECEAC09E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D407-DA34-458E-A976-68EE00CC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7BFE9-E13D-41AF-B43F-A1D6934E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5549-2DAD-4D13-A25D-50AE3D2C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6C94C-FB56-45D0-9438-4B9EAB0FA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12C38-6B24-484B-918F-117C3EFE6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8A64A-96CF-4A05-B9A5-5A97367A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6B17F-BAF8-4652-BF8A-8D8768CC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456B-1500-4991-BD50-C8E643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3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EE99D-74BD-498D-AE32-CED3AF96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19C46-601C-44E0-8739-3B784F05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DEC3-4D74-45B9-9EC6-8D61B4F27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3A44-4BDC-4C7C-9C72-677D4006A7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3FCD-3009-40E7-B4BE-27C9810DC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1116-4353-44A7-BFC2-85554431E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CF3F7-F39E-4A47-8639-C02B272B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Isosceles Triangle 47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Isosceles Triangle 49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51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55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8E4EC-50D4-43CB-867C-D297D746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808" y="2441025"/>
            <a:ext cx="5782716" cy="2150719"/>
          </a:xfrm>
          <a:noFill/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Arial Black" panose="020B0A04020102020204" pitchFamily="34" charset="0"/>
              </a:rPr>
              <a:t>Financial Risk Analytics: </a:t>
            </a:r>
            <a:r>
              <a:rPr lang="en-US" sz="3600" b="1" dirty="0">
                <a:solidFill>
                  <a:srgbClr val="080808"/>
                </a:solidFill>
                <a:latin typeface="Arial Black" panose="020B0A04020102020204" pitchFamily="34" charset="0"/>
              </a:rPr>
              <a:t>Portfolio Optimization for Investment in Blue Chip Companies</a:t>
            </a:r>
            <a:br>
              <a:rPr lang="en-US" sz="4400" b="1" dirty="0">
                <a:solidFill>
                  <a:srgbClr val="080808"/>
                </a:solidFill>
                <a:latin typeface="Arial Black" panose="020B0A04020102020204" pitchFamily="34" charset="0"/>
              </a:rPr>
            </a:br>
            <a:endParaRPr lang="en-US" sz="4400" b="1" dirty="0">
              <a:solidFill>
                <a:srgbClr val="080808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A546-EC3A-43D7-82CE-D53E89108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418" y="4748468"/>
            <a:ext cx="3580417" cy="1141851"/>
          </a:xfrm>
          <a:noFill/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rgbClr val="080808"/>
                </a:solidFill>
              </a:rPr>
              <a:t>Group#8</a:t>
            </a:r>
          </a:p>
          <a:p>
            <a:r>
              <a:rPr lang="en-US" sz="1400" dirty="0">
                <a:solidFill>
                  <a:srgbClr val="080808"/>
                </a:solidFill>
              </a:rPr>
              <a:t>Jithesh / Vinod Kumar /</a:t>
            </a:r>
            <a:r>
              <a:rPr lang="en-US" sz="1400" dirty="0" err="1">
                <a:solidFill>
                  <a:srgbClr val="080808"/>
                </a:solidFill>
              </a:rPr>
              <a:t>Tarique</a:t>
            </a:r>
            <a:r>
              <a:rPr lang="en-US" sz="1400" dirty="0">
                <a:solidFill>
                  <a:srgbClr val="080808"/>
                </a:solidFill>
              </a:rPr>
              <a:t> / </a:t>
            </a:r>
            <a:r>
              <a:rPr lang="en-US" sz="1400" dirty="0" err="1">
                <a:solidFill>
                  <a:srgbClr val="080808"/>
                </a:solidFill>
              </a:rPr>
              <a:t>Shivkumar</a:t>
            </a:r>
            <a:endParaRPr lang="en-US" sz="1400" dirty="0">
              <a:solidFill>
                <a:srgbClr val="080808"/>
              </a:solidFill>
            </a:endParaRPr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41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F64E-2687-43BC-8094-EBE7193C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00" y="0"/>
            <a:ext cx="10515600" cy="1325563"/>
          </a:xfrm>
        </p:spPr>
        <p:txBody>
          <a:bodyPr/>
          <a:lstStyle/>
          <a:p>
            <a:r>
              <a:rPr lang="en-US" dirty="0"/>
              <a:t>Tangency Portfolio – Top 5 Stocks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F9FCBF7-59B1-4350-BEF9-6E453A01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44324"/>
              </p:ext>
            </p:extLst>
          </p:nvPr>
        </p:nvGraphicFramePr>
        <p:xfrm>
          <a:off x="5171403" y="1192651"/>
          <a:ext cx="2968690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976">
                  <a:extLst>
                    <a:ext uri="{9D8B030D-6E8A-4147-A177-3AD203B41FA5}">
                      <a16:colId xmlns:a16="http://schemas.microsoft.com/office/drawing/2014/main" val="260706806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3081026"/>
                    </a:ext>
                  </a:extLst>
                </a:gridCol>
              </a:tblGrid>
              <a:tr h="2699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Portfolio Metrics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2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8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Beta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26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Beta 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CAPM Beta Bear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Jensen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1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StdDev</a:t>
                      </a:r>
                      <a:r>
                        <a:rPr lang="en-US" sz="1400" dirty="0"/>
                        <a:t> Sharpe </a:t>
                      </a:r>
                    </a:p>
                    <a:p>
                      <a:pPr algn="ctr"/>
                      <a:r>
                        <a:rPr lang="en-US" sz="1400" dirty="0"/>
                        <a:t>(Rf=0%, p=95%)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0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Annualized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Annualized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5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Annualized Sharpe (Rf=6.5%)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1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 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0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 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197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52E2050-BDBF-4D66-A411-F5D96E6F7B16}"/>
              </a:ext>
            </a:extLst>
          </p:cNvPr>
          <p:cNvSpPr txBox="1"/>
          <p:nvPr/>
        </p:nvSpPr>
        <p:spPr>
          <a:xfrm>
            <a:off x="8294914" y="1192651"/>
            <a:ext cx="36949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Tangency Portfolio indicates that the risk to return ratio is maximized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stocks based on Tangency Portfolio were selected from the initial 10 stocks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5 stocks were then evaluated as a portfolio (Ref Appendix)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Optimization of the portfolio was done to limit exposure in a stock to 30%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Weights pre and post optimization do not see a material change hence they were kept unchanged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Value at Risk (</a:t>
            </a:r>
            <a:r>
              <a:rPr lang="en-US" sz="1600" dirty="0" err="1"/>
              <a:t>VaR</a:t>
            </a:r>
            <a:r>
              <a:rPr lang="en-US" sz="1600" dirty="0"/>
              <a:t>): There is a 5% chance of losing 5.1% of the invested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DE3A0F-F721-488E-A2FA-97B512723FB8}"/>
              </a:ext>
            </a:extLst>
          </p:cNvPr>
          <p:cNvSpPr txBox="1"/>
          <p:nvPr/>
        </p:nvSpPr>
        <p:spPr>
          <a:xfrm>
            <a:off x="605800" y="3903841"/>
            <a:ext cx="17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Returns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5BCF5E-D2CB-479D-9C54-057E3BA26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34967"/>
              </p:ext>
            </p:extLst>
          </p:nvPr>
        </p:nvGraphicFramePr>
        <p:xfrm>
          <a:off x="588171" y="1192651"/>
          <a:ext cx="453848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080">
                  <a:extLst>
                    <a:ext uri="{9D8B030D-6E8A-4147-A177-3AD203B41FA5}">
                      <a16:colId xmlns:a16="http://schemas.microsoft.com/office/drawing/2014/main" val="2607068063"/>
                    </a:ext>
                  </a:extLst>
                </a:gridCol>
                <a:gridCol w="931160">
                  <a:extLst>
                    <a:ext uri="{9D8B030D-6E8A-4147-A177-3AD203B41FA5}">
                      <a16:colId xmlns:a16="http://schemas.microsoft.com/office/drawing/2014/main" val="43081026"/>
                    </a:ext>
                  </a:extLst>
                </a:gridCol>
                <a:gridCol w="1134620">
                  <a:extLst>
                    <a:ext uri="{9D8B030D-6E8A-4147-A177-3AD203B41FA5}">
                      <a16:colId xmlns:a16="http://schemas.microsoft.com/office/drawing/2014/main" val="894763171"/>
                    </a:ext>
                  </a:extLst>
                </a:gridCol>
                <a:gridCol w="1134620">
                  <a:extLst>
                    <a:ext uri="{9D8B030D-6E8A-4147-A177-3AD203B41FA5}">
                      <a16:colId xmlns:a16="http://schemas.microsoft.com/office/drawing/2014/main" val="4039560607"/>
                    </a:ext>
                  </a:extLst>
                </a:gridCol>
              </a:tblGrid>
              <a:tr h="28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Stock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Weights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Post-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8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NESTLEIND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24.77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30.64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30.64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26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HINDUNILVR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BHARTIARTL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177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409C42D-3907-479A-AAC9-D2990B91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" y="4287169"/>
            <a:ext cx="4189522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B63-7982-40E8-A207-E3F7F521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Returns calendar and summary</a:t>
            </a:r>
            <a:br>
              <a:rPr lang="en-US" dirty="0"/>
            </a:br>
            <a:r>
              <a:rPr lang="en-US" sz="2400" dirty="0"/>
              <a:t>Tangency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B0C89-EDC5-4BF6-BDAC-97D293DA13AF}"/>
              </a:ext>
            </a:extLst>
          </p:cNvPr>
          <p:cNvSpPr txBox="1"/>
          <p:nvPr/>
        </p:nvSpPr>
        <p:spPr>
          <a:xfrm>
            <a:off x="916022" y="1764369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Calendar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A5311-3A54-4C19-B754-59E975385B2E}"/>
              </a:ext>
            </a:extLst>
          </p:cNvPr>
          <p:cNvSpPr txBox="1"/>
          <p:nvPr/>
        </p:nvSpPr>
        <p:spPr>
          <a:xfrm>
            <a:off x="766731" y="3950842"/>
            <a:ext cx="10980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cumulative returns is moving in the positive direction primarily driven strong performances in years 2018 and 2019 which is much higher than the Minimum Variance and Maximum Returns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Covid-19 in 2020, this portfolio provided positive returns which indicated better resiliency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2021 sees a drop in returns but overall returns is higher compared to the Maximum Returns and Minimum Variance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EF977-3300-4CDD-B894-0B1E6C5B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22" y="2207382"/>
            <a:ext cx="10346027" cy="12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4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C273-4217-4ED0-BF66-6E34876A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113388"/>
            <a:ext cx="10515600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15310-D4BA-4B58-A4DC-5F0D6DDD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589869"/>
            <a:ext cx="427121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33B08-F952-45C6-BFEC-3247C65A1935}"/>
              </a:ext>
            </a:extLst>
          </p:cNvPr>
          <p:cNvSpPr txBox="1"/>
          <p:nvPr/>
        </p:nvSpPr>
        <p:spPr>
          <a:xfrm>
            <a:off x="765110" y="1132114"/>
            <a:ext cx="329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Common Stocks Across Portfolios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1C6CF0-EDB3-498C-ABE9-A07492D24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1154"/>
              </p:ext>
            </p:extLst>
          </p:nvPr>
        </p:nvGraphicFramePr>
        <p:xfrm>
          <a:off x="765110" y="4458614"/>
          <a:ext cx="4344302" cy="2285998"/>
        </p:xfrm>
        <a:graphic>
          <a:graphicData uri="http://schemas.openxmlformats.org/drawingml/2006/table">
            <a:tbl>
              <a:tblPr/>
              <a:tblGrid>
                <a:gridCol w="1086076">
                  <a:extLst>
                    <a:ext uri="{9D8B030D-6E8A-4147-A177-3AD203B41FA5}">
                      <a16:colId xmlns:a16="http://schemas.microsoft.com/office/drawing/2014/main" val="1287512455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222211707"/>
                    </a:ext>
                  </a:extLst>
                </a:gridCol>
                <a:gridCol w="1176581">
                  <a:extLst>
                    <a:ext uri="{9D8B030D-6E8A-4147-A177-3AD203B41FA5}">
                      <a16:colId xmlns:a16="http://schemas.microsoft.com/office/drawing/2014/main" val="597658238"/>
                    </a:ext>
                  </a:extLst>
                </a:gridCol>
                <a:gridCol w="886962">
                  <a:extLst>
                    <a:ext uri="{9D8B030D-6E8A-4147-A177-3AD203B41FA5}">
                      <a16:colId xmlns:a16="http://schemas.microsoft.com/office/drawing/2014/main" val="848432484"/>
                    </a:ext>
                  </a:extLst>
                </a:gridCol>
              </a:tblGrid>
              <a:tr h="623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Minimum Variance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Maximum Returns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Tangency Portfolio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87684"/>
                  </a:ext>
                </a:extLst>
              </a:tr>
              <a:tr h="332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86500"/>
                  </a:ext>
                </a:extLst>
              </a:tr>
              <a:tr h="332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617354"/>
                  </a:ext>
                </a:extLst>
              </a:tr>
              <a:tr h="332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99994"/>
                  </a:ext>
                </a:extLst>
              </a:tr>
              <a:tr h="332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47260"/>
                  </a:ext>
                </a:extLst>
              </a:tr>
              <a:tr h="332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654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63962C-8620-4CE9-87F8-0C7884376F2E}"/>
              </a:ext>
            </a:extLst>
          </p:cNvPr>
          <p:cNvSpPr txBox="1"/>
          <p:nvPr/>
        </p:nvSpPr>
        <p:spPr>
          <a:xfrm>
            <a:off x="765110" y="4089282"/>
            <a:ext cx="369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Summary of Returns across Portfolios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A68CB-BDD3-4BF2-B74C-40041BAEAF60}"/>
              </a:ext>
            </a:extLst>
          </p:cNvPr>
          <p:cNvSpPr txBox="1"/>
          <p:nvPr/>
        </p:nvSpPr>
        <p:spPr>
          <a:xfrm>
            <a:off x="6354435" y="1132114"/>
            <a:ext cx="54584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Common Stocks like Nestle, Infosys, and TCS were picked up in all 3 portfolios which contributes to similar returns and Value at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HUL and Bharti Airtel were part of the Min Variance and the Optimal portfolio which may result in contained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Tangency portfolio is the recommended portfolio as it maximizes return and minimizes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investors tend to stay invested longer based on the values of % Delivered to Traded ratio (HUL, </a:t>
            </a:r>
            <a:r>
              <a:rPr lang="en-US" sz="1600" dirty="0" err="1"/>
              <a:t>Infy</a:t>
            </a:r>
            <a:r>
              <a:rPr lang="en-US" sz="1600" dirty="0"/>
              <a:t> and Nestle)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Maximum Returns portfolio has the least </a:t>
            </a:r>
            <a:r>
              <a:rPr lang="en-US" sz="1600" dirty="0" err="1"/>
              <a:t>VaR</a:t>
            </a:r>
            <a:r>
              <a:rPr lang="en-US" sz="1600" dirty="0"/>
              <a:t> , however it had the highest negative returns in 2021.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36FB5E-E431-43A2-9ECE-7D77C8E9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41309"/>
              </p:ext>
            </p:extLst>
          </p:nvPr>
        </p:nvGraphicFramePr>
        <p:xfrm>
          <a:off x="6649875" y="4461556"/>
          <a:ext cx="4182965" cy="227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60">
                  <a:extLst>
                    <a:ext uri="{9D8B030D-6E8A-4147-A177-3AD203B41FA5}">
                      <a16:colId xmlns:a16="http://schemas.microsoft.com/office/drawing/2014/main" val="1182920869"/>
                    </a:ext>
                  </a:extLst>
                </a:gridCol>
                <a:gridCol w="965300">
                  <a:extLst>
                    <a:ext uri="{9D8B030D-6E8A-4147-A177-3AD203B41FA5}">
                      <a16:colId xmlns:a16="http://schemas.microsoft.com/office/drawing/2014/main" val="2015496285"/>
                    </a:ext>
                  </a:extLst>
                </a:gridCol>
                <a:gridCol w="2047605">
                  <a:extLst>
                    <a:ext uri="{9D8B030D-6E8A-4147-A177-3AD203B41FA5}">
                      <a16:colId xmlns:a16="http://schemas.microsoft.com/office/drawing/2014/main" val="4183706455"/>
                    </a:ext>
                  </a:extLst>
                </a:gridCol>
              </a:tblGrid>
              <a:tr h="5251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Stock Name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Weights (%)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Investment Distribution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5773501"/>
                  </a:ext>
                </a:extLst>
              </a:tr>
              <a:tr h="240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NESTLEIND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                        3,064,000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893880"/>
                  </a:ext>
                </a:extLst>
              </a:tr>
              <a:tr h="240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INFY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28.06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                         2,806,000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0397214"/>
                  </a:ext>
                </a:extLst>
              </a:tr>
              <a:tr h="240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TCS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                        1,644,000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3959436"/>
                  </a:ext>
                </a:extLst>
              </a:tr>
              <a:tr h="240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HINDUNILVR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12.71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                        1,271,000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4615047"/>
                  </a:ext>
                </a:extLst>
              </a:tr>
              <a:tr h="240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BHARTIARTL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12.15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                         1,215,000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8522730"/>
                  </a:ext>
                </a:extLst>
              </a:tr>
              <a:tr h="473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effectLst/>
                        </a:rPr>
                        <a:t>Total Investment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effectLst/>
                        </a:rPr>
                        <a:t>                      10,000,000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530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60F2D3-66A5-4968-BB1C-3B5D45195BCA}"/>
              </a:ext>
            </a:extLst>
          </p:cNvPr>
          <p:cNvSpPr txBox="1"/>
          <p:nvPr/>
        </p:nvSpPr>
        <p:spPr>
          <a:xfrm>
            <a:off x="6581191" y="4089282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Investment Distribution based on optimal portfolio</a:t>
            </a:r>
          </a:p>
        </p:txBody>
      </p:sp>
    </p:spTree>
    <p:extLst>
      <p:ext uri="{BB962C8B-B14F-4D97-AF65-F5344CB8AC3E}">
        <p14:creationId xmlns:p14="http://schemas.microsoft.com/office/powerpoint/2010/main" val="113942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2F7A-7659-4F86-BF2B-AFF8E034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013F-26AA-43A4-8435-8BE93F0E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7BA3E-BF6E-46F9-8BFA-B45DA5D9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4" y="693317"/>
            <a:ext cx="11520791" cy="6078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60A25-0A91-4539-B01F-A784ACA8A716}"/>
              </a:ext>
            </a:extLst>
          </p:cNvPr>
          <p:cNvSpPr txBox="1"/>
          <p:nvPr/>
        </p:nvSpPr>
        <p:spPr>
          <a:xfrm>
            <a:off x="335604" y="86266"/>
            <a:ext cx="6316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 5 Stocks with Minimum Variance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BD7BDE-2551-4A30-B95B-CE06F8C1A8CD}"/>
              </a:ext>
            </a:extLst>
          </p:cNvPr>
          <p:cNvSpPr/>
          <p:nvPr/>
        </p:nvSpPr>
        <p:spPr>
          <a:xfrm>
            <a:off x="4693297" y="905069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320D96-6817-49DD-B912-80A73CC57770}"/>
              </a:ext>
            </a:extLst>
          </p:cNvPr>
          <p:cNvSpPr/>
          <p:nvPr/>
        </p:nvSpPr>
        <p:spPr>
          <a:xfrm>
            <a:off x="9725607" y="2289110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7EA97-2028-4745-B7EA-BA6B30897450}"/>
              </a:ext>
            </a:extLst>
          </p:cNvPr>
          <p:cNvSpPr/>
          <p:nvPr/>
        </p:nvSpPr>
        <p:spPr>
          <a:xfrm>
            <a:off x="7691534" y="2932922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54F3FE-3968-438D-A710-1556D014928E}"/>
              </a:ext>
            </a:extLst>
          </p:cNvPr>
          <p:cNvSpPr/>
          <p:nvPr/>
        </p:nvSpPr>
        <p:spPr>
          <a:xfrm>
            <a:off x="1645297" y="2932922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C2C405-9A05-418A-84EE-9CAF9C5C9AC7}"/>
              </a:ext>
            </a:extLst>
          </p:cNvPr>
          <p:cNvSpPr/>
          <p:nvPr/>
        </p:nvSpPr>
        <p:spPr>
          <a:xfrm>
            <a:off x="5732104" y="4145901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130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E60A25-0A91-4539-B01F-A784ACA8A716}"/>
              </a:ext>
            </a:extLst>
          </p:cNvPr>
          <p:cNvSpPr txBox="1"/>
          <p:nvPr/>
        </p:nvSpPr>
        <p:spPr>
          <a:xfrm>
            <a:off x="335604" y="86266"/>
            <a:ext cx="10127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Minimum Variance portfolio returns and drawdown periods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2ADCE4-6E08-4E1D-919B-2A9C0829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774961"/>
            <a:ext cx="11090988" cy="58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E60A25-0A91-4539-B01F-A784ACA8A716}"/>
              </a:ext>
            </a:extLst>
          </p:cNvPr>
          <p:cNvSpPr txBox="1"/>
          <p:nvPr/>
        </p:nvSpPr>
        <p:spPr>
          <a:xfrm>
            <a:off x="335604" y="86266"/>
            <a:ext cx="296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Efficient Frontier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684B5-C591-422A-BAB6-ED73B46B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703582"/>
            <a:ext cx="11501335" cy="60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2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0097F-1647-4E8F-BAE7-20B73862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1" y="912521"/>
            <a:ext cx="10918638" cy="5760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868B3-6CC6-4D29-AE35-92D226D5F127}"/>
              </a:ext>
            </a:extLst>
          </p:cNvPr>
          <p:cNvSpPr txBox="1"/>
          <p:nvPr/>
        </p:nvSpPr>
        <p:spPr>
          <a:xfrm>
            <a:off x="335604" y="86266"/>
            <a:ext cx="668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 5 Stocks with Short Selling Allowed</a:t>
            </a:r>
          </a:p>
        </p:txBody>
      </p:sp>
    </p:spTree>
    <p:extLst>
      <p:ext uri="{BB962C8B-B14F-4D97-AF65-F5344CB8AC3E}">
        <p14:creationId xmlns:p14="http://schemas.microsoft.com/office/powerpoint/2010/main" val="289099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412FD-CF11-4CF6-9B61-66A18EAD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2" y="671041"/>
            <a:ext cx="11520196" cy="6078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60A25-0A91-4539-B01F-A784ACA8A716}"/>
              </a:ext>
            </a:extLst>
          </p:cNvPr>
          <p:cNvSpPr txBox="1"/>
          <p:nvPr/>
        </p:nvSpPr>
        <p:spPr>
          <a:xfrm>
            <a:off x="335604" y="86266"/>
            <a:ext cx="7714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 5 Stocks selected with Maximum Returns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BD7BDE-2551-4A30-B95B-CE06F8C1A8CD}"/>
              </a:ext>
            </a:extLst>
          </p:cNvPr>
          <p:cNvSpPr/>
          <p:nvPr/>
        </p:nvSpPr>
        <p:spPr>
          <a:xfrm>
            <a:off x="7865705" y="920619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320D96-6817-49DD-B912-80A73CC57770}"/>
              </a:ext>
            </a:extLst>
          </p:cNvPr>
          <p:cNvSpPr/>
          <p:nvPr/>
        </p:nvSpPr>
        <p:spPr>
          <a:xfrm>
            <a:off x="6917094" y="588001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7EA97-2028-4745-B7EA-BA6B30897450}"/>
              </a:ext>
            </a:extLst>
          </p:cNvPr>
          <p:cNvSpPr/>
          <p:nvPr/>
        </p:nvSpPr>
        <p:spPr>
          <a:xfrm>
            <a:off x="5903165" y="1262742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54F3FE-3968-438D-A710-1556D014928E}"/>
              </a:ext>
            </a:extLst>
          </p:cNvPr>
          <p:cNvSpPr/>
          <p:nvPr/>
        </p:nvSpPr>
        <p:spPr>
          <a:xfrm>
            <a:off x="853748" y="1458685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C2C405-9A05-418A-84EE-9CAF9C5C9AC7}"/>
              </a:ext>
            </a:extLst>
          </p:cNvPr>
          <p:cNvSpPr/>
          <p:nvPr/>
        </p:nvSpPr>
        <p:spPr>
          <a:xfrm>
            <a:off x="9837574" y="1579983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64C54-D283-48FF-BBB5-2552B2964FB2}"/>
              </a:ext>
            </a:extLst>
          </p:cNvPr>
          <p:cNvSpPr txBox="1"/>
          <p:nvPr/>
        </p:nvSpPr>
        <p:spPr>
          <a:xfrm>
            <a:off x="7940351" y="5748681"/>
            <a:ext cx="299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Shorting the ITC stock by -68.95% yields maximum returns</a:t>
            </a:r>
          </a:p>
        </p:txBody>
      </p:sp>
    </p:spTree>
    <p:extLst>
      <p:ext uri="{BB962C8B-B14F-4D97-AF65-F5344CB8AC3E}">
        <p14:creationId xmlns:p14="http://schemas.microsoft.com/office/powerpoint/2010/main" val="16648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7A615-6114-4C41-8821-96F7D5E2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975026"/>
            <a:ext cx="10941698" cy="5772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A2BAAB-0204-4674-81D9-2842D28F3D76}"/>
              </a:ext>
            </a:extLst>
          </p:cNvPr>
          <p:cNvSpPr txBox="1"/>
          <p:nvPr/>
        </p:nvSpPr>
        <p:spPr>
          <a:xfrm>
            <a:off x="335604" y="86266"/>
            <a:ext cx="995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Maximum Returns portfolio returns and drawdown periods</a:t>
            </a:r>
          </a:p>
        </p:txBody>
      </p:sp>
    </p:spTree>
    <p:extLst>
      <p:ext uri="{BB962C8B-B14F-4D97-AF65-F5344CB8AC3E}">
        <p14:creationId xmlns:p14="http://schemas.microsoft.com/office/powerpoint/2010/main" val="33796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1767-DB70-479C-9A5B-70B2C372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0731-2018-4D50-9E13-93E7CBF7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of 5 stocks in high-quality blue-chip stocks </a:t>
            </a:r>
          </a:p>
          <a:p>
            <a:r>
              <a:rPr lang="en-US" dirty="0"/>
              <a:t>Maximum exposure of 30% in a single stock </a:t>
            </a:r>
          </a:p>
          <a:p>
            <a:r>
              <a:rPr lang="en-US" dirty="0"/>
              <a:t>Build a portfolio with Minimum risk </a:t>
            </a:r>
          </a:p>
          <a:p>
            <a:r>
              <a:rPr lang="en-US" dirty="0"/>
              <a:t>Build a portfolio with Maximum return </a:t>
            </a:r>
          </a:p>
          <a:p>
            <a:r>
              <a:rPr lang="en-US" dirty="0"/>
              <a:t>Build an optimized portfolio with maximum return and minimum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336AA-B388-421F-A962-ADF01D8D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4" y="1036293"/>
            <a:ext cx="10524931" cy="5552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2EB9A-5469-4E71-A272-D563F4DE369C}"/>
              </a:ext>
            </a:extLst>
          </p:cNvPr>
          <p:cNvSpPr txBox="1"/>
          <p:nvPr/>
        </p:nvSpPr>
        <p:spPr>
          <a:xfrm>
            <a:off x="335604" y="86266"/>
            <a:ext cx="296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Efficient Frontier</a:t>
            </a:r>
          </a:p>
        </p:txBody>
      </p:sp>
    </p:spTree>
    <p:extLst>
      <p:ext uri="{BB962C8B-B14F-4D97-AF65-F5344CB8AC3E}">
        <p14:creationId xmlns:p14="http://schemas.microsoft.com/office/powerpoint/2010/main" val="712927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FB38A-4EC5-4FE1-8BFA-6A1E2626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07" y="1324948"/>
            <a:ext cx="9977829" cy="5264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53A61-B570-46AB-9559-964666950DC4}"/>
              </a:ext>
            </a:extLst>
          </p:cNvPr>
          <p:cNvSpPr txBox="1"/>
          <p:nvPr/>
        </p:nvSpPr>
        <p:spPr>
          <a:xfrm>
            <a:off x="335604" y="86266"/>
            <a:ext cx="668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 5 Stocks with Short Selling Allowed</a:t>
            </a:r>
          </a:p>
        </p:txBody>
      </p:sp>
    </p:spTree>
    <p:extLst>
      <p:ext uri="{BB962C8B-B14F-4D97-AF65-F5344CB8AC3E}">
        <p14:creationId xmlns:p14="http://schemas.microsoft.com/office/powerpoint/2010/main" val="255234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BB6E2-70EE-4288-B874-40454FA4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8" y="806113"/>
            <a:ext cx="11265262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CADD1-0AE9-417A-A94D-E97FCD76FC2F}"/>
              </a:ext>
            </a:extLst>
          </p:cNvPr>
          <p:cNvSpPr txBox="1"/>
          <p:nvPr/>
        </p:nvSpPr>
        <p:spPr>
          <a:xfrm>
            <a:off x="335604" y="86266"/>
            <a:ext cx="6397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Tangency Weights (Optimal Portfolio)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67A254-37F5-4B5B-AAF3-5FF4E60CF056}"/>
              </a:ext>
            </a:extLst>
          </p:cNvPr>
          <p:cNvSpPr/>
          <p:nvPr/>
        </p:nvSpPr>
        <p:spPr>
          <a:xfrm>
            <a:off x="7576456" y="995264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118CD0-2394-4DEF-8EBD-FDC23CE2DE28}"/>
              </a:ext>
            </a:extLst>
          </p:cNvPr>
          <p:cNvSpPr/>
          <p:nvPr/>
        </p:nvSpPr>
        <p:spPr>
          <a:xfrm>
            <a:off x="5638784" y="1066799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54CB-3171-4AD2-BAEE-90309946FE96}"/>
              </a:ext>
            </a:extLst>
          </p:cNvPr>
          <p:cNvSpPr/>
          <p:nvPr/>
        </p:nvSpPr>
        <p:spPr>
          <a:xfrm>
            <a:off x="9542103" y="3233057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911DE0-ACFD-49ED-ACAE-D4D4A9D7E923}"/>
              </a:ext>
            </a:extLst>
          </p:cNvPr>
          <p:cNvSpPr/>
          <p:nvPr/>
        </p:nvSpPr>
        <p:spPr>
          <a:xfrm>
            <a:off x="4587515" y="3624943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3E44C0-B37C-4F30-AEDB-76947994EAD3}"/>
              </a:ext>
            </a:extLst>
          </p:cNvPr>
          <p:cNvSpPr/>
          <p:nvPr/>
        </p:nvSpPr>
        <p:spPr>
          <a:xfrm>
            <a:off x="1663957" y="3777913"/>
            <a:ext cx="3732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4918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03FFA-2ED4-48D9-80DF-B8BA478F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2" y="946185"/>
            <a:ext cx="10904376" cy="5753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C5F7D-17A7-4997-956B-3E230C2370E7}"/>
              </a:ext>
            </a:extLst>
          </p:cNvPr>
          <p:cNvSpPr txBox="1"/>
          <p:nvPr/>
        </p:nvSpPr>
        <p:spPr>
          <a:xfrm>
            <a:off x="335604" y="86266"/>
            <a:ext cx="852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Tangency portfolio returns and drawdown periods</a:t>
            </a:r>
          </a:p>
        </p:txBody>
      </p:sp>
    </p:spTree>
    <p:extLst>
      <p:ext uri="{BB962C8B-B14F-4D97-AF65-F5344CB8AC3E}">
        <p14:creationId xmlns:p14="http://schemas.microsoft.com/office/powerpoint/2010/main" val="34742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49ED0-0EFD-4B5D-A0AA-3FA45A4D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0" y="1020876"/>
            <a:ext cx="10801739" cy="56990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56A18B-7747-44FB-BE82-859328A57112}"/>
              </a:ext>
            </a:extLst>
          </p:cNvPr>
          <p:cNvSpPr txBox="1"/>
          <p:nvPr/>
        </p:nvSpPr>
        <p:spPr>
          <a:xfrm>
            <a:off x="335604" y="86266"/>
            <a:ext cx="296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Efficient Frontier</a:t>
            </a:r>
          </a:p>
        </p:txBody>
      </p:sp>
    </p:spTree>
    <p:extLst>
      <p:ext uri="{BB962C8B-B14F-4D97-AF65-F5344CB8AC3E}">
        <p14:creationId xmlns:p14="http://schemas.microsoft.com/office/powerpoint/2010/main" val="263176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D05CC8-85FC-4958-A32D-56E34001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1086706"/>
            <a:ext cx="10783078" cy="5689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25F06E-5DD1-4C6A-AE0B-D2A2F538AE07}"/>
              </a:ext>
            </a:extLst>
          </p:cNvPr>
          <p:cNvSpPr txBox="1"/>
          <p:nvPr/>
        </p:nvSpPr>
        <p:spPr>
          <a:xfrm>
            <a:off x="335604" y="86266"/>
            <a:ext cx="668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 5 Stocks with Short Selling Allowed</a:t>
            </a:r>
          </a:p>
        </p:txBody>
      </p:sp>
    </p:spTree>
    <p:extLst>
      <p:ext uri="{BB962C8B-B14F-4D97-AF65-F5344CB8AC3E}">
        <p14:creationId xmlns:p14="http://schemas.microsoft.com/office/powerpoint/2010/main" val="158957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7FE5-291A-4995-8510-37A0201D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stock details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2D42-4CEA-458C-9D1E-CE1CD763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Selecting 10 stocks from BSE : Reliance Industries, HCL Tech, Nestle India, Asian Paints, Bharti Airtel, Infosys, TCS, ITC, Hindustan Unilever, HDFC </a:t>
            </a:r>
          </a:p>
          <a:p>
            <a:r>
              <a:rPr lang="en-US" dirty="0"/>
              <a:t>Analysis done for past 3 years data (2018 to 2021)</a:t>
            </a:r>
          </a:p>
          <a:p>
            <a:r>
              <a:rPr lang="en-US" dirty="0"/>
              <a:t>Variables of interest</a:t>
            </a:r>
          </a:p>
          <a:p>
            <a:pPr lvl="1"/>
            <a:r>
              <a:rPr lang="en-US" dirty="0"/>
              <a:t>Close Price: The value of the stock in INR at the trading close time.</a:t>
            </a:r>
          </a:p>
          <a:p>
            <a:pPr lvl="1"/>
            <a:r>
              <a:rPr lang="en-US" dirty="0"/>
              <a:t>Deliverable Quantity: Deliverable quantity is defined as the number of stocks that are marked for delivery (Hold for at least one day)</a:t>
            </a:r>
          </a:p>
          <a:p>
            <a:pPr lvl="1"/>
            <a:r>
              <a:rPr lang="en-US" dirty="0"/>
              <a:t>Delivered to traded ratio (%) : # Delivered / traded stocks for the company. This could be used to gauge if the investors are looking at this stock as a long-term investment.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61CF-27C1-4C42-8FBA-F61A5282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54" y="84137"/>
            <a:ext cx="10515600" cy="1325563"/>
          </a:xfrm>
        </p:spPr>
        <p:txBody>
          <a:bodyPr/>
          <a:lstStyle/>
          <a:p>
            <a:r>
              <a:rPr lang="en-US" dirty="0"/>
              <a:t>Top Stocks by Returns- Descriptive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A6626-381A-4E5D-A584-F85E7909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4" y="1230859"/>
            <a:ext cx="11468100" cy="3593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4F372E-979B-4743-93F9-9D04ED062D39}"/>
              </a:ext>
            </a:extLst>
          </p:cNvPr>
          <p:cNvSpPr/>
          <p:nvPr/>
        </p:nvSpPr>
        <p:spPr>
          <a:xfrm>
            <a:off x="1362269" y="1614194"/>
            <a:ext cx="895739" cy="2985796"/>
          </a:xfrm>
          <a:prstGeom prst="rect">
            <a:avLst/>
          </a:prstGeom>
          <a:solidFill>
            <a:schemeClr val="lt1">
              <a:alpha val="5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996E2-4C42-425A-9B79-62C92D1885C6}"/>
              </a:ext>
            </a:extLst>
          </p:cNvPr>
          <p:cNvSpPr/>
          <p:nvPr/>
        </p:nvSpPr>
        <p:spPr>
          <a:xfrm>
            <a:off x="4306507" y="1614196"/>
            <a:ext cx="1432812" cy="2985796"/>
          </a:xfrm>
          <a:prstGeom prst="rect">
            <a:avLst/>
          </a:prstGeom>
          <a:solidFill>
            <a:schemeClr val="lt1">
              <a:alpha val="5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85383-FEE9-4FEB-9CAA-4E6B0D97B9C4}"/>
              </a:ext>
            </a:extLst>
          </p:cNvPr>
          <p:cNvSpPr/>
          <p:nvPr/>
        </p:nvSpPr>
        <p:spPr>
          <a:xfrm>
            <a:off x="8953086" y="1614196"/>
            <a:ext cx="1008037" cy="2985796"/>
          </a:xfrm>
          <a:prstGeom prst="rect">
            <a:avLst/>
          </a:prstGeom>
          <a:solidFill>
            <a:schemeClr val="lt1">
              <a:alpha val="5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80953-1217-4255-AB5A-12E75D9D646D}"/>
              </a:ext>
            </a:extLst>
          </p:cNvPr>
          <p:cNvSpPr txBox="1"/>
          <p:nvPr/>
        </p:nvSpPr>
        <p:spPr>
          <a:xfrm>
            <a:off x="587829" y="4917233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Highlights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4EA99-5D7B-4674-8023-87D2E1CEF9C4}"/>
              </a:ext>
            </a:extLst>
          </p:cNvPr>
          <p:cNvSpPr txBox="1"/>
          <p:nvPr/>
        </p:nvSpPr>
        <p:spPr>
          <a:xfrm>
            <a:off x="587829" y="5300566"/>
            <a:ext cx="114681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RIL: Ranked 1 in terms of avg returns but the delivered to traded ratio is relatively on a lower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Asian Paints: Ranked 2 in terms of avg returns , but like RIL the delivered to traded ratio is at a low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HUL: This is a case where the delivered to traded ratio is higher, but the returns are ranked lower.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From the data we can infer that the stocks for outright returns may not be the stock the investors are looking to hold on longer</a:t>
            </a:r>
          </a:p>
        </p:txBody>
      </p:sp>
    </p:spTree>
    <p:extLst>
      <p:ext uri="{BB962C8B-B14F-4D97-AF65-F5344CB8AC3E}">
        <p14:creationId xmlns:p14="http://schemas.microsoft.com/office/powerpoint/2010/main" val="13388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09F4-9937-4CBF-812B-034B07D5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35"/>
            <a:ext cx="10515600" cy="1325563"/>
          </a:xfrm>
        </p:spPr>
        <p:txBody>
          <a:bodyPr/>
          <a:lstStyle/>
          <a:p>
            <a:r>
              <a:rPr lang="en-US" b="1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BB2304-21F3-4997-BEEF-B02C8726D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37396"/>
              </p:ext>
            </p:extLst>
          </p:nvPr>
        </p:nvGraphicFramePr>
        <p:xfrm>
          <a:off x="838200" y="157369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97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F64E-2687-43BC-8094-EBE7193C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4" y="174932"/>
            <a:ext cx="10515600" cy="1325563"/>
          </a:xfrm>
        </p:spPr>
        <p:txBody>
          <a:bodyPr/>
          <a:lstStyle/>
          <a:p>
            <a:r>
              <a:rPr lang="en-US" dirty="0"/>
              <a:t>Top 5 stocks with Minimum Variance portfolio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C2BCDC-71AB-416F-9BF7-6695A962D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9273"/>
              </p:ext>
            </p:extLst>
          </p:nvPr>
        </p:nvGraphicFramePr>
        <p:xfrm>
          <a:off x="614264" y="1179489"/>
          <a:ext cx="453848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080">
                  <a:extLst>
                    <a:ext uri="{9D8B030D-6E8A-4147-A177-3AD203B41FA5}">
                      <a16:colId xmlns:a16="http://schemas.microsoft.com/office/drawing/2014/main" val="2607068063"/>
                    </a:ext>
                  </a:extLst>
                </a:gridCol>
                <a:gridCol w="931160">
                  <a:extLst>
                    <a:ext uri="{9D8B030D-6E8A-4147-A177-3AD203B41FA5}">
                      <a16:colId xmlns:a16="http://schemas.microsoft.com/office/drawing/2014/main" val="43081026"/>
                    </a:ext>
                  </a:extLst>
                </a:gridCol>
                <a:gridCol w="1134620">
                  <a:extLst>
                    <a:ext uri="{9D8B030D-6E8A-4147-A177-3AD203B41FA5}">
                      <a16:colId xmlns:a16="http://schemas.microsoft.com/office/drawing/2014/main" val="894763171"/>
                    </a:ext>
                  </a:extLst>
                </a:gridCol>
                <a:gridCol w="1134620">
                  <a:extLst>
                    <a:ext uri="{9D8B030D-6E8A-4147-A177-3AD203B41FA5}">
                      <a16:colId xmlns:a16="http://schemas.microsoft.com/office/drawing/2014/main" val="4039560607"/>
                    </a:ext>
                  </a:extLst>
                </a:gridCol>
              </a:tblGrid>
              <a:tr h="28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Stock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Weights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Post-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8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HINDUNIL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27.57</a:t>
                      </a:r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27.28</a:t>
                      </a:r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27.28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26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NESTLEIND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16.81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20.05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BHARTIARTL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1778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F9FCBF7-59B1-4350-BEF9-6E453A01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83014"/>
              </p:ext>
            </p:extLst>
          </p:nvPr>
        </p:nvGraphicFramePr>
        <p:xfrm>
          <a:off x="5233264" y="1184569"/>
          <a:ext cx="2968690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976">
                  <a:extLst>
                    <a:ext uri="{9D8B030D-6E8A-4147-A177-3AD203B41FA5}">
                      <a16:colId xmlns:a16="http://schemas.microsoft.com/office/drawing/2014/main" val="260706806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3081026"/>
                    </a:ext>
                  </a:extLst>
                </a:gridCol>
              </a:tblGrid>
              <a:tr h="2699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Portfolio Metrics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2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8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Beta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26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Beta 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CAPM Beta Bear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Jensen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1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StdDev</a:t>
                      </a:r>
                      <a:r>
                        <a:rPr lang="en-US" sz="1400" dirty="0"/>
                        <a:t> Sharpe </a:t>
                      </a:r>
                    </a:p>
                    <a:p>
                      <a:pPr algn="ctr"/>
                      <a:r>
                        <a:rPr lang="en-US" sz="1400" dirty="0"/>
                        <a:t>(Rf=0%, p=95%)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0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Annualized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Annualized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5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Annualized Sharpe (Rf=6.5%)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1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0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197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52E2050-BDBF-4D66-A411-F5D96E6F7B16}"/>
              </a:ext>
            </a:extLst>
          </p:cNvPr>
          <p:cNvSpPr txBox="1"/>
          <p:nvPr/>
        </p:nvSpPr>
        <p:spPr>
          <a:xfrm>
            <a:off x="8282474" y="1192651"/>
            <a:ext cx="3809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Variance Portfolio represents a low-risk portfolio characterized by low volatility.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stocks based on Minimum variance were selected from the initial 10 stocks (Ref Appendix)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5 stocks were then evaluated as a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Optimization of the portfolio was done to limit exposure in a stock to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Weights pre optimization were below 30% therefore no change was observed post optimization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CAPM Beta &lt;1 depicts this portfolio performed better than the market benchmark in terms of 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CAPM Jensen Alpha depicts the difference in risk between the market and the portfolio (CAPM 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Value at Risk (</a:t>
            </a:r>
            <a:r>
              <a:rPr lang="en-US" sz="1600" dirty="0" err="1"/>
              <a:t>VaR</a:t>
            </a:r>
            <a:r>
              <a:rPr lang="en-US" sz="1600" dirty="0"/>
              <a:t>): There is a 5% chance of losing 4.8% of the invested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8518F07-A81E-47CA-9DA7-11E90AF6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25" y="4273173"/>
            <a:ext cx="4245507" cy="21185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0DE3A0F-F721-488E-A2FA-97B512723FB8}"/>
              </a:ext>
            </a:extLst>
          </p:cNvPr>
          <p:cNvSpPr txBox="1"/>
          <p:nvPr/>
        </p:nvSpPr>
        <p:spPr>
          <a:xfrm>
            <a:off x="534035" y="3903841"/>
            <a:ext cx="17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Returns</a:t>
            </a:r>
          </a:p>
        </p:txBody>
      </p:sp>
    </p:spTree>
    <p:extLst>
      <p:ext uri="{BB962C8B-B14F-4D97-AF65-F5344CB8AC3E}">
        <p14:creationId xmlns:p14="http://schemas.microsoft.com/office/powerpoint/2010/main" val="64644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B63-7982-40E8-A207-E3F7F521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Returns calendar and summary</a:t>
            </a:r>
            <a:br>
              <a:rPr lang="en-US" dirty="0"/>
            </a:br>
            <a:r>
              <a:rPr lang="en-US" sz="2400" dirty="0"/>
              <a:t>Minimum Variance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B0C89-EDC5-4BF6-BDAC-97D293DA13AF}"/>
              </a:ext>
            </a:extLst>
          </p:cNvPr>
          <p:cNvSpPr txBox="1"/>
          <p:nvPr/>
        </p:nvSpPr>
        <p:spPr>
          <a:xfrm>
            <a:off x="916022" y="1764369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Calendar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A5311-3A54-4C19-B754-59E975385B2E}"/>
              </a:ext>
            </a:extLst>
          </p:cNvPr>
          <p:cNvSpPr txBox="1"/>
          <p:nvPr/>
        </p:nvSpPr>
        <p:spPr>
          <a:xfrm>
            <a:off x="766731" y="3950842"/>
            <a:ext cx="10980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cumulative returns is moving in the positive direction primarily driven strong performances in years 2018 and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Covid-19 in 2020 the returns of the portfolio dropped and is continuing to drop in 2021 due to the 2</a:t>
            </a:r>
            <a:r>
              <a:rPr lang="en-US" baseline="30000" dirty="0"/>
              <a:t>nd</a:t>
            </a:r>
            <a:r>
              <a:rPr lang="en-US" dirty="0"/>
              <a:t> and possibly the 3</a:t>
            </a:r>
            <a:r>
              <a:rPr lang="en-US" baseline="30000" dirty="0"/>
              <a:t>rd</a:t>
            </a:r>
            <a:r>
              <a:rPr lang="en-US" dirty="0"/>
              <a:t> waves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positive change is observed May 2021 onwards indicating a positive investor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530E57-53E6-420A-ACC9-28F305463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022" y="2215839"/>
            <a:ext cx="10437778" cy="1535067"/>
          </a:xfrm>
        </p:spPr>
      </p:pic>
    </p:spTree>
    <p:extLst>
      <p:ext uri="{BB962C8B-B14F-4D97-AF65-F5344CB8AC3E}">
        <p14:creationId xmlns:p14="http://schemas.microsoft.com/office/powerpoint/2010/main" val="227846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F64E-2687-43BC-8094-EBE7193C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00" y="0"/>
            <a:ext cx="10515600" cy="1325563"/>
          </a:xfrm>
        </p:spPr>
        <p:txBody>
          <a:bodyPr/>
          <a:lstStyle/>
          <a:p>
            <a:r>
              <a:rPr lang="en-US" dirty="0"/>
              <a:t>Top 5 stocks with Maximum returns portfolio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F9FCBF7-59B1-4350-BEF9-6E453A01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84361"/>
              </p:ext>
            </p:extLst>
          </p:nvPr>
        </p:nvGraphicFramePr>
        <p:xfrm>
          <a:off x="5199396" y="1192651"/>
          <a:ext cx="2968690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976">
                  <a:extLst>
                    <a:ext uri="{9D8B030D-6E8A-4147-A177-3AD203B41FA5}">
                      <a16:colId xmlns:a16="http://schemas.microsoft.com/office/drawing/2014/main" val="260706806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3081026"/>
                    </a:ext>
                  </a:extLst>
                </a:gridCol>
              </a:tblGrid>
              <a:tr h="2699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Portfolio Metrics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2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8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Beta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0.65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26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Beta Bull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CAPM Beta Bear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CAPM Jensen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1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StdDev</a:t>
                      </a:r>
                      <a:r>
                        <a:rPr lang="en-US" sz="1400" dirty="0"/>
                        <a:t> Sharpe </a:t>
                      </a:r>
                    </a:p>
                    <a:p>
                      <a:pPr algn="ctr"/>
                      <a:r>
                        <a:rPr lang="en-US" sz="1400" dirty="0"/>
                        <a:t>(Rf=0%, p=95%)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0.06292871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0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Annualized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Annualized 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5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Annualized Sharpe (Rf=6.5%)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1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 0409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0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 0508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197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52E2050-BDBF-4D66-A411-F5D96E6F7B16}"/>
              </a:ext>
            </a:extLst>
          </p:cNvPr>
          <p:cNvSpPr txBox="1"/>
          <p:nvPr/>
        </p:nvSpPr>
        <p:spPr>
          <a:xfrm>
            <a:off x="8313576" y="1192651"/>
            <a:ext cx="36949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stocks based on Maximum returns were selected from the initial 10 stocks against a fixed target risk of 6.5%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5 stocks were then evaluated as a portfolio (Ref Appendix)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weights for ITC were a result of short selling allowed in the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Optimization of the portfolio was done to limit exposure in a stock to 30% which resulted in the weight for ITC going to ~0.00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Value at Risk (</a:t>
            </a:r>
            <a:r>
              <a:rPr lang="en-US" sz="1600" dirty="0" err="1"/>
              <a:t>VaR</a:t>
            </a:r>
            <a:r>
              <a:rPr lang="en-US" sz="1600" dirty="0"/>
              <a:t>): There is a 5% chance of losing 4.09% of the invested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DE3A0F-F721-488E-A2FA-97B512723FB8}"/>
              </a:ext>
            </a:extLst>
          </p:cNvPr>
          <p:cNvSpPr txBox="1"/>
          <p:nvPr/>
        </p:nvSpPr>
        <p:spPr>
          <a:xfrm>
            <a:off x="605800" y="3903841"/>
            <a:ext cx="17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Returns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1C170B-D236-435B-AE6D-27F3DD3C7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81431"/>
              </p:ext>
            </p:extLst>
          </p:nvPr>
        </p:nvGraphicFramePr>
        <p:xfrm>
          <a:off x="605800" y="1192651"/>
          <a:ext cx="453848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080">
                  <a:extLst>
                    <a:ext uri="{9D8B030D-6E8A-4147-A177-3AD203B41FA5}">
                      <a16:colId xmlns:a16="http://schemas.microsoft.com/office/drawing/2014/main" val="2607068063"/>
                    </a:ext>
                  </a:extLst>
                </a:gridCol>
                <a:gridCol w="931160">
                  <a:extLst>
                    <a:ext uri="{9D8B030D-6E8A-4147-A177-3AD203B41FA5}">
                      <a16:colId xmlns:a16="http://schemas.microsoft.com/office/drawing/2014/main" val="43081026"/>
                    </a:ext>
                  </a:extLst>
                </a:gridCol>
                <a:gridCol w="1134620">
                  <a:extLst>
                    <a:ext uri="{9D8B030D-6E8A-4147-A177-3AD203B41FA5}">
                      <a16:colId xmlns:a16="http://schemas.microsoft.com/office/drawing/2014/main" val="894763171"/>
                    </a:ext>
                  </a:extLst>
                </a:gridCol>
                <a:gridCol w="1134620">
                  <a:extLst>
                    <a:ext uri="{9D8B030D-6E8A-4147-A177-3AD203B41FA5}">
                      <a16:colId xmlns:a16="http://schemas.microsoft.com/office/drawing/2014/main" val="4039560607"/>
                    </a:ext>
                  </a:extLst>
                </a:gridCol>
              </a:tblGrid>
              <a:tr h="28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Stock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Weights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1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Post-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Opt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8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NESTLEIND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47.91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43.27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30.00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26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-68.95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-14.97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ASIANPAINT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0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1778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5D3A00A-B37D-4C2E-AF5E-979141A9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00" y="4273173"/>
            <a:ext cx="4075922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B63-7982-40E8-A207-E3F7F521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Returns calendar and summary</a:t>
            </a:r>
            <a:br>
              <a:rPr lang="en-US" dirty="0"/>
            </a:br>
            <a:r>
              <a:rPr lang="en-US" sz="2400" dirty="0"/>
              <a:t>Maximum Returns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B0C89-EDC5-4BF6-BDAC-97D293DA13AF}"/>
              </a:ext>
            </a:extLst>
          </p:cNvPr>
          <p:cNvSpPr txBox="1"/>
          <p:nvPr/>
        </p:nvSpPr>
        <p:spPr>
          <a:xfrm>
            <a:off x="916022" y="1764369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Calendar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A5311-3A54-4C19-B754-59E975385B2E}"/>
              </a:ext>
            </a:extLst>
          </p:cNvPr>
          <p:cNvSpPr txBox="1"/>
          <p:nvPr/>
        </p:nvSpPr>
        <p:spPr>
          <a:xfrm>
            <a:off x="766731" y="3950842"/>
            <a:ext cx="10980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cumulative returns is moving in the positive direction primarily driven strong performances in years 2018 and 2019 which is much higher than the minimum variance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Covid-19 in 2020, this portfolio provided positive returns which indicated a better resiliency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2021 sees a drop in returns but overall returns is still better than the Minimum Variance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EFD2A-E38D-4A96-A074-74E39B75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3" y="2207382"/>
            <a:ext cx="100893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6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1374</Words>
  <Application>Microsoft Office PowerPoint</Application>
  <PresentationFormat>Widescreen</PresentationFormat>
  <Paragraphs>302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Office Theme</vt:lpstr>
      <vt:lpstr>Financial Risk Analytics: Portfolio Optimization for Investment in Blue Chip Companies </vt:lpstr>
      <vt:lpstr>Problem Statement </vt:lpstr>
      <vt:lpstr>Portfolio stock details  </vt:lpstr>
      <vt:lpstr>Top Stocks by Returns- Descriptive Analysis</vt:lpstr>
      <vt:lpstr>Approach</vt:lpstr>
      <vt:lpstr>Top 5 stocks with Minimum Variance portfolio</vt:lpstr>
      <vt:lpstr>Portfolio Returns calendar and summary Minimum Variance</vt:lpstr>
      <vt:lpstr>Top 5 stocks with Maximum returns portfolio</vt:lpstr>
      <vt:lpstr>Portfolio Returns calendar and summary Maximum Returns</vt:lpstr>
      <vt:lpstr>Tangency Portfolio – Top 5 Stocks</vt:lpstr>
      <vt:lpstr>Portfolio Returns calendar and summary Tangency Portfolio</vt:lpstr>
      <vt:lpstr>Recommendations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Zaman, Tarique</dc:creator>
  <cp:lastModifiedBy>vinod kumar</cp:lastModifiedBy>
  <cp:revision>7</cp:revision>
  <dcterms:created xsi:type="dcterms:W3CDTF">2021-07-03T14:15:44Z</dcterms:created>
  <dcterms:modified xsi:type="dcterms:W3CDTF">2021-07-05T17:02:48Z</dcterms:modified>
</cp:coreProperties>
</file>