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6f82d9371_1_8:notes"/>
          <p:cNvSpPr txBox="1"/>
          <p:nvPr>
            <p:ph idx="1" type="body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26f82d9371_1_8:notes"/>
          <p:cNvSpPr/>
          <p:nvPr>
            <p:ph idx="2" type="sldImg"/>
          </p:nvPr>
        </p:nvSpPr>
        <p:spPr>
          <a:xfrm>
            <a:off x="426022" y="1143550"/>
            <a:ext cx="6005955" cy="308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6f82d9371_1_26:notes"/>
          <p:cNvSpPr txBox="1"/>
          <p:nvPr>
            <p:ph idx="1" type="body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26f82d9371_1_26:notes"/>
          <p:cNvSpPr/>
          <p:nvPr>
            <p:ph idx="2" type="sldImg"/>
          </p:nvPr>
        </p:nvSpPr>
        <p:spPr>
          <a:xfrm>
            <a:off x="426022" y="1143550"/>
            <a:ext cx="6005955" cy="308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4038600" y="2079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4"/>
          <p:cNvSpPr txBox="1"/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i="0" sz="48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1524000" y="5264622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87" name="Google Shape;8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93068" y="858819"/>
            <a:ext cx="1605864" cy="39946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>
            <p:ph idx="2" type="body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3" type="body"/>
          </p:nvPr>
        </p:nvSpPr>
        <p:spPr>
          <a:xfrm>
            <a:off x="1338470" y="291519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0" type="dt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3"/>
          <p:cNvSpPr txBox="1"/>
          <p:nvPr/>
        </p:nvSpPr>
        <p:spPr>
          <a:xfrm>
            <a:off x="4038600" y="-172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600" u="none" cap="none" strike="noStrik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FOR PURPOSES OF FORAGE VIRTUAL WORK EXPERIENCE PROGRAM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11251474" y="6583692"/>
            <a:ext cx="7100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700" u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>
              <a:solidFill>
                <a:srgbClr val="BEB3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Shape, rectangle&#10;&#10;Description automatically generated" id="95" name="Google Shape;9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10753" y="368300"/>
            <a:ext cx="1046285" cy="26027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>
            <p:ph idx="10" type="dt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cap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theforage.com/virtual-internships/NjynCWzGSaWXQCxSX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subTitle"/>
          </p:nvPr>
        </p:nvSpPr>
        <p:spPr>
          <a:xfrm>
            <a:off x="1524000" y="4314657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GB" sz="2400"/>
              <a:t>SUMMARY </a:t>
            </a:r>
            <a:r>
              <a:rPr b="1" lang="en-GB" sz="2400"/>
              <a:t>WEB SCRAPING TO GAIN COMPANY INSIGHTS</a:t>
            </a:r>
            <a:endParaRPr/>
          </a:p>
        </p:txBody>
      </p:sp>
      <p:sp>
        <p:nvSpPr>
          <p:cNvPr id="106" name="Google Shape;106;p17"/>
          <p:cNvSpPr txBox="1"/>
          <p:nvPr>
            <p:ph idx="2" type="body"/>
          </p:nvPr>
        </p:nvSpPr>
        <p:spPr>
          <a:xfrm>
            <a:off x="1524000" y="6230124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GB" sz="1600"/>
              <a:t>07</a:t>
            </a:r>
            <a:r>
              <a:rPr lang="en-GB" sz="1600"/>
              <a:t>/06/2023</a:t>
            </a:r>
            <a:endParaRPr sz="1600"/>
          </a:p>
        </p:txBody>
      </p:sp>
      <p:pic>
        <p:nvPicPr>
          <p:cNvPr descr="British Airways logo" id="107" name="Google Shape;107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7994" y="2482910"/>
            <a:ext cx="6797309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8748750" y="5950100"/>
            <a:ext cx="30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JITHIN MOHAMMED KHAN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GB"/>
              <a:t>INSIGHTS FROM CUSTOMER REVIEWS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43672" y="1288474"/>
            <a:ext cx="10749412" cy="442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2000"/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From cleaning 1000 reviews given by the customers, we obtained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C85"/>
              </a:buClr>
              <a:buSzPts val="2000"/>
              <a:buNone/>
            </a:pPr>
            <a:r>
              <a:rPr lang="en-GB" sz="2000">
                <a:solidFill>
                  <a:srgbClr val="387C85"/>
                </a:solidFill>
              </a:rPr>
              <a:t>Positive Reviews - 538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C85"/>
              </a:buClr>
              <a:buSzPts val="2000"/>
              <a:buNone/>
            </a:pPr>
            <a:r>
              <a:rPr lang="en-GB" sz="2000">
                <a:solidFill>
                  <a:srgbClr val="387C85"/>
                </a:solidFill>
              </a:rPr>
              <a:t>Negative Reviews - 347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C85"/>
              </a:buClr>
              <a:buSzPts val="2000"/>
              <a:buNone/>
            </a:pPr>
            <a:r>
              <a:rPr lang="en-GB" sz="2000">
                <a:solidFill>
                  <a:srgbClr val="387C85"/>
                </a:solidFill>
              </a:rPr>
              <a:t>Neutral Reviews – 115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2000"/>
              <a:buNone/>
            </a:pPr>
            <a:r>
              <a:t/>
            </a:r>
            <a:endParaRPr sz="20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83F57"/>
              </a:buClr>
              <a:buSzPts val="1600"/>
              <a:buNone/>
            </a:pPr>
            <a:r>
              <a:rPr lang="en-GB">
                <a:solidFill>
                  <a:srgbClr val="083F57"/>
                </a:solidFill>
              </a:rPr>
              <a:t>Word cloud of keywords used in reviews</a:t>
            </a:r>
            <a:endParaRPr>
              <a:solidFill>
                <a:srgbClr val="083F5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2000"/>
              <a:buNone/>
            </a:pPr>
            <a:r>
              <a:t/>
            </a:r>
            <a:endParaRPr sz="20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2000"/>
              <a:buNone/>
            </a:pPr>
            <a:r>
              <a:t/>
            </a:r>
            <a:endParaRPr sz="20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2000"/>
              <a:buNone/>
            </a:pPr>
            <a:r>
              <a:t/>
            </a:r>
            <a:endParaRPr sz="2000">
              <a:solidFill>
                <a:srgbClr val="387C85"/>
              </a:solidFill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3411" y="1800875"/>
            <a:ext cx="4502042" cy="3404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0751" y="4024312"/>
            <a:ext cx="5099274" cy="2361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