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f9a1723b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26f9a1723b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f9a1723b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26f9a1723b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27</a:t>
            </a:r>
            <a:r>
              <a:rPr lang="en" sz="1200"/>
              <a:t>/06/2023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6212850" y="43943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JITHIN MOHAMMED KHAN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" sz="1500"/>
              <a:t>PREDICTIVE MODEL TO UNDERSTAND FACTORS THAT INFLUENCE BUYING BEHAVIOUR</a:t>
            </a:r>
            <a:endParaRPr b="1" sz="150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" sz="14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ACCURACY: 85.09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AUC score: 0.558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route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booking_origin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flight_duration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wants_extra_baggage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length_of_stay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are the top 5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Customer buying behavior </a:t>
            </a:r>
            <a:endParaRPr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" sz="1500">
                <a:solidFill>
                  <a:srgbClr val="387C85"/>
                </a:solidFill>
              </a:rPr>
              <a:t>The AUC score must be improved.</a:t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896" y="1456071"/>
            <a:ext cx="4955813" cy="266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