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3"/>
    <p:sldId id="16140622" r:id="rId4"/>
    <p:sldId id="262" r:id="rId5"/>
    <p:sldId id="263" r:id="rId6"/>
    <p:sldId id="265" r:id="rId7"/>
    <p:sldId id="16140625" r:id="rId8"/>
    <p:sldId id="16140628" r:id="rId9"/>
    <p:sldId id="16140634" r:id="rId10"/>
    <p:sldId id="16140630" r:id="rId11"/>
    <p:sldId id="16140629" r:id="rId12"/>
    <p:sldId id="16140623"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0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ustomXml" Target="../customXml/item3.xml"/><Relationship Id="rId20" Type="http://schemas.openxmlformats.org/officeDocument/2006/relationships/customXml" Target="../customXml/item2.xml"/><Relationship Id="rId2" Type="http://schemas.openxmlformats.org/officeDocument/2006/relationships/theme" Target="theme/theme1.xml"/><Relationship Id="rId19" Type="http://schemas.openxmlformats.org/officeDocument/2006/relationships/customXml" Target="../customXml/item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Jithin-b-p/Steganography"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IN" altLang="en-US" b="1" dirty="0">
                <a:solidFill>
                  <a:schemeClr val="accent1"/>
                </a:solidFill>
                <a:latin typeface="Arial" panose="020B0604020202020204" pitchFamily="34" charset="0"/>
                <a:cs typeface="Arial" panose="020B0604020202020204" pitchFamily="34" charset="0"/>
              </a:rPr>
              <a:t>Secure Data Hiding in images using Stegnography</a:t>
            </a:r>
            <a:endParaRPr lang="en-IN"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a:t>
            </a:r>
            <a:r>
              <a:rPr lang="en-IN" altLang="en-US" sz="2000" b="1" dirty="0">
                <a:solidFill>
                  <a:schemeClr val="accent1">
                    <a:lumMod val="75000"/>
                  </a:schemeClr>
                </a:solidFill>
                <a:latin typeface="Arial" panose="020B0604020202020204"/>
                <a:cs typeface="Arial" panose="020B0604020202020204"/>
              </a:rPr>
              <a:t>Jithin B P</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a:t>
            </a:r>
            <a:r>
              <a:rPr lang="en-IN" altLang="en-US" sz="2000" b="1" dirty="0">
                <a:solidFill>
                  <a:schemeClr val="accent1">
                    <a:lumMod val="75000"/>
                  </a:schemeClr>
                </a:solidFill>
                <a:latin typeface="Arial" panose="020B0604020202020204"/>
                <a:cs typeface="Arial" panose="020B0604020202020204"/>
              </a:rPr>
              <a:t> Amrita Vishwa vidhyapeedam, Kochi. Department of Computer Science and IT</a:t>
            </a:r>
            <a:r>
              <a:rPr lang="en-US" sz="2000" b="1" dirty="0">
                <a:solidFill>
                  <a:schemeClr val="accent1">
                    <a:lumMod val="75000"/>
                  </a:schemeClr>
                </a:solidFill>
                <a:latin typeface="Arial" panose="020B0604020202020204"/>
                <a:cs typeface="Arial" panose="020B0604020202020204"/>
              </a:rPr>
              <a:t> </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GB" dirty="0">
                <a:hlinkClick r:id="rId1" tooltip="" action="ppaction://hlinkfile"/>
              </a:rPr>
              <a:t>https://github.com/Jithin-b-p/Steganography</a:t>
            </a:r>
            <a:endParaRPr lang="en-US" alt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2800" dirty="0"/>
              <a:t>The data we send is not secure in its raw form. Any types of confidentiality can be met. To mitigate this we use steganography to hide the important data inside an image. </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Language used: python</a:t>
            </a:r>
            <a:endParaRPr lang="en-IN" dirty="0"/>
          </a:p>
          <a:p>
            <a:pPr marL="0" indent="0">
              <a:buNone/>
            </a:pPr>
            <a:r>
              <a:rPr lang="en-IN" dirty="0"/>
              <a:t>Libraries used: opencv, os</a:t>
            </a:r>
            <a:endParaRPr lang="en-IN" dirty="0"/>
          </a:p>
          <a:p>
            <a:pPr marL="0" indent="0">
              <a:buNone/>
            </a:pPr>
            <a:r>
              <a:rPr lang="en-IN" dirty="0"/>
              <a:t>System specification: AMD ryzen 5, 8GB RAM</a:t>
            </a:r>
            <a:endParaRPr lang="en-IN" dirty="0"/>
          </a:p>
          <a:p>
            <a:pPr marL="0" indent="0">
              <a:buNone/>
            </a:pPr>
            <a:r>
              <a:rPr lang="en-IN" dirty="0"/>
              <a:t>Platform used: Windows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1800" b="1" dirty="0">
                <a:solidFill>
                  <a:srgbClr val="0F0F0F"/>
                </a:solidFill>
              </a:rPr>
              <a:t>Data is hided inside an image without any change in detailing of the image.</a:t>
            </a: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lstStyle/>
          <a:p>
            <a:r>
              <a:rPr lang="en-IN" dirty="0"/>
              <a:t>Big MNCs</a:t>
            </a:r>
            <a:endParaRPr lang="en-IN" dirty="0"/>
          </a:p>
          <a:p>
            <a:r>
              <a:rPr lang="en-IN" dirty="0"/>
              <a:t>Military application</a:t>
            </a:r>
            <a:endParaRPr lang="en-IN" dirty="0"/>
          </a:p>
          <a:p>
            <a:r>
              <a:rPr lang="en-IN" dirty="0"/>
              <a:t>Banking sector</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sol2"/>
          <p:cNvPicPr>
            <a:picLocks noChangeAspect="1"/>
          </p:cNvPicPr>
          <p:nvPr>
            <p:ph idx="1"/>
          </p:nvPr>
        </p:nvPicPr>
        <p:blipFill>
          <a:blip r:embed="rId1"/>
          <a:stretch>
            <a:fillRect/>
          </a:stretch>
        </p:blipFill>
        <p:spPr>
          <a:xfrm>
            <a:off x="581025" y="1301750"/>
            <a:ext cx="4701540" cy="4673600"/>
          </a:xfrm>
          <a:prstGeom prst="rect">
            <a:avLst/>
          </a:prstGeom>
        </p:spPr>
      </p:pic>
      <p:pic>
        <p:nvPicPr>
          <p:cNvPr id="5" name="Picture 4" descr="sol3"/>
          <p:cNvPicPr>
            <a:picLocks noChangeAspect="1"/>
          </p:cNvPicPr>
          <p:nvPr/>
        </p:nvPicPr>
        <p:blipFill>
          <a:blip r:embed="rId2"/>
          <a:stretch>
            <a:fillRect/>
          </a:stretch>
        </p:blipFill>
        <p:spPr>
          <a:xfrm>
            <a:off x="5661660" y="1301750"/>
            <a:ext cx="5072380"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ol4"/>
          <p:cNvPicPr>
            <a:picLocks noChangeAspect="1"/>
          </p:cNvPicPr>
          <p:nvPr>
            <p:ph idx="1"/>
          </p:nvPr>
        </p:nvPicPr>
        <p:blipFill>
          <a:blip r:embed="rId1"/>
          <a:stretch>
            <a:fillRect/>
          </a:stretch>
        </p:blipFill>
        <p:spPr>
          <a:xfrm>
            <a:off x="530860" y="840105"/>
            <a:ext cx="4970780" cy="5135245"/>
          </a:xfrm>
          <a:prstGeom prst="rect">
            <a:avLst/>
          </a:prstGeom>
        </p:spPr>
      </p:pic>
      <p:pic>
        <p:nvPicPr>
          <p:cNvPr id="5" name="Picture 4" descr="sol1"/>
          <p:cNvPicPr>
            <a:picLocks noChangeAspect="1"/>
          </p:cNvPicPr>
          <p:nvPr/>
        </p:nvPicPr>
        <p:blipFill>
          <a:blip r:embed="rId2"/>
          <a:stretch>
            <a:fillRect/>
          </a:stretch>
        </p:blipFill>
        <p:spPr>
          <a:xfrm>
            <a:off x="5617210" y="779780"/>
            <a:ext cx="5950585" cy="1911350"/>
          </a:xfrm>
          <a:prstGeom prst="rect">
            <a:avLst/>
          </a:prstGeom>
        </p:spPr>
      </p:pic>
      <p:pic>
        <p:nvPicPr>
          <p:cNvPr id="7" name="Picture 6" descr="sol5"/>
          <p:cNvPicPr>
            <a:picLocks noChangeAspect="1"/>
          </p:cNvPicPr>
          <p:nvPr/>
        </p:nvPicPr>
        <p:blipFill>
          <a:blip r:embed="rId3"/>
          <a:stretch>
            <a:fillRect/>
          </a:stretch>
        </p:blipFill>
        <p:spPr>
          <a:xfrm>
            <a:off x="5617210" y="2997835"/>
            <a:ext cx="5950585" cy="23050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r>
              <a:rPr lang="en-IN" dirty="0"/>
              <a:t>Successfully encrypted the important data inside an image using steganography.</a:t>
            </a:r>
            <a:endParaRPr lang="en-IN" dirty="0"/>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936</Words>
  <Application>WPS Presentation</Application>
  <PresentationFormat>Custom</PresentationFormat>
  <Paragraphs>59</Paragraphs>
  <Slides>12</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Wingdings 2</vt:lpstr>
      <vt:lpstr>Wingdings</vt:lpstr>
      <vt:lpstr>Arial</vt:lpstr>
      <vt:lpstr>Calibri Light</vt:lpstr>
      <vt:lpstr>Microsoft YaHei</vt:lpstr>
      <vt:lpstr>Arial Unicode MS</vt:lpstr>
      <vt:lpstr>Franklin Gothic Demi</vt:lpstr>
      <vt:lpstr>JetBrains Mono</vt:lpstr>
      <vt:lpstr>Franklin Gothic Book</vt:lpstr>
      <vt:lpstr>Calibri</vt:lpstr>
      <vt:lpstr>DividendVTI</vt:lpstr>
      <vt:lpstr>Secure Data Hiding in images using Stegnography</vt:lpstr>
      <vt:lpstr>OUTLINE</vt:lpstr>
      <vt:lpstr>Problem Statement</vt:lpstr>
      <vt:lpstr>Technology  used</vt:lpstr>
      <vt:lpstr>Wow factors</vt:lpstr>
      <vt:lpstr>End users</vt:lpstr>
      <vt:lpstr>Results</vt:lpstr>
      <vt:lpstr>PowerPoint 演示文稿</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Jithin B P</cp:lastModifiedBy>
  <cp:revision>29</cp:revision>
  <dcterms:created xsi:type="dcterms:W3CDTF">2021-05-26T16:50:00Z</dcterms:created>
  <dcterms:modified xsi:type="dcterms:W3CDTF">2025-02-22T11:27:48Z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EA874EF9855C4C589EF92942190451E7_13</vt:lpwstr>
  </property>
  <property fmtid="{D5CDD505-2E9C-101B-9397-08002B2CF9AE}" pid="4" name="KSOProductBuildVer">
    <vt:lpwstr>2057-12.2.0.19821</vt:lpwstr>
  </property>
</Properties>
</file>