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  <Relationship Id='rId41' Target='slides/slide36.xml' Type='http://schemas.openxmlformats.org/officeDocument/2006/relationships/slide' />
  <Relationship Id='rId42' Target='slides/slide3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ratKohliBattingAnalysis_17091235249740/NotOut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3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1' Target='../media/image35.png' Type='http://schemas.openxmlformats.org/officeDocument/2006/relationships/image' />
</Relationships>

</file>

<file path=ppt/slides/_rels/slide3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2' Target='../media/image36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5D82F4-CFA1-444D-8741-0CBC419B857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ViratKohli Batting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70632A-886D-4A3D-90D9-2DE7D2791B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2/28/2024 12:32:49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ns Vs Inns" id="10" name="slide10">
            <a:extLst>
              <a:ext uri="{FF2B5EF4-FFF2-40B4-BE49-F238E27FC236}">
                <a16:creationId xmlns:a16="http://schemas.microsoft.com/office/drawing/2014/main" id="{2881AAF0-1A7C-4F3D-9B31-4B345433C9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69"/>
            <a:ext cx="12192000" cy="51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1" name="slide11">
            <a:extLst>
              <a:ext uri="{FF2B5EF4-FFF2-40B4-BE49-F238E27FC236}">
                <a16:creationId xmlns:a16="http://schemas.microsoft.com/office/drawing/2014/main" id="{226A9468-5BCF-48A1-9901-B9DF6CD97C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329"/>
            <a:ext cx="12192000" cy="52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ntury" id="12" name="slide12">
            <a:extLst>
              <a:ext uri="{FF2B5EF4-FFF2-40B4-BE49-F238E27FC236}">
                <a16:creationId xmlns:a16="http://schemas.microsoft.com/office/drawing/2014/main" id="{B91DA0EE-5965-478B-8974-54DA9B66DF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7" y="0"/>
            <a:ext cx="8490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val of 10 Runs" id="13" name="slide13">
            <a:extLst>
              <a:ext uri="{FF2B5EF4-FFF2-40B4-BE49-F238E27FC236}">
                <a16:creationId xmlns:a16="http://schemas.microsoft.com/office/drawing/2014/main" id="{9C6C8D14-42D2-4B70-BD54-61DBBBF1BE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3" y="0"/>
            <a:ext cx="10304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ns after Transformation" id="14" name="slide14">
            <a:extLst>
              <a:ext uri="{FF2B5EF4-FFF2-40B4-BE49-F238E27FC236}">
                <a16:creationId xmlns:a16="http://schemas.microsoft.com/office/drawing/2014/main" id="{C2F07CEC-BFD9-4F5F-831C-30D3A46188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69"/>
            <a:ext cx="12192000" cy="51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ns wrt Inns" id="15" name="slide15">
            <a:extLst>
              <a:ext uri="{FF2B5EF4-FFF2-40B4-BE49-F238E27FC236}">
                <a16:creationId xmlns:a16="http://schemas.microsoft.com/office/drawing/2014/main" id="{88F51D66-2B97-405E-BC19-62E7FE61F9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329"/>
            <a:ext cx="12192000" cy="52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ns after Transformation wrt Inns" id="16" name="slide16">
            <a:extLst>
              <a:ext uri="{FF2B5EF4-FFF2-40B4-BE49-F238E27FC236}">
                <a16:creationId xmlns:a16="http://schemas.microsoft.com/office/drawing/2014/main" id="{803BBDCA-C0FB-4251-B64F-CBE8805792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547"/>
            <a:ext cx="12191999" cy="51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lls faced after Transformation" id="17" name="slide17">
            <a:extLst>
              <a:ext uri="{FF2B5EF4-FFF2-40B4-BE49-F238E27FC236}">
                <a16:creationId xmlns:a16="http://schemas.microsoft.com/office/drawing/2014/main" id="{B606E628-15BF-4C4D-9B46-EA51EB0DD06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69"/>
            <a:ext cx="12192000" cy="51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missal Vs Transformation" id="18" name="slide18">
            <a:extLst>
              <a:ext uri="{FF2B5EF4-FFF2-40B4-BE49-F238E27FC236}">
                <a16:creationId xmlns:a16="http://schemas.microsoft.com/office/drawing/2014/main" id="{4AC602B8-3B12-4A7C-BF8D-238E3C5F53A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329"/>
            <a:ext cx="12192000" cy="52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of runs" id="19" name="slide19">
            <a:extLst>
              <a:ext uri="{FF2B5EF4-FFF2-40B4-BE49-F238E27FC236}">
                <a16:creationId xmlns:a16="http://schemas.microsoft.com/office/drawing/2014/main" id="{EA5C1242-52C7-47A8-A036-588EE6F234C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69"/>
            <a:ext cx="12192000" cy="51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 Out" id="2" name="slide2">
            <a:extLst>
              <a:ext uri="{FF2B5EF4-FFF2-40B4-BE49-F238E27FC236}">
                <a16:creationId xmlns:a16="http://schemas.microsoft.com/office/drawing/2014/main" id="{216E87AB-6A1C-41E0-A428-F9789B5CE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695"/>
            <a:ext cx="12192000" cy="55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lls faced at different position" id="20" name="slide20">
            <a:extLst>
              <a:ext uri="{FF2B5EF4-FFF2-40B4-BE49-F238E27FC236}">
                <a16:creationId xmlns:a16="http://schemas.microsoft.com/office/drawing/2014/main" id="{EEC29585-76C2-4EB9-BEE4-038354B49FC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729"/>
            <a:ext cx="12192000" cy="520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ition against Opp" id="21" name="slide21">
            <a:extLst>
              <a:ext uri="{FF2B5EF4-FFF2-40B4-BE49-F238E27FC236}">
                <a16:creationId xmlns:a16="http://schemas.microsoft.com/office/drawing/2014/main" id="{6EC335B2-DEF9-4055-826E-B67DB9D644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547"/>
            <a:ext cx="12191999" cy="51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2" name="slide22">
            <a:extLst>
              <a:ext uri="{FF2B5EF4-FFF2-40B4-BE49-F238E27FC236}">
                <a16:creationId xmlns:a16="http://schemas.microsoft.com/office/drawing/2014/main" id="{547272B7-EAAF-4853-8780-8263ABA61CF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3" name="slide23">
            <a:extLst>
              <a:ext uri="{FF2B5EF4-FFF2-40B4-BE49-F238E27FC236}">
                <a16:creationId xmlns:a16="http://schemas.microsoft.com/office/drawing/2014/main" id="{6207EF78-977A-4ABE-90DC-221BC018940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4" name="slide24">
            <a:extLst>
              <a:ext uri="{FF2B5EF4-FFF2-40B4-BE49-F238E27FC236}">
                <a16:creationId xmlns:a16="http://schemas.microsoft.com/office/drawing/2014/main" id="{FC4766E8-D16D-42A2-8A8E-EB5CC7990E4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5" name="slide25">
            <a:extLst>
              <a:ext uri="{FF2B5EF4-FFF2-40B4-BE49-F238E27FC236}">
                <a16:creationId xmlns:a16="http://schemas.microsoft.com/office/drawing/2014/main" id="{55AB968A-24C4-4F4E-ADC5-93C9C39D601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6" name="slide26">
            <a:extLst>
              <a:ext uri="{FF2B5EF4-FFF2-40B4-BE49-F238E27FC236}">
                <a16:creationId xmlns:a16="http://schemas.microsoft.com/office/drawing/2014/main" id="{2AB8DA16-E9CF-4C9D-86BC-EB9EE73B5EE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27" name="slide27">
            <a:extLst>
              <a:ext uri="{FF2B5EF4-FFF2-40B4-BE49-F238E27FC236}">
                <a16:creationId xmlns:a16="http://schemas.microsoft.com/office/drawing/2014/main" id="{D340E02E-FB7D-4990-B4BC-D669C792F62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" id="28" name="slide28">
            <a:extLst>
              <a:ext uri="{FF2B5EF4-FFF2-40B4-BE49-F238E27FC236}">
                <a16:creationId xmlns:a16="http://schemas.microsoft.com/office/drawing/2014/main" id="{539B2B74-7896-469D-81BA-D273B5AD14C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8" id="29" name="slide29">
            <a:extLst>
              <a:ext uri="{FF2B5EF4-FFF2-40B4-BE49-F238E27FC236}">
                <a16:creationId xmlns:a16="http://schemas.microsoft.com/office/drawing/2014/main" id="{E3888A65-BE5D-46B7-BFB2-A3DB28BCCDA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ss than 8 Runs" id="3" name="slide3">
            <a:extLst>
              <a:ext uri="{FF2B5EF4-FFF2-40B4-BE49-F238E27FC236}">
                <a16:creationId xmlns:a16="http://schemas.microsoft.com/office/drawing/2014/main" id="{4D454BC4-D6BD-4669-8992-4023B4ED59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99"/>
            <a:ext cx="12192000" cy="5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0" name="slide30">
            <a:extLst>
              <a:ext uri="{FF2B5EF4-FFF2-40B4-BE49-F238E27FC236}">
                <a16:creationId xmlns:a16="http://schemas.microsoft.com/office/drawing/2014/main" id="{8BC0027A-443E-4C84-9225-F436F087113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1" name="slide31">
            <a:extLst>
              <a:ext uri="{FF2B5EF4-FFF2-40B4-BE49-F238E27FC236}">
                <a16:creationId xmlns:a16="http://schemas.microsoft.com/office/drawing/2014/main" id="{CF4B3FEA-C19D-485F-81CA-A304C0AEB3E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2" name="slide32">
            <a:extLst>
              <a:ext uri="{FF2B5EF4-FFF2-40B4-BE49-F238E27FC236}">
                <a16:creationId xmlns:a16="http://schemas.microsoft.com/office/drawing/2014/main" id="{71E772DA-D323-47E9-B203-431F0043D41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33" name="slide33">
            <a:extLst>
              <a:ext uri="{FF2B5EF4-FFF2-40B4-BE49-F238E27FC236}">
                <a16:creationId xmlns:a16="http://schemas.microsoft.com/office/drawing/2014/main" id="{94C50531-D2D6-4C1B-B7A5-CCAE7BCD518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34" name="slide34">
            <a:extLst>
              <a:ext uri="{FF2B5EF4-FFF2-40B4-BE49-F238E27FC236}">
                <a16:creationId xmlns:a16="http://schemas.microsoft.com/office/drawing/2014/main" id="{145DC305-9E2B-4770-9BB6-99DFFE0E2B7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35" name="slide35">
            <a:extLst>
              <a:ext uri="{FF2B5EF4-FFF2-40B4-BE49-F238E27FC236}">
                <a16:creationId xmlns:a16="http://schemas.microsoft.com/office/drawing/2014/main" id="{F3C9F431-8BEF-475A-9511-252C168B279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36" name="slide36">
            <a:extLst>
              <a:ext uri="{FF2B5EF4-FFF2-40B4-BE49-F238E27FC236}">
                <a16:creationId xmlns:a16="http://schemas.microsoft.com/office/drawing/2014/main" id="{68250292-6B0F-4375-8FF6-B47FF4224D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37" name="slide37">
            <a:extLst>
              <a:ext uri="{FF2B5EF4-FFF2-40B4-BE49-F238E27FC236}">
                <a16:creationId xmlns:a16="http://schemas.microsoft.com/office/drawing/2014/main" id="{71C4CAE1-1710-48EE-A970-87A0191211C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1"/>
            <a:ext cx="12192000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QR Runs" id="4" name="slide4">
            <a:extLst>
              <a:ext uri="{FF2B5EF4-FFF2-40B4-BE49-F238E27FC236}">
                <a16:creationId xmlns:a16="http://schemas.microsoft.com/office/drawing/2014/main" id="{2E477944-CF42-4958-BFCD-361395AF3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899"/>
            <a:ext cx="12192000" cy="57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missal Pattern" id="5" name="slide5">
            <a:extLst>
              <a:ext uri="{FF2B5EF4-FFF2-40B4-BE49-F238E27FC236}">
                <a16:creationId xmlns:a16="http://schemas.microsoft.com/office/drawing/2014/main" id="{E424E69D-6246-41A3-BCC4-083EEF18F1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695"/>
            <a:ext cx="12192000" cy="55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Matches" id="6" name="slide6">
            <a:extLst>
              <a:ext uri="{FF2B5EF4-FFF2-40B4-BE49-F238E27FC236}">
                <a16:creationId xmlns:a16="http://schemas.microsoft.com/office/drawing/2014/main" id="{485B15D2-E813-4CD4-A853-7EC83D497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695"/>
            <a:ext cx="12192000" cy="55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missal Pattern against Opp&amp;apos;s" id="7" name="slide7">
            <a:extLst>
              <a:ext uri="{FF2B5EF4-FFF2-40B4-BE49-F238E27FC236}">
                <a16:creationId xmlns:a16="http://schemas.microsoft.com/office/drawing/2014/main" id="{706D554E-672E-4C60-B85B-0971176CD0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11"/>
            <a:ext cx="12192000" cy="58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Runs" id="8" name="slide8">
            <a:extLst>
              <a:ext uri="{FF2B5EF4-FFF2-40B4-BE49-F238E27FC236}">
                <a16:creationId xmlns:a16="http://schemas.microsoft.com/office/drawing/2014/main" id="{E605FA86-32A2-4C4A-B78C-F57C6056B2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329"/>
            <a:ext cx="12192000" cy="52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Runs Box Plot" id="9" name="slide9">
            <a:extLst>
              <a:ext uri="{FF2B5EF4-FFF2-40B4-BE49-F238E27FC236}">
                <a16:creationId xmlns:a16="http://schemas.microsoft.com/office/drawing/2014/main" id="{32DE4D79-1AA0-4006-A457-8E6FDFE354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42" y="0"/>
            <a:ext cx="7255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2024-02-28T12:32:54Z</dcterms:created>
  <dcterms:modified xsi:type="dcterms:W3CDTF">2024-02-28T12:32:54Z</dcterms:modified>
</cp:coreProperties>
</file>