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45ca3db8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45ca3db8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45ca3db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45ca3db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54eb71a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54eb71a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3f9dff88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3f9dff88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54eb71a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54eb71a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4eb71a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54eb71a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3f9dff8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3f9dff8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45ca3db8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45ca3db8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45ca3db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45ca3db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45ca3db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45ca3db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54eb71a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54eb71a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45ca3db8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45ca3db8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45ca3db8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45ca3db8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45ca3db8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45ca3db8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45ca3db8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45ca3db8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45ca3db8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45ca3db8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54eb71a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54eb71a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45ca3db8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45ca3db8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f9dff8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f9dff8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3f9dff88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3f9dff88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54eb71a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54eb71a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54eb71a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54eb71a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3f9dff8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3f9dff8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54eb71a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54eb71a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54eb71a2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54eb71a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taweilo/mba-admission-datase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533500"/>
            <a:ext cx="91440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 and Dashboard creation</a:t>
            </a:r>
            <a:br>
              <a:rPr lang="en" sz="3000"/>
            </a:br>
            <a:br>
              <a:rPr lang="en" sz="3000"/>
            </a:br>
            <a:r>
              <a:rPr b="0" i="1" lang="en" sz="2122"/>
              <a:t>Data used:</a:t>
            </a:r>
            <a:r>
              <a:rPr b="0" i="1" lang="en" sz="1522" u="sng">
                <a:solidFill>
                  <a:schemeClr val="hlink"/>
                </a:solidFill>
                <a:hlinkClick r:id="rId3"/>
              </a:rPr>
              <a:t>https://www.kaggle.com/datasets/taweilo/mba-admission-dataset</a:t>
            </a:r>
            <a:endParaRPr b="0" i="1"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122"/>
              <a:t>Date of submission: </a:t>
            </a:r>
            <a:r>
              <a:rPr b="0" i="1" lang="en" sz="1822"/>
              <a:t>2024 Sep 25</a:t>
            </a:r>
            <a:endParaRPr b="0" i="1" sz="1222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389700" y="3337075"/>
            <a:ext cx="66894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Jithinlal M M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Registration Number: 1631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Department: Business Analytics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Mentor: Navya Nair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BDE: Geethu 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Joining Date: 3rd July 2024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Url column need to be removed</a:t>
            </a:r>
            <a:endParaRPr sz="184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9143999" cy="45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Data need to be filled in </a:t>
            </a:r>
            <a:r>
              <a:rPr lang="en" sz="1840"/>
              <a:t>Admission status column</a:t>
            </a:r>
            <a:endParaRPr sz="1840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425"/>
            <a:ext cx="9144000" cy="46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058"/>
            <a:ext cx="9144000" cy="476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14"/>
            <a:ext cx="9144000" cy="453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First row need to be converted as header</a:t>
            </a:r>
            <a:endParaRPr sz="1540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9308148" cy="4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 good in pq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0"/>
            <a:ext cx="7688700" cy="4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0" y="0"/>
            <a:ext cx="76887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Major column need to be corrected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9900"/>
            <a:ext cx="9143999" cy="45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950"/>
            <a:ext cx="9143999" cy="48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0" y="58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results through charts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0" y="0"/>
            <a:ext cx="9144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/>
              <a:t>General View before cleaning</a:t>
            </a:r>
            <a:endParaRPr sz="1879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9825"/>
            <a:ext cx="8917126" cy="46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Status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285750"/>
            <a:ext cx="83534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status with respect to gender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896"/>
            <a:ext cx="9144001" cy="4925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status with respect to race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021"/>
            <a:ext cx="9143999" cy="4857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status with respect to work industry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73"/>
            <a:ext cx="9144000" cy="512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candidates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8"/>
            <a:ext cx="9144000" cy="495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0" y="56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the results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Dashboard on MBA admission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View 2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4000"/>
            <a:ext cx="9144001" cy="46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7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General View before cleaning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Data need to be filled in Race column</a:t>
            </a:r>
            <a:endParaRPr sz="184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00" y="642525"/>
            <a:ext cx="8385550" cy="42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missing correction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598"/>
            <a:ext cx="9144001" cy="461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13"/>
            <a:ext cx="9144001" cy="49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Age </a:t>
            </a:r>
            <a:r>
              <a:rPr lang="en" sz="1840"/>
              <a:t>column need to be removed</a:t>
            </a:r>
            <a:endParaRPr sz="184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465100"/>
            <a:ext cx="9144000" cy="46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data removal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" y="0"/>
            <a:ext cx="90286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