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6" r:id="rId18"/>
    <p:sldId id="285" r:id="rId19"/>
    <p:sldId id="284" r:id="rId20"/>
    <p:sldId id="288" r:id="rId21"/>
    <p:sldId id="289" r:id="rId22"/>
    <p:sldId id="290" r:id="rId23"/>
    <p:sldId id="291" r:id="rId24"/>
    <p:sldId id="287"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FF"/>
    <a:srgbClr val="16979A"/>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Agarpu" userId="09277d6595d41644" providerId="LiveId" clId="{3C582F8C-350E-44C1-803D-EA54F3A7A566}"/>
    <pc:docChg chg="undo custSel modSld">
      <pc:chgData name="JITENDRA Agarpu" userId="09277d6595d41644" providerId="LiveId" clId="{3C582F8C-350E-44C1-803D-EA54F3A7A566}" dt="2022-10-30T16:50:22.274" v="205" actId="20577"/>
      <pc:docMkLst>
        <pc:docMk/>
      </pc:docMkLst>
      <pc:sldChg chg="modSp mod">
        <pc:chgData name="JITENDRA Agarpu" userId="09277d6595d41644" providerId="LiveId" clId="{3C582F8C-350E-44C1-803D-EA54F3A7A566}" dt="2022-10-02T06:53:38.188" v="72" actId="20577"/>
        <pc:sldMkLst>
          <pc:docMk/>
          <pc:sldMk cId="0" sldId="257"/>
        </pc:sldMkLst>
        <pc:spChg chg="mod">
          <ac:chgData name="JITENDRA Agarpu" userId="09277d6595d41644" providerId="LiveId" clId="{3C582F8C-350E-44C1-803D-EA54F3A7A566}" dt="2022-10-02T06:53:38.188" v="72" actId="20577"/>
          <ac:spMkLst>
            <pc:docMk/>
            <pc:sldMk cId="0" sldId="257"/>
            <ac:spMk id="9" creationId="{00000000-0000-0000-0000-000000000000}"/>
          </ac:spMkLst>
        </pc:spChg>
      </pc:sldChg>
      <pc:sldChg chg="modSp mod">
        <pc:chgData name="JITENDRA Agarpu" userId="09277d6595d41644" providerId="LiveId" clId="{3C582F8C-350E-44C1-803D-EA54F3A7A566}" dt="2022-10-30T16:45:20.785" v="104" actId="20577"/>
        <pc:sldMkLst>
          <pc:docMk/>
          <pc:sldMk cId="0" sldId="263"/>
        </pc:sldMkLst>
        <pc:spChg chg="mod">
          <ac:chgData name="JITENDRA Agarpu" userId="09277d6595d41644" providerId="LiveId" clId="{3C582F8C-350E-44C1-803D-EA54F3A7A566}" dt="2022-10-30T16:45:20.785" v="104" actId="20577"/>
          <ac:spMkLst>
            <pc:docMk/>
            <pc:sldMk cId="0" sldId="263"/>
            <ac:spMk id="9" creationId="{00000000-0000-0000-0000-000000000000}"/>
          </ac:spMkLst>
        </pc:spChg>
      </pc:sldChg>
      <pc:sldChg chg="modSp mod">
        <pc:chgData name="JITENDRA Agarpu" userId="09277d6595d41644" providerId="LiveId" clId="{3C582F8C-350E-44C1-803D-EA54F3A7A566}" dt="2022-10-30T16:45:28.249" v="105" actId="20577"/>
        <pc:sldMkLst>
          <pc:docMk/>
          <pc:sldMk cId="0" sldId="267"/>
        </pc:sldMkLst>
        <pc:spChg chg="mod">
          <ac:chgData name="JITENDRA Agarpu" userId="09277d6595d41644" providerId="LiveId" clId="{3C582F8C-350E-44C1-803D-EA54F3A7A566}" dt="2022-10-30T16:45:28.249" v="105" actId="20577"/>
          <ac:spMkLst>
            <pc:docMk/>
            <pc:sldMk cId="0" sldId="267"/>
            <ac:spMk id="8" creationId="{00000000-0000-0000-0000-000000000000}"/>
          </ac:spMkLst>
        </pc:spChg>
        <pc:graphicFrameChg chg="mod">
          <ac:chgData name="JITENDRA Agarpu" userId="09277d6595d41644" providerId="LiveId" clId="{3C582F8C-350E-44C1-803D-EA54F3A7A566}" dt="2022-09-28T15:50:39.252" v="0"/>
          <ac:graphicFrameMkLst>
            <pc:docMk/>
            <pc:sldMk cId="0" sldId="267"/>
            <ac:graphicFrameMk id="11" creationId="{00000000-0000-0000-0000-000000000000}"/>
          </ac:graphicFrameMkLst>
        </pc:graphicFrameChg>
      </pc:sldChg>
      <pc:sldChg chg="modSp mod">
        <pc:chgData name="JITENDRA Agarpu" userId="09277d6595d41644" providerId="LiveId" clId="{3C582F8C-350E-44C1-803D-EA54F3A7A566}" dt="2022-10-30T16:45:59.452" v="110" actId="20577"/>
        <pc:sldMkLst>
          <pc:docMk/>
          <pc:sldMk cId="0" sldId="268"/>
        </pc:sldMkLst>
        <pc:spChg chg="mod">
          <ac:chgData name="JITENDRA Agarpu" userId="09277d6595d41644" providerId="LiveId" clId="{3C582F8C-350E-44C1-803D-EA54F3A7A566}" dt="2022-10-30T16:45:59.452" v="110" actId="20577"/>
          <ac:spMkLst>
            <pc:docMk/>
            <pc:sldMk cId="0" sldId="268"/>
            <ac:spMk id="9" creationId="{00000000-0000-0000-0000-000000000000}"/>
          </ac:spMkLst>
        </pc:spChg>
      </pc:sldChg>
      <pc:sldChg chg="modSp mod">
        <pc:chgData name="JITENDRA Agarpu" userId="09277d6595d41644" providerId="LiveId" clId="{3C582F8C-350E-44C1-803D-EA54F3A7A566}" dt="2022-10-30T16:46:41.275" v="135" actId="20577"/>
        <pc:sldMkLst>
          <pc:docMk/>
          <pc:sldMk cId="0" sldId="269"/>
        </pc:sldMkLst>
        <pc:spChg chg="mod">
          <ac:chgData name="JITENDRA Agarpu" userId="09277d6595d41644" providerId="LiveId" clId="{3C582F8C-350E-44C1-803D-EA54F3A7A566}" dt="2022-10-30T16:46:41.275" v="135" actId="20577"/>
          <ac:spMkLst>
            <pc:docMk/>
            <pc:sldMk cId="0" sldId="269"/>
            <ac:spMk id="9" creationId="{00000000-0000-0000-0000-000000000000}"/>
          </ac:spMkLst>
        </pc:spChg>
        <pc:spChg chg="mod">
          <ac:chgData name="JITENDRA Agarpu" userId="09277d6595d41644" providerId="LiveId" clId="{3C582F8C-350E-44C1-803D-EA54F3A7A566}" dt="2022-10-30T16:46:21.975" v="118" actId="20577"/>
          <ac:spMkLst>
            <pc:docMk/>
            <pc:sldMk cId="0" sldId="269"/>
            <ac:spMk id="11" creationId="{00000000-0000-0000-0000-000000000000}"/>
          </ac:spMkLst>
        </pc:spChg>
      </pc:sldChg>
      <pc:sldChg chg="modSp mod">
        <pc:chgData name="JITENDRA Agarpu" userId="09277d6595d41644" providerId="LiveId" clId="{3C582F8C-350E-44C1-803D-EA54F3A7A566}" dt="2022-10-30T16:47:41.399" v="167" actId="20577"/>
        <pc:sldMkLst>
          <pc:docMk/>
          <pc:sldMk cId="0" sldId="270"/>
        </pc:sldMkLst>
        <pc:spChg chg="mod">
          <ac:chgData name="JITENDRA Agarpu" userId="09277d6595d41644" providerId="LiveId" clId="{3C582F8C-350E-44C1-803D-EA54F3A7A566}" dt="2022-10-30T16:47:41.399" v="167" actId="20577"/>
          <ac:spMkLst>
            <pc:docMk/>
            <pc:sldMk cId="0" sldId="270"/>
            <ac:spMk id="9" creationId="{00000000-0000-0000-0000-000000000000}"/>
          </ac:spMkLst>
        </pc:spChg>
        <pc:spChg chg="mod">
          <ac:chgData name="JITENDRA Agarpu" userId="09277d6595d41644" providerId="LiveId" clId="{3C582F8C-350E-44C1-803D-EA54F3A7A566}" dt="2022-10-30T16:47:28.962" v="150" actId="20577"/>
          <ac:spMkLst>
            <pc:docMk/>
            <pc:sldMk cId="0" sldId="270"/>
            <ac:spMk id="11" creationId="{00000000-0000-0000-0000-000000000000}"/>
          </ac:spMkLst>
        </pc:spChg>
      </pc:sldChg>
      <pc:sldChg chg="modSp mod">
        <pc:chgData name="JITENDRA Agarpu" userId="09277d6595d41644" providerId="LiveId" clId="{3C582F8C-350E-44C1-803D-EA54F3A7A566}" dt="2022-10-30T16:44:54.495" v="103" actId="20577"/>
        <pc:sldMkLst>
          <pc:docMk/>
          <pc:sldMk cId="0" sldId="271"/>
        </pc:sldMkLst>
        <pc:spChg chg="mod">
          <ac:chgData name="JITENDRA Agarpu" userId="09277d6595d41644" providerId="LiveId" clId="{3C582F8C-350E-44C1-803D-EA54F3A7A566}" dt="2022-10-30T16:44:54.495" v="103" actId="20577"/>
          <ac:spMkLst>
            <pc:docMk/>
            <pc:sldMk cId="0" sldId="271"/>
            <ac:spMk id="8" creationId="{00000000-0000-0000-0000-000000000000}"/>
          </ac:spMkLst>
        </pc:spChg>
        <pc:spChg chg="mod">
          <ac:chgData name="JITENDRA Agarpu" userId="09277d6595d41644" providerId="LiveId" clId="{3C582F8C-350E-44C1-803D-EA54F3A7A566}" dt="2022-10-30T16:44:12.936" v="89" actId="1076"/>
          <ac:spMkLst>
            <pc:docMk/>
            <pc:sldMk cId="0" sldId="271"/>
            <ac:spMk id="9" creationId="{00000000-0000-0000-0000-000000000000}"/>
          </ac:spMkLst>
        </pc:spChg>
      </pc:sldChg>
      <pc:sldChg chg="modSp mod">
        <pc:chgData name="JITENDRA Agarpu" userId="09277d6595d41644" providerId="LiveId" clId="{3C582F8C-350E-44C1-803D-EA54F3A7A566}" dt="2022-10-30T16:48:00.431" v="184" actId="20577"/>
        <pc:sldMkLst>
          <pc:docMk/>
          <pc:sldMk cId="0" sldId="272"/>
        </pc:sldMkLst>
        <pc:spChg chg="mod">
          <ac:chgData name="JITENDRA Agarpu" userId="09277d6595d41644" providerId="LiveId" clId="{3C582F8C-350E-44C1-803D-EA54F3A7A566}" dt="2022-10-30T16:48:00.431" v="184" actId="20577"/>
          <ac:spMkLst>
            <pc:docMk/>
            <pc:sldMk cId="0" sldId="272"/>
            <ac:spMk id="9" creationId="{00000000-0000-0000-0000-000000000000}"/>
          </ac:spMkLst>
        </pc:spChg>
      </pc:sldChg>
      <pc:sldChg chg="modSp mod">
        <pc:chgData name="JITENDRA Agarpu" userId="09277d6595d41644" providerId="LiveId" clId="{3C582F8C-350E-44C1-803D-EA54F3A7A566}" dt="2022-10-30T16:48:06.728" v="185" actId="20577"/>
        <pc:sldMkLst>
          <pc:docMk/>
          <pc:sldMk cId="0" sldId="273"/>
        </pc:sldMkLst>
        <pc:spChg chg="mod">
          <ac:chgData name="JITENDRA Agarpu" userId="09277d6595d41644" providerId="LiveId" clId="{3C582F8C-350E-44C1-803D-EA54F3A7A566}" dt="2022-10-30T16:48:06.728" v="185" actId="20577"/>
          <ac:spMkLst>
            <pc:docMk/>
            <pc:sldMk cId="0" sldId="273"/>
            <ac:spMk id="9" creationId="{00000000-0000-0000-0000-000000000000}"/>
          </ac:spMkLst>
        </pc:spChg>
      </pc:sldChg>
      <pc:sldChg chg="modSp mod">
        <pc:chgData name="JITENDRA Agarpu" userId="09277d6595d41644" providerId="LiveId" clId="{3C582F8C-350E-44C1-803D-EA54F3A7A566}" dt="2022-10-30T16:48:12.884" v="186" actId="20577"/>
        <pc:sldMkLst>
          <pc:docMk/>
          <pc:sldMk cId="0" sldId="274"/>
        </pc:sldMkLst>
        <pc:spChg chg="mod">
          <ac:chgData name="JITENDRA Agarpu" userId="09277d6595d41644" providerId="LiveId" clId="{3C582F8C-350E-44C1-803D-EA54F3A7A566}" dt="2022-10-30T16:48:12.884" v="186" actId="20577"/>
          <ac:spMkLst>
            <pc:docMk/>
            <pc:sldMk cId="0" sldId="274"/>
            <ac:spMk id="9" creationId="{00000000-0000-0000-0000-000000000000}"/>
          </ac:spMkLst>
        </pc:spChg>
      </pc:sldChg>
      <pc:sldChg chg="modSp mod">
        <pc:chgData name="JITENDRA Agarpu" userId="09277d6595d41644" providerId="LiveId" clId="{3C582F8C-350E-44C1-803D-EA54F3A7A566}" dt="2022-10-30T16:48:23.944" v="187" actId="20577"/>
        <pc:sldMkLst>
          <pc:docMk/>
          <pc:sldMk cId="0" sldId="275"/>
        </pc:sldMkLst>
        <pc:spChg chg="mod">
          <ac:chgData name="JITENDRA Agarpu" userId="09277d6595d41644" providerId="LiveId" clId="{3C582F8C-350E-44C1-803D-EA54F3A7A566}" dt="2022-10-30T16:48:23.944" v="187" actId="20577"/>
          <ac:spMkLst>
            <pc:docMk/>
            <pc:sldMk cId="0" sldId="275"/>
            <ac:spMk id="9" creationId="{00000000-0000-0000-0000-000000000000}"/>
          </ac:spMkLst>
        </pc:spChg>
      </pc:sldChg>
      <pc:sldChg chg="modSp mod">
        <pc:chgData name="JITENDRA Agarpu" userId="09277d6595d41644" providerId="LiveId" clId="{3C582F8C-350E-44C1-803D-EA54F3A7A566}" dt="2022-10-30T16:48:30.635" v="188" actId="20577"/>
        <pc:sldMkLst>
          <pc:docMk/>
          <pc:sldMk cId="0" sldId="276"/>
        </pc:sldMkLst>
        <pc:spChg chg="mod">
          <ac:chgData name="JITENDRA Agarpu" userId="09277d6595d41644" providerId="LiveId" clId="{3C582F8C-350E-44C1-803D-EA54F3A7A566}" dt="2022-10-30T16:48:30.635" v="188" actId="20577"/>
          <ac:spMkLst>
            <pc:docMk/>
            <pc:sldMk cId="0" sldId="276"/>
            <ac:spMk id="9" creationId="{00000000-0000-0000-0000-000000000000}"/>
          </ac:spMkLst>
        </pc:spChg>
      </pc:sldChg>
      <pc:sldChg chg="modSp mod">
        <pc:chgData name="JITENDRA Agarpu" userId="09277d6595d41644" providerId="LiveId" clId="{3C582F8C-350E-44C1-803D-EA54F3A7A566}" dt="2022-10-30T16:48:35.874" v="189" actId="20577"/>
        <pc:sldMkLst>
          <pc:docMk/>
          <pc:sldMk cId="0" sldId="277"/>
        </pc:sldMkLst>
        <pc:spChg chg="mod">
          <ac:chgData name="JITENDRA Agarpu" userId="09277d6595d41644" providerId="LiveId" clId="{3C582F8C-350E-44C1-803D-EA54F3A7A566}" dt="2022-10-30T16:48:35.874" v="189" actId="20577"/>
          <ac:spMkLst>
            <pc:docMk/>
            <pc:sldMk cId="0" sldId="277"/>
            <ac:spMk id="9" creationId="{00000000-0000-0000-0000-000000000000}"/>
          </ac:spMkLst>
        </pc:spChg>
      </pc:sldChg>
      <pc:sldChg chg="modSp mod">
        <pc:chgData name="JITENDRA Agarpu" userId="09277d6595d41644" providerId="LiveId" clId="{3C582F8C-350E-44C1-803D-EA54F3A7A566}" dt="2022-10-30T16:48:41.999" v="190" actId="20577"/>
        <pc:sldMkLst>
          <pc:docMk/>
          <pc:sldMk cId="0" sldId="278"/>
        </pc:sldMkLst>
        <pc:spChg chg="mod">
          <ac:chgData name="JITENDRA Agarpu" userId="09277d6595d41644" providerId="LiveId" clId="{3C582F8C-350E-44C1-803D-EA54F3A7A566}" dt="2022-10-30T16:48:41.999" v="190" actId="20577"/>
          <ac:spMkLst>
            <pc:docMk/>
            <pc:sldMk cId="0" sldId="278"/>
            <ac:spMk id="9" creationId="{00000000-0000-0000-0000-000000000000}"/>
          </ac:spMkLst>
        </pc:spChg>
      </pc:sldChg>
      <pc:sldChg chg="modSp mod">
        <pc:chgData name="JITENDRA Agarpu" userId="09277d6595d41644" providerId="LiveId" clId="{3C582F8C-350E-44C1-803D-EA54F3A7A566}" dt="2022-10-30T16:48:48.697" v="191" actId="20577"/>
        <pc:sldMkLst>
          <pc:docMk/>
          <pc:sldMk cId="0" sldId="279"/>
        </pc:sldMkLst>
        <pc:spChg chg="mod">
          <ac:chgData name="JITENDRA Agarpu" userId="09277d6595d41644" providerId="LiveId" clId="{3C582F8C-350E-44C1-803D-EA54F3A7A566}" dt="2022-10-30T16:48:48.697" v="191" actId="20577"/>
          <ac:spMkLst>
            <pc:docMk/>
            <pc:sldMk cId="0" sldId="279"/>
            <ac:spMk id="9" creationId="{00000000-0000-0000-0000-000000000000}"/>
          </ac:spMkLst>
        </pc:spChg>
      </pc:sldChg>
      <pc:sldChg chg="modSp mod">
        <pc:chgData name="JITENDRA Agarpu" userId="09277d6595d41644" providerId="LiveId" clId="{3C582F8C-350E-44C1-803D-EA54F3A7A566}" dt="2022-10-30T16:48:58.957" v="192" actId="20577"/>
        <pc:sldMkLst>
          <pc:docMk/>
          <pc:sldMk cId="0" sldId="280"/>
        </pc:sldMkLst>
        <pc:spChg chg="mod">
          <ac:chgData name="JITENDRA Agarpu" userId="09277d6595d41644" providerId="LiveId" clId="{3C582F8C-350E-44C1-803D-EA54F3A7A566}" dt="2022-10-30T16:48:58.957" v="192" actId="20577"/>
          <ac:spMkLst>
            <pc:docMk/>
            <pc:sldMk cId="0" sldId="280"/>
            <ac:spMk id="9" creationId="{00000000-0000-0000-0000-000000000000}"/>
          </ac:spMkLst>
        </pc:spChg>
      </pc:sldChg>
      <pc:sldChg chg="modSp mod">
        <pc:chgData name="JITENDRA Agarpu" userId="09277d6595d41644" providerId="LiveId" clId="{3C582F8C-350E-44C1-803D-EA54F3A7A566}" dt="2022-10-30T16:50:16.478" v="204" actId="20577"/>
        <pc:sldMkLst>
          <pc:docMk/>
          <pc:sldMk cId="0" sldId="282"/>
        </pc:sldMkLst>
        <pc:spChg chg="mod">
          <ac:chgData name="JITENDRA Agarpu" userId="09277d6595d41644" providerId="LiveId" clId="{3C582F8C-350E-44C1-803D-EA54F3A7A566}" dt="2022-10-30T16:50:16.478" v="204" actId="20577"/>
          <ac:spMkLst>
            <pc:docMk/>
            <pc:sldMk cId="0" sldId="282"/>
            <ac:spMk id="9" creationId="{00000000-0000-0000-0000-000000000000}"/>
          </ac:spMkLst>
        </pc:spChg>
      </pc:sldChg>
      <pc:sldChg chg="modSp mod">
        <pc:chgData name="JITENDRA Agarpu" userId="09277d6595d41644" providerId="LiveId" clId="{3C582F8C-350E-44C1-803D-EA54F3A7A566}" dt="2022-10-30T16:50:22.274" v="205" actId="20577"/>
        <pc:sldMkLst>
          <pc:docMk/>
          <pc:sldMk cId="0" sldId="283"/>
        </pc:sldMkLst>
        <pc:spChg chg="mod">
          <ac:chgData name="JITENDRA Agarpu" userId="09277d6595d41644" providerId="LiveId" clId="{3C582F8C-350E-44C1-803D-EA54F3A7A566}" dt="2022-10-30T16:50:22.274" v="205" actId="20577"/>
          <ac:spMkLst>
            <pc:docMk/>
            <pc:sldMk cId="0" sldId="283"/>
            <ac:spMk id="9" creationId="{00000000-0000-0000-0000-000000000000}"/>
          </ac:spMkLst>
        </pc:spChg>
      </pc:sldChg>
      <pc:sldChg chg="modSp mod">
        <pc:chgData name="JITENDRA Agarpu" userId="09277d6595d41644" providerId="LiveId" clId="{3C582F8C-350E-44C1-803D-EA54F3A7A566}" dt="2022-10-30T16:49:24.704" v="197" actId="20577"/>
        <pc:sldMkLst>
          <pc:docMk/>
          <pc:sldMk cId="751665121" sldId="284"/>
        </pc:sldMkLst>
        <pc:spChg chg="mod">
          <ac:chgData name="JITENDRA Agarpu" userId="09277d6595d41644" providerId="LiveId" clId="{3C582F8C-350E-44C1-803D-EA54F3A7A566}" dt="2022-10-30T16:49:24.704" v="197" actId="20577"/>
          <ac:spMkLst>
            <pc:docMk/>
            <pc:sldMk cId="751665121" sldId="284"/>
            <ac:spMk id="9" creationId="{00000000-0000-0000-0000-000000000000}"/>
          </ac:spMkLst>
        </pc:spChg>
      </pc:sldChg>
      <pc:sldChg chg="modSp mod">
        <pc:chgData name="JITENDRA Agarpu" userId="09277d6595d41644" providerId="LiveId" clId="{3C582F8C-350E-44C1-803D-EA54F3A7A566}" dt="2022-10-30T16:49:16.360" v="196" actId="20577"/>
        <pc:sldMkLst>
          <pc:docMk/>
          <pc:sldMk cId="3540819712" sldId="285"/>
        </pc:sldMkLst>
        <pc:spChg chg="mod">
          <ac:chgData name="JITENDRA Agarpu" userId="09277d6595d41644" providerId="LiveId" clId="{3C582F8C-350E-44C1-803D-EA54F3A7A566}" dt="2022-10-30T16:49:16.360" v="196" actId="20577"/>
          <ac:spMkLst>
            <pc:docMk/>
            <pc:sldMk cId="3540819712" sldId="285"/>
            <ac:spMk id="9" creationId="{00000000-0000-0000-0000-000000000000}"/>
          </ac:spMkLst>
        </pc:spChg>
      </pc:sldChg>
      <pc:sldChg chg="modSp mod">
        <pc:chgData name="JITENDRA Agarpu" userId="09277d6595d41644" providerId="LiveId" clId="{3C582F8C-350E-44C1-803D-EA54F3A7A566}" dt="2022-10-30T16:49:05.951" v="193" actId="20577"/>
        <pc:sldMkLst>
          <pc:docMk/>
          <pc:sldMk cId="4231502586" sldId="286"/>
        </pc:sldMkLst>
        <pc:spChg chg="mod">
          <ac:chgData name="JITENDRA Agarpu" userId="09277d6595d41644" providerId="LiveId" clId="{3C582F8C-350E-44C1-803D-EA54F3A7A566}" dt="2022-10-30T16:49:05.951" v="193" actId="20577"/>
          <ac:spMkLst>
            <pc:docMk/>
            <pc:sldMk cId="4231502586" sldId="286"/>
            <ac:spMk id="9" creationId="{00000000-0000-0000-0000-000000000000}"/>
          </ac:spMkLst>
        </pc:spChg>
      </pc:sldChg>
      <pc:sldChg chg="modSp mod">
        <pc:chgData name="JITENDRA Agarpu" userId="09277d6595d41644" providerId="LiveId" clId="{3C582F8C-350E-44C1-803D-EA54F3A7A566}" dt="2022-10-30T16:50:07.686" v="203" actId="20577"/>
        <pc:sldMkLst>
          <pc:docMk/>
          <pc:sldMk cId="1229679412" sldId="287"/>
        </pc:sldMkLst>
        <pc:spChg chg="mod">
          <ac:chgData name="JITENDRA Agarpu" userId="09277d6595d41644" providerId="LiveId" clId="{3C582F8C-350E-44C1-803D-EA54F3A7A566}" dt="2022-10-30T16:50:07.686" v="203" actId="20577"/>
          <ac:spMkLst>
            <pc:docMk/>
            <pc:sldMk cId="1229679412" sldId="287"/>
            <ac:spMk id="9" creationId="{00000000-0000-0000-0000-000000000000}"/>
          </ac:spMkLst>
        </pc:spChg>
      </pc:sldChg>
      <pc:sldChg chg="modSp mod">
        <pc:chgData name="JITENDRA Agarpu" userId="09277d6595d41644" providerId="LiveId" clId="{3C582F8C-350E-44C1-803D-EA54F3A7A566}" dt="2022-10-30T16:49:32.648" v="198" actId="20577"/>
        <pc:sldMkLst>
          <pc:docMk/>
          <pc:sldMk cId="2199734460" sldId="288"/>
        </pc:sldMkLst>
        <pc:spChg chg="mod">
          <ac:chgData name="JITENDRA Agarpu" userId="09277d6595d41644" providerId="LiveId" clId="{3C582F8C-350E-44C1-803D-EA54F3A7A566}" dt="2022-10-30T16:49:32.648" v="198" actId="20577"/>
          <ac:spMkLst>
            <pc:docMk/>
            <pc:sldMk cId="2199734460" sldId="288"/>
            <ac:spMk id="9" creationId="{00000000-0000-0000-0000-000000000000}"/>
          </ac:spMkLst>
        </pc:spChg>
      </pc:sldChg>
      <pc:sldChg chg="modSp mod">
        <pc:chgData name="JITENDRA Agarpu" userId="09277d6595d41644" providerId="LiveId" clId="{3C582F8C-350E-44C1-803D-EA54F3A7A566}" dt="2022-10-30T16:49:40.494" v="199" actId="20577"/>
        <pc:sldMkLst>
          <pc:docMk/>
          <pc:sldMk cId="1595652216" sldId="289"/>
        </pc:sldMkLst>
        <pc:spChg chg="mod">
          <ac:chgData name="JITENDRA Agarpu" userId="09277d6595d41644" providerId="LiveId" clId="{3C582F8C-350E-44C1-803D-EA54F3A7A566}" dt="2022-10-30T16:49:40.494" v="199" actId="20577"/>
          <ac:spMkLst>
            <pc:docMk/>
            <pc:sldMk cId="1595652216" sldId="289"/>
            <ac:spMk id="9" creationId="{00000000-0000-0000-0000-000000000000}"/>
          </ac:spMkLst>
        </pc:spChg>
      </pc:sldChg>
      <pc:sldChg chg="modSp mod">
        <pc:chgData name="JITENDRA Agarpu" userId="09277d6595d41644" providerId="LiveId" clId="{3C582F8C-350E-44C1-803D-EA54F3A7A566}" dt="2022-10-30T16:49:47.538" v="200" actId="20577"/>
        <pc:sldMkLst>
          <pc:docMk/>
          <pc:sldMk cId="753172924" sldId="290"/>
        </pc:sldMkLst>
        <pc:spChg chg="mod">
          <ac:chgData name="JITENDRA Agarpu" userId="09277d6595d41644" providerId="LiveId" clId="{3C582F8C-350E-44C1-803D-EA54F3A7A566}" dt="2022-10-30T16:49:47.538" v="200" actId="20577"/>
          <ac:spMkLst>
            <pc:docMk/>
            <pc:sldMk cId="753172924" sldId="290"/>
            <ac:spMk id="9" creationId="{00000000-0000-0000-0000-000000000000}"/>
          </ac:spMkLst>
        </pc:spChg>
      </pc:sldChg>
      <pc:sldChg chg="modSp mod">
        <pc:chgData name="JITENDRA Agarpu" userId="09277d6595d41644" providerId="LiveId" clId="{3C582F8C-350E-44C1-803D-EA54F3A7A566}" dt="2022-10-30T16:49:59.540" v="202" actId="20577"/>
        <pc:sldMkLst>
          <pc:docMk/>
          <pc:sldMk cId="416043517" sldId="291"/>
        </pc:sldMkLst>
        <pc:spChg chg="mod">
          <ac:chgData name="JITENDRA Agarpu" userId="09277d6595d41644" providerId="LiveId" clId="{3C582F8C-350E-44C1-803D-EA54F3A7A566}" dt="2022-10-30T16:49:59.540" v="202" actId="20577"/>
          <ac:spMkLst>
            <pc:docMk/>
            <pc:sldMk cId="416043517" sldId="291"/>
            <ac:spMk id="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DE654-4F62-4128-ACF9-9E6CA301F2C1}" type="doc">
      <dgm:prSet loTypeId="urn:microsoft.com/office/officeart/2005/8/layout/vList3" loCatId="list" qsTypeId="urn:microsoft.com/office/officeart/2005/8/quickstyle/simple1" qsCatId="simple" csTypeId="urn:microsoft.com/office/officeart/2005/8/colors/accent1_2" csCatId="accent1" phldr="1"/>
      <dgm:spPr/>
    </dgm:pt>
    <dgm:pt modelId="{644B384E-FF8A-4761-9E38-A7AE64E3AF29}">
      <dgm:prSet phldrT="[Text]"/>
      <dgm:spPr/>
      <dgm:t>
        <a:bodyPr/>
        <a:lstStyle/>
        <a:p>
          <a:r>
            <a:rPr lang="en-US" dirty="0"/>
            <a:t>Project objective</a:t>
          </a:r>
        </a:p>
      </dgm:t>
    </dgm:pt>
    <dgm:pt modelId="{BAC7D035-E033-484A-8C56-A1BD17C2CF09}" type="parTrans" cxnId="{E5E39D9C-D5CC-4A9F-8966-A340937C76B9}">
      <dgm:prSet/>
      <dgm:spPr/>
      <dgm:t>
        <a:bodyPr/>
        <a:lstStyle/>
        <a:p>
          <a:endParaRPr lang="en-US"/>
        </a:p>
      </dgm:t>
    </dgm:pt>
    <dgm:pt modelId="{BE3FDADE-5C10-4DCD-BFC8-183B43883FC4}" type="sibTrans" cxnId="{E5E39D9C-D5CC-4A9F-8966-A340937C76B9}">
      <dgm:prSet/>
      <dgm:spPr/>
      <dgm:t>
        <a:bodyPr/>
        <a:lstStyle/>
        <a:p>
          <a:endParaRPr lang="en-US"/>
        </a:p>
      </dgm:t>
    </dgm:pt>
    <dgm:pt modelId="{E1458DBD-AEDD-4E2D-8617-D822EB9A2A18}">
      <dgm:prSet phldrT="[Text]"/>
      <dgm:spPr/>
      <dgm:t>
        <a:bodyPr/>
        <a:lstStyle/>
        <a:p>
          <a:r>
            <a:rPr lang="en-US" dirty="0"/>
            <a:t>CMV</a:t>
          </a:r>
          <a:r>
            <a:rPr lang="en-US" baseline="0" dirty="0"/>
            <a:t> in inverters</a:t>
          </a:r>
          <a:endParaRPr lang="en-US" dirty="0"/>
        </a:p>
      </dgm:t>
    </dgm:pt>
    <dgm:pt modelId="{9C5A4018-6A82-4DAB-9BD2-E3CA89478C9C}" type="parTrans" cxnId="{D5466F03-0964-4A19-91A7-A3195AD20CC4}">
      <dgm:prSet/>
      <dgm:spPr/>
      <dgm:t>
        <a:bodyPr/>
        <a:lstStyle/>
        <a:p>
          <a:endParaRPr lang="en-US"/>
        </a:p>
      </dgm:t>
    </dgm:pt>
    <dgm:pt modelId="{37325CAC-028F-4737-A3D9-CFD9570EB92D}" type="sibTrans" cxnId="{D5466F03-0964-4A19-91A7-A3195AD20CC4}">
      <dgm:prSet/>
      <dgm:spPr/>
      <dgm:t>
        <a:bodyPr/>
        <a:lstStyle/>
        <a:p>
          <a:endParaRPr lang="en-US"/>
        </a:p>
      </dgm:t>
    </dgm:pt>
    <dgm:pt modelId="{246092A4-F12B-4AF2-8EBE-FD4002ECC1CB}">
      <dgm:prSet phldrT="[Text]"/>
      <dgm:spPr/>
      <dgm:t>
        <a:bodyPr/>
        <a:lstStyle/>
        <a:p>
          <a:r>
            <a:rPr lang="en-US" dirty="0"/>
            <a:t>INTRODUCTION</a:t>
          </a:r>
        </a:p>
      </dgm:t>
    </dgm:pt>
    <dgm:pt modelId="{9692E819-0E7D-492A-AF68-E363B43AE396}" type="parTrans" cxnId="{285C166E-298F-4EB8-9C0D-47ACAA6D9BBA}">
      <dgm:prSet/>
      <dgm:spPr/>
      <dgm:t>
        <a:bodyPr/>
        <a:lstStyle/>
        <a:p>
          <a:endParaRPr lang="en-US"/>
        </a:p>
      </dgm:t>
    </dgm:pt>
    <dgm:pt modelId="{6DEB6A32-0897-4FBE-B1B1-ABAC53BA42AA}" type="sibTrans" cxnId="{285C166E-298F-4EB8-9C0D-47ACAA6D9BBA}">
      <dgm:prSet/>
      <dgm:spPr/>
      <dgm:t>
        <a:bodyPr/>
        <a:lstStyle/>
        <a:p>
          <a:endParaRPr lang="en-US"/>
        </a:p>
      </dgm:t>
    </dgm:pt>
    <dgm:pt modelId="{98DF1478-CEA1-46FC-BA90-AB2533D75898}">
      <dgm:prSet phldrT="[Text]"/>
      <dgm:spPr/>
      <dgm:t>
        <a:bodyPr/>
        <a:lstStyle/>
        <a:p>
          <a:r>
            <a:rPr lang="en-US" dirty="0"/>
            <a:t>Example of CMV in inverter</a:t>
          </a:r>
        </a:p>
      </dgm:t>
    </dgm:pt>
    <dgm:pt modelId="{E647BFF6-FA6A-4369-854C-41D701451321}" type="sibTrans" cxnId="{EFE950CC-63F7-43A2-B26E-96ED1785E50E}">
      <dgm:prSet/>
      <dgm:spPr/>
      <dgm:t>
        <a:bodyPr/>
        <a:lstStyle/>
        <a:p>
          <a:endParaRPr lang="en-US"/>
        </a:p>
      </dgm:t>
    </dgm:pt>
    <dgm:pt modelId="{15287FA8-FC12-4B85-BBE4-93BD0C5A5E60}" type="parTrans" cxnId="{EFE950CC-63F7-43A2-B26E-96ED1785E50E}">
      <dgm:prSet/>
      <dgm:spPr/>
      <dgm:t>
        <a:bodyPr/>
        <a:lstStyle/>
        <a:p>
          <a:endParaRPr lang="en-US"/>
        </a:p>
      </dgm:t>
    </dgm:pt>
    <dgm:pt modelId="{F605F8DD-C6A4-46B3-BC9C-6C25D9C3059C}">
      <dgm:prSet phldrT="[Text]"/>
      <dgm:spPr/>
      <dgm:t>
        <a:bodyPr/>
        <a:lstStyle/>
        <a:p>
          <a:r>
            <a:rPr lang="en-US" dirty="0"/>
            <a:t>Problems caused by CMV in inverter driven AC machine</a:t>
          </a:r>
        </a:p>
      </dgm:t>
    </dgm:pt>
    <dgm:pt modelId="{0C4D1DE9-88E8-4FD2-AC77-E3319AF42497}" type="sibTrans" cxnId="{F348D066-2572-471A-97FE-D2EF88E1547A}">
      <dgm:prSet/>
      <dgm:spPr/>
      <dgm:t>
        <a:bodyPr/>
        <a:lstStyle/>
        <a:p>
          <a:endParaRPr lang="en-US"/>
        </a:p>
      </dgm:t>
    </dgm:pt>
    <dgm:pt modelId="{6D1E0C44-E641-4070-A775-83A3CFA93B77}" type="parTrans" cxnId="{F348D066-2572-471A-97FE-D2EF88E1547A}">
      <dgm:prSet/>
      <dgm:spPr/>
      <dgm:t>
        <a:bodyPr/>
        <a:lstStyle/>
        <a:p>
          <a:endParaRPr lang="en-US"/>
        </a:p>
      </dgm:t>
    </dgm:pt>
    <dgm:pt modelId="{0136B501-3999-461D-8101-7AEEFE0D5A4C}">
      <dgm:prSet phldrT="[Text]"/>
      <dgm:spPr/>
      <dgm:t>
        <a:bodyPr/>
        <a:lstStyle/>
        <a:p>
          <a:r>
            <a:rPr lang="en-US" dirty="0"/>
            <a:t>INVERTERS</a:t>
          </a:r>
        </a:p>
      </dgm:t>
    </dgm:pt>
    <dgm:pt modelId="{183E57C6-5296-4EEA-8A97-04E8AB5B466E}" type="parTrans" cxnId="{5E7B6B36-4AFA-4F29-B44B-3ABA562F1719}">
      <dgm:prSet/>
      <dgm:spPr/>
      <dgm:t>
        <a:bodyPr/>
        <a:lstStyle/>
        <a:p>
          <a:endParaRPr lang="en-US"/>
        </a:p>
      </dgm:t>
    </dgm:pt>
    <dgm:pt modelId="{D157D841-CF8B-4219-892F-54E8AF76E634}" type="sibTrans" cxnId="{5E7B6B36-4AFA-4F29-B44B-3ABA562F1719}">
      <dgm:prSet/>
      <dgm:spPr/>
      <dgm:t>
        <a:bodyPr/>
        <a:lstStyle/>
        <a:p>
          <a:endParaRPr lang="en-US"/>
        </a:p>
      </dgm:t>
    </dgm:pt>
    <dgm:pt modelId="{525EB3BE-3A0D-417F-9EA4-16D15B62294C}">
      <dgm:prSet phldrT="[Text]"/>
      <dgm:spPr/>
      <dgm:t>
        <a:bodyPr/>
        <a:lstStyle/>
        <a:p>
          <a:r>
            <a:rPr lang="en-US" dirty="0"/>
            <a:t>Space vector modulation</a:t>
          </a:r>
        </a:p>
      </dgm:t>
    </dgm:pt>
    <dgm:pt modelId="{749C1562-A4F6-416A-BF91-694B073F41CF}" type="parTrans" cxnId="{D3B47429-D005-4EB2-84B2-D98A67BACDF3}">
      <dgm:prSet/>
      <dgm:spPr/>
      <dgm:t>
        <a:bodyPr/>
        <a:lstStyle/>
        <a:p>
          <a:endParaRPr lang="en-US"/>
        </a:p>
      </dgm:t>
    </dgm:pt>
    <dgm:pt modelId="{90AD8CD6-B2D3-4AE3-87D6-9884ECA4FD1E}" type="sibTrans" cxnId="{D3B47429-D005-4EB2-84B2-D98A67BACDF3}">
      <dgm:prSet/>
      <dgm:spPr/>
      <dgm:t>
        <a:bodyPr/>
        <a:lstStyle/>
        <a:p>
          <a:endParaRPr lang="en-US"/>
        </a:p>
      </dgm:t>
    </dgm:pt>
    <dgm:pt modelId="{848DB155-E79C-4ABD-8635-09C670AED7A9}">
      <dgm:prSet phldrT="[Text]"/>
      <dgm:spPr/>
      <dgm:t>
        <a:bodyPr/>
        <a:lstStyle/>
        <a:p>
          <a:r>
            <a:rPr lang="en-US" dirty="0"/>
            <a:t>Hybrid 2/3 level inverter</a:t>
          </a:r>
        </a:p>
      </dgm:t>
    </dgm:pt>
    <dgm:pt modelId="{DFC9457D-8D9D-497D-9C8C-14D494CEC989}" type="parTrans" cxnId="{B2CEB9BE-B943-4729-9E52-E57E734AC5A2}">
      <dgm:prSet/>
      <dgm:spPr/>
      <dgm:t>
        <a:bodyPr/>
        <a:lstStyle/>
        <a:p>
          <a:endParaRPr lang="en-US"/>
        </a:p>
      </dgm:t>
    </dgm:pt>
    <dgm:pt modelId="{10FF8D6F-1C98-4C05-9B6E-6031A208A0EC}" type="sibTrans" cxnId="{B2CEB9BE-B943-4729-9E52-E57E734AC5A2}">
      <dgm:prSet/>
      <dgm:spPr/>
      <dgm:t>
        <a:bodyPr/>
        <a:lstStyle/>
        <a:p>
          <a:endParaRPr lang="en-US"/>
        </a:p>
      </dgm:t>
    </dgm:pt>
    <dgm:pt modelId="{0D203C28-ABF8-4A67-A6CD-50E2C8DA9C01}">
      <dgm:prSet phldrT="[Text]"/>
      <dgm:spPr/>
      <dgm:t>
        <a:bodyPr/>
        <a:lstStyle/>
        <a:p>
          <a:r>
            <a:rPr lang="en-US" dirty="0"/>
            <a:t>Future enhancements</a:t>
          </a:r>
        </a:p>
      </dgm:t>
    </dgm:pt>
    <dgm:pt modelId="{B0A9D90D-79FE-4CE0-BF4C-EFA8782179F6}" type="parTrans" cxnId="{D7F2B27E-6D78-4F22-9ECD-C87ED97D5B01}">
      <dgm:prSet/>
      <dgm:spPr/>
      <dgm:t>
        <a:bodyPr/>
        <a:lstStyle/>
        <a:p>
          <a:endParaRPr lang="en-US"/>
        </a:p>
      </dgm:t>
    </dgm:pt>
    <dgm:pt modelId="{70E27EA8-224A-48BF-AA91-FB52DBCD54F8}" type="sibTrans" cxnId="{D7F2B27E-6D78-4F22-9ECD-C87ED97D5B01}">
      <dgm:prSet/>
      <dgm:spPr/>
      <dgm:t>
        <a:bodyPr/>
        <a:lstStyle/>
        <a:p>
          <a:endParaRPr lang="en-US"/>
        </a:p>
      </dgm:t>
    </dgm:pt>
    <dgm:pt modelId="{E77514DA-DE0B-4DCC-8632-AAAB9347DA20}">
      <dgm:prSet phldrT="[Text]"/>
      <dgm:spPr/>
      <dgm:t>
        <a:bodyPr/>
        <a:lstStyle/>
        <a:p>
          <a:r>
            <a:rPr lang="en-US" dirty="0"/>
            <a:t>Multilevel inverters</a:t>
          </a:r>
        </a:p>
      </dgm:t>
    </dgm:pt>
    <dgm:pt modelId="{DB7E9006-9CE7-48A5-9358-5B87EE8B0B2D}" type="parTrans" cxnId="{D17A1446-EBB5-4920-B36B-7C7C840016F2}">
      <dgm:prSet/>
      <dgm:spPr/>
      <dgm:t>
        <a:bodyPr/>
        <a:lstStyle/>
        <a:p>
          <a:endParaRPr lang="en-US"/>
        </a:p>
      </dgm:t>
    </dgm:pt>
    <dgm:pt modelId="{02EFEA53-6D5D-492D-9A15-AE859FEA720E}" type="sibTrans" cxnId="{D17A1446-EBB5-4920-B36B-7C7C840016F2}">
      <dgm:prSet/>
      <dgm:spPr/>
      <dgm:t>
        <a:bodyPr/>
        <a:lstStyle/>
        <a:p>
          <a:endParaRPr lang="en-US"/>
        </a:p>
      </dgm:t>
    </dgm:pt>
    <dgm:pt modelId="{5754C521-6149-4326-9CED-5F7B8FE41892}">
      <dgm:prSet phldrT="[Text]"/>
      <dgm:spPr/>
      <dgm:t>
        <a:bodyPr/>
        <a:lstStyle/>
        <a:p>
          <a:r>
            <a:rPr lang="en-US" dirty="0"/>
            <a:t>CMV reduction techniques</a:t>
          </a:r>
        </a:p>
      </dgm:t>
    </dgm:pt>
    <dgm:pt modelId="{62142D2D-EC32-4721-A354-4D08FCFC69BF}" type="parTrans" cxnId="{2D8DAE07-1D4F-446A-B9DD-DB412DE88A08}">
      <dgm:prSet/>
      <dgm:spPr/>
      <dgm:t>
        <a:bodyPr/>
        <a:lstStyle/>
        <a:p>
          <a:endParaRPr lang="en-US"/>
        </a:p>
      </dgm:t>
    </dgm:pt>
    <dgm:pt modelId="{584F27DD-3530-4CEF-A641-9E8AC405768E}" type="sibTrans" cxnId="{2D8DAE07-1D4F-446A-B9DD-DB412DE88A08}">
      <dgm:prSet/>
      <dgm:spPr/>
      <dgm:t>
        <a:bodyPr/>
        <a:lstStyle/>
        <a:p>
          <a:endParaRPr lang="en-US"/>
        </a:p>
      </dgm:t>
    </dgm:pt>
    <dgm:pt modelId="{384E07D7-52F0-4B0C-9ACD-6CCBFD01D8B4}" type="pres">
      <dgm:prSet presAssocID="{35BDE654-4F62-4128-ACF9-9E6CA301F2C1}" presName="linearFlow" presStyleCnt="0">
        <dgm:presLayoutVars>
          <dgm:dir/>
          <dgm:resizeHandles val="exact"/>
        </dgm:presLayoutVars>
      </dgm:prSet>
      <dgm:spPr/>
    </dgm:pt>
    <dgm:pt modelId="{33C5656B-C328-4E2F-A0B1-70B18851016A}" type="pres">
      <dgm:prSet presAssocID="{644B384E-FF8A-4761-9E38-A7AE64E3AF29}" presName="composite" presStyleCnt="0"/>
      <dgm:spPr/>
    </dgm:pt>
    <dgm:pt modelId="{A7160EE4-FFC1-4783-9963-1E8FABC98164}" type="pres">
      <dgm:prSet presAssocID="{644B384E-FF8A-4761-9E38-A7AE64E3AF29}" presName="imgShp" presStyleLbl="fgImgPlace1" presStyleIdx="0" presStyleCnt="11"/>
      <dgm:spPr/>
    </dgm:pt>
    <dgm:pt modelId="{568DE916-CF93-447F-910F-CD967355A64B}" type="pres">
      <dgm:prSet presAssocID="{644B384E-FF8A-4761-9E38-A7AE64E3AF29}" presName="txShp" presStyleLbl="node1" presStyleIdx="0" presStyleCnt="11">
        <dgm:presLayoutVars>
          <dgm:bulletEnabled val="1"/>
        </dgm:presLayoutVars>
      </dgm:prSet>
      <dgm:spPr/>
    </dgm:pt>
    <dgm:pt modelId="{08F6B477-0C7A-4461-A5D0-44D38DA24429}" type="pres">
      <dgm:prSet presAssocID="{BE3FDADE-5C10-4DCD-BFC8-183B43883FC4}" presName="spacing" presStyleCnt="0"/>
      <dgm:spPr/>
    </dgm:pt>
    <dgm:pt modelId="{4AAD2046-880C-4F82-BBB9-2180E5E4D933}" type="pres">
      <dgm:prSet presAssocID="{246092A4-F12B-4AF2-8EBE-FD4002ECC1CB}" presName="composite" presStyleCnt="0"/>
      <dgm:spPr/>
    </dgm:pt>
    <dgm:pt modelId="{BA846CA1-68E6-40FC-BCDF-BB9FAFA92017}" type="pres">
      <dgm:prSet presAssocID="{246092A4-F12B-4AF2-8EBE-FD4002ECC1CB}" presName="imgShp" presStyleLbl="fgImgPlace1" presStyleIdx="1" presStyleCnt="11"/>
      <dgm:spPr/>
    </dgm:pt>
    <dgm:pt modelId="{1CB15094-D851-4673-A115-A16AB6D0D857}" type="pres">
      <dgm:prSet presAssocID="{246092A4-F12B-4AF2-8EBE-FD4002ECC1CB}" presName="txShp" presStyleLbl="node1" presStyleIdx="1" presStyleCnt="11">
        <dgm:presLayoutVars>
          <dgm:bulletEnabled val="1"/>
        </dgm:presLayoutVars>
      </dgm:prSet>
      <dgm:spPr/>
    </dgm:pt>
    <dgm:pt modelId="{E7F46523-869F-4752-8634-AFEE32153230}" type="pres">
      <dgm:prSet presAssocID="{6DEB6A32-0897-4FBE-B1B1-ABAC53BA42AA}" presName="spacing" presStyleCnt="0"/>
      <dgm:spPr/>
    </dgm:pt>
    <dgm:pt modelId="{C4491022-E161-48D6-9EFD-BAD183E0BD5C}" type="pres">
      <dgm:prSet presAssocID="{E1458DBD-AEDD-4E2D-8617-D822EB9A2A18}" presName="composite" presStyleCnt="0"/>
      <dgm:spPr/>
    </dgm:pt>
    <dgm:pt modelId="{A39CC785-138A-492C-8D2C-A98FADDDD402}" type="pres">
      <dgm:prSet presAssocID="{E1458DBD-AEDD-4E2D-8617-D822EB9A2A18}" presName="imgShp" presStyleLbl="fgImgPlace1" presStyleIdx="2" presStyleCnt="11"/>
      <dgm:spPr/>
    </dgm:pt>
    <dgm:pt modelId="{E8407FD4-2AF9-4C87-9043-70C959E60D79}" type="pres">
      <dgm:prSet presAssocID="{E1458DBD-AEDD-4E2D-8617-D822EB9A2A18}" presName="txShp" presStyleLbl="node1" presStyleIdx="2" presStyleCnt="11">
        <dgm:presLayoutVars>
          <dgm:bulletEnabled val="1"/>
        </dgm:presLayoutVars>
      </dgm:prSet>
      <dgm:spPr/>
    </dgm:pt>
    <dgm:pt modelId="{929FA184-253D-41D1-963C-EE6CE5924304}" type="pres">
      <dgm:prSet presAssocID="{37325CAC-028F-4737-A3D9-CFD9570EB92D}" presName="spacing" presStyleCnt="0"/>
      <dgm:spPr/>
    </dgm:pt>
    <dgm:pt modelId="{1DAD5B05-A171-4CC6-B59D-DA49B00A6677}" type="pres">
      <dgm:prSet presAssocID="{98DF1478-CEA1-46FC-BA90-AB2533D75898}" presName="composite" presStyleCnt="0"/>
      <dgm:spPr/>
    </dgm:pt>
    <dgm:pt modelId="{94B43D32-E823-448B-B857-FB5B8EA79958}" type="pres">
      <dgm:prSet presAssocID="{98DF1478-CEA1-46FC-BA90-AB2533D75898}" presName="imgShp" presStyleLbl="fgImgPlace1" presStyleIdx="3" presStyleCnt="11"/>
      <dgm:spPr/>
    </dgm:pt>
    <dgm:pt modelId="{3A2EB1E8-2FB8-4BAA-BF00-504190ACE244}" type="pres">
      <dgm:prSet presAssocID="{98DF1478-CEA1-46FC-BA90-AB2533D75898}" presName="txShp" presStyleLbl="node1" presStyleIdx="3" presStyleCnt="11">
        <dgm:presLayoutVars>
          <dgm:bulletEnabled val="1"/>
        </dgm:presLayoutVars>
      </dgm:prSet>
      <dgm:spPr/>
    </dgm:pt>
    <dgm:pt modelId="{6A4F8E40-8CDD-4A09-9BAC-33359F893C52}" type="pres">
      <dgm:prSet presAssocID="{E647BFF6-FA6A-4369-854C-41D701451321}" presName="spacing" presStyleCnt="0"/>
      <dgm:spPr/>
    </dgm:pt>
    <dgm:pt modelId="{D7D9DA49-B543-443A-B6C6-AFB74A1F2F5F}" type="pres">
      <dgm:prSet presAssocID="{F605F8DD-C6A4-46B3-BC9C-6C25D9C3059C}" presName="composite" presStyleCnt="0"/>
      <dgm:spPr/>
    </dgm:pt>
    <dgm:pt modelId="{370ECC4D-2FB8-40B2-8F3D-A779D82A3DB7}" type="pres">
      <dgm:prSet presAssocID="{F605F8DD-C6A4-46B3-BC9C-6C25D9C3059C}" presName="imgShp" presStyleLbl="fgImgPlace1" presStyleIdx="4" presStyleCnt="11"/>
      <dgm:spPr/>
    </dgm:pt>
    <dgm:pt modelId="{B33FB18B-0D65-4641-8FB2-604FAC9BDDDA}" type="pres">
      <dgm:prSet presAssocID="{F605F8DD-C6A4-46B3-BC9C-6C25D9C3059C}" presName="txShp" presStyleLbl="node1" presStyleIdx="4" presStyleCnt="11">
        <dgm:presLayoutVars>
          <dgm:bulletEnabled val="1"/>
        </dgm:presLayoutVars>
      </dgm:prSet>
      <dgm:spPr/>
    </dgm:pt>
    <dgm:pt modelId="{B7A574ED-4C67-49F3-BE1F-99F409742382}" type="pres">
      <dgm:prSet presAssocID="{0C4D1DE9-88E8-4FD2-AC77-E3319AF42497}" presName="spacing" presStyleCnt="0"/>
      <dgm:spPr/>
    </dgm:pt>
    <dgm:pt modelId="{C70DF574-FA3E-4276-9341-51C7391DA5DB}" type="pres">
      <dgm:prSet presAssocID="{0136B501-3999-461D-8101-7AEEFE0D5A4C}" presName="composite" presStyleCnt="0"/>
      <dgm:spPr/>
    </dgm:pt>
    <dgm:pt modelId="{46A228E0-D383-403A-AE0F-6C7656830A5E}" type="pres">
      <dgm:prSet presAssocID="{0136B501-3999-461D-8101-7AEEFE0D5A4C}" presName="imgShp" presStyleLbl="fgImgPlace1" presStyleIdx="5" presStyleCnt="11"/>
      <dgm:spPr/>
    </dgm:pt>
    <dgm:pt modelId="{B98C16F0-9139-48F7-AFD5-1B65756920B4}" type="pres">
      <dgm:prSet presAssocID="{0136B501-3999-461D-8101-7AEEFE0D5A4C}" presName="txShp" presStyleLbl="node1" presStyleIdx="5" presStyleCnt="11">
        <dgm:presLayoutVars>
          <dgm:bulletEnabled val="1"/>
        </dgm:presLayoutVars>
      </dgm:prSet>
      <dgm:spPr/>
    </dgm:pt>
    <dgm:pt modelId="{ADF37E69-7960-4B1D-BF34-6A6D74FE12B4}" type="pres">
      <dgm:prSet presAssocID="{D157D841-CF8B-4219-892F-54E8AF76E634}" presName="spacing" presStyleCnt="0"/>
      <dgm:spPr/>
    </dgm:pt>
    <dgm:pt modelId="{ED627254-1574-4109-B799-75306E88A9FA}" type="pres">
      <dgm:prSet presAssocID="{E77514DA-DE0B-4DCC-8632-AAAB9347DA20}" presName="composite" presStyleCnt="0"/>
      <dgm:spPr/>
    </dgm:pt>
    <dgm:pt modelId="{420F6963-6DF0-4B39-88B6-836BCC6792ED}" type="pres">
      <dgm:prSet presAssocID="{E77514DA-DE0B-4DCC-8632-AAAB9347DA20}" presName="imgShp" presStyleLbl="fgImgPlace1" presStyleIdx="6" presStyleCnt="11"/>
      <dgm:spPr/>
    </dgm:pt>
    <dgm:pt modelId="{3A6D9A5C-0A0B-43E3-9684-41417BF545BE}" type="pres">
      <dgm:prSet presAssocID="{E77514DA-DE0B-4DCC-8632-AAAB9347DA20}" presName="txShp" presStyleLbl="node1" presStyleIdx="6" presStyleCnt="11">
        <dgm:presLayoutVars>
          <dgm:bulletEnabled val="1"/>
        </dgm:presLayoutVars>
      </dgm:prSet>
      <dgm:spPr/>
    </dgm:pt>
    <dgm:pt modelId="{1FF10C73-158D-4CB3-BB36-4CB742703E2C}" type="pres">
      <dgm:prSet presAssocID="{02EFEA53-6D5D-492D-9A15-AE859FEA720E}" presName="spacing" presStyleCnt="0"/>
      <dgm:spPr/>
    </dgm:pt>
    <dgm:pt modelId="{DE34E47A-B1E5-491B-BD78-1844BA82A16F}" type="pres">
      <dgm:prSet presAssocID="{5754C521-6149-4326-9CED-5F7B8FE41892}" presName="composite" presStyleCnt="0"/>
      <dgm:spPr/>
    </dgm:pt>
    <dgm:pt modelId="{F55D2343-CEA7-4587-B090-932DD33BECC7}" type="pres">
      <dgm:prSet presAssocID="{5754C521-6149-4326-9CED-5F7B8FE41892}" presName="imgShp" presStyleLbl="fgImgPlace1" presStyleIdx="7" presStyleCnt="11"/>
      <dgm:spPr/>
    </dgm:pt>
    <dgm:pt modelId="{BF6B0C89-B0A6-4934-B737-4C684AC18B7A}" type="pres">
      <dgm:prSet presAssocID="{5754C521-6149-4326-9CED-5F7B8FE41892}" presName="txShp" presStyleLbl="node1" presStyleIdx="7" presStyleCnt="11">
        <dgm:presLayoutVars>
          <dgm:bulletEnabled val="1"/>
        </dgm:presLayoutVars>
      </dgm:prSet>
      <dgm:spPr/>
    </dgm:pt>
    <dgm:pt modelId="{AB5DB5C0-6650-4871-9CE5-27AE101240FD}" type="pres">
      <dgm:prSet presAssocID="{584F27DD-3530-4CEF-A641-9E8AC405768E}" presName="spacing" presStyleCnt="0"/>
      <dgm:spPr/>
    </dgm:pt>
    <dgm:pt modelId="{D4201D67-3E29-4BAF-8F1A-DE1A19214E47}" type="pres">
      <dgm:prSet presAssocID="{525EB3BE-3A0D-417F-9EA4-16D15B62294C}" presName="composite" presStyleCnt="0"/>
      <dgm:spPr/>
    </dgm:pt>
    <dgm:pt modelId="{61F1AD8D-A983-4EB0-9D56-BA516E6C6F9E}" type="pres">
      <dgm:prSet presAssocID="{525EB3BE-3A0D-417F-9EA4-16D15B62294C}" presName="imgShp" presStyleLbl="fgImgPlace1" presStyleIdx="8" presStyleCnt="11"/>
      <dgm:spPr/>
    </dgm:pt>
    <dgm:pt modelId="{EEAD18CB-1823-419F-B727-4AAB592B6CB5}" type="pres">
      <dgm:prSet presAssocID="{525EB3BE-3A0D-417F-9EA4-16D15B62294C}" presName="txShp" presStyleLbl="node1" presStyleIdx="8" presStyleCnt="11">
        <dgm:presLayoutVars>
          <dgm:bulletEnabled val="1"/>
        </dgm:presLayoutVars>
      </dgm:prSet>
      <dgm:spPr/>
    </dgm:pt>
    <dgm:pt modelId="{D1397F24-F2AB-4FB5-AF82-A5FBB3F33A38}" type="pres">
      <dgm:prSet presAssocID="{90AD8CD6-B2D3-4AE3-87D6-9884ECA4FD1E}" presName="spacing" presStyleCnt="0"/>
      <dgm:spPr/>
    </dgm:pt>
    <dgm:pt modelId="{5CF565D5-DA55-4C25-B37F-17E33ED61439}" type="pres">
      <dgm:prSet presAssocID="{848DB155-E79C-4ABD-8635-09C670AED7A9}" presName="composite" presStyleCnt="0"/>
      <dgm:spPr/>
    </dgm:pt>
    <dgm:pt modelId="{0A8FDF5E-23C6-4381-AABA-0728BFE6F51C}" type="pres">
      <dgm:prSet presAssocID="{848DB155-E79C-4ABD-8635-09C670AED7A9}" presName="imgShp" presStyleLbl="fgImgPlace1" presStyleIdx="9" presStyleCnt="11"/>
      <dgm:spPr/>
    </dgm:pt>
    <dgm:pt modelId="{25ED1ED3-AC53-48DD-8458-4FA663CD626C}" type="pres">
      <dgm:prSet presAssocID="{848DB155-E79C-4ABD-8635-09C670AED7A9}" presName="txShp" presStyleLbl="node1" presStyleIdx="9" presStyleCnt="11">
        <dgm:presLayoutVars>
          <dgm:bulletEnabled val="1"/>
        </dgm:presLayoutVars>
      </dgm:prSet>
      <dgm:spPr/>
    </dgm:pt>
    <dgm:pt modelId="{6017ADFC-E8A6-4BCE-AB04-E188B56AA35B}" type="pres">
      <dgm:prSet presAssocID="{10FF8D6F-1C98-4C05-9B6E-6031A208A0EC}" presName="spacing" presStyleCnt="0"/>
      <dgm:spPr/>
    </dgm:pt>
    <dgm:pt modelId="{AD8FEEEC-9E20-486C-A738-BAB5431B1A37}" type="pres">
      <dgm:prSet presAssocID="{0D203C28-ABF8-4A67-A6CD-50E2C8DA9C01}" presName="composite" presStyleCnt="0"/>
      <dgm:spPr/>
    </dgm:pt>
    <dgm:pt modelId="{DAFCCAEF-846E-4D25-8BBD-3E81C017219A}" type="pres">
      <dgm:prSet presAssocID="{0D203C28-ABF8-4A67-A6CD-50E2C8DA9C01}" presName="imgShp" presStyleLbl="fgImgPlace1" presStyleIdx="10" presStyleCnt="11"/>
      <dgm:spPr/>
    </dgm:pt>
    <dgm:pt modelId="{9695ED2D-6B00-4CB5-AB26-BF4B132C4CE1}" type="pres">
      <dgm:prSet presAssocID="{0D203C28-ABF8-4A67-A6CD-50E2C8DA9C01}" presName="txShp" presStyleLbl="node1" presStyleIdx="10" presStyleCnt="11">
        <dgm:presLayoutVars>
          <dgm:bulletEnabled val="1"/>
        </dgm:presLayoutVars>
      </dgm:prSet>
      <dgm:spPr/>
    </dgm:pt>
  </dgm:ptLst>
  <dgm:cxnLst>
    <dgm:cxn modelId="{D5466F03-0964-4A19-91A7-A3195AD20CC4}" srcId="{35BDE654-4F62-4128-ACF9-9E6CA301F2C1}" destId="{E1458DBD-AEDD-4E2D-8617-D822EB9A2A18}" srcOrd="2" destOrd="0" parTransId="{9C5A4018-6A82-4DAB-9BD2-E3CA89478C9C}" sibTransId="{37325CAC-028F-4737-A3D9-CFD9570EB92D}"/>
    <dgm:cxn modelId="{2D8DAE07-1D4F-446A-B9DD-DB412DE88A08}" srcId="{35BDE654-4F62-4128-ACF9-9E6CA301F2C1}" destId="{5754C521-6149-4326-9CED-5F7B8FE41892}" srcOrd="7" destOrd="0" parTransId="{62142D2D-EC32-4721-A354-4D08FCFC69BF}" sibTransId="{584F27DD-3530-4CEF-A641-9E8AC405768E}"/>
    <dgm:cxn modelId="{52F7FF0E-7981-4A28-A262-A2DD86A10A66}" type="presOf" srcId="{0D203C28-ABF8-4A67-A6CD-50E2C8DA9C01}" destId="{9695ED2D-6B00-4CB5-AB26-BF4B132C4CE1}" srcOrd="0" destOrd="0" presId="urn:microsoft.com/office/officeart/2005/8/layout/vList3"/>
    <dgm:cxn modelId="{D3B47429-D005-4EB2-84B2-D98A67BACDF3}" srcId="{35BDE654-4F62-4128-ACF9-9E6CA301F2C1}" destId="{525EB3BE-3A0D-417F-9EA4-16D15B62294C}" srcOrd="8" destOrd="0" parTransId="{749C1562-A4F6-416A-BF91-694B073F41CF}" sibTransId="{90AD8CD6-B2D3-4AE3-87D6-9884ECA4FD1E}"/>
    <dgm:cxn modelId="{5E7B6B36-4AFA-4F29-B44B-3ABA562F1719}" srcId="{35BDE654-4F62-4128-ACF9-9E6CA301F2C1}" destId="{0136B501-3999-461D-8101-7AEEFE0D5A4C}" srcOrd="5" destOrd="0" parTransId="{183E57C6-5296-4EEA-8A97-04E8AB5B466E}" sibTransId="{D157D841-CF8B-4219-892F-54E8AF76E634}"/>
    <dgm:cxn modelId="{DD3B153D-95A7-4F3D-AE53-B8E6DD2409EB}" type="presOf" srcId="{848DB155-E79C-4ABD-8635-09C670AED7A9}" destId="{25ED1ED3-AC53-48DD-8458-4FA663CD626C}" srcOrd="0" destOrd="0" presId="urn:microsoft.com/office/officeart/2005/8/layout/vList3"/>
    <dgm:cxn modelId="{F5184245-8DED-4833-8A0F-2C6549EFEDFC}" type="presOf" srcId="{F605F8DD-C6A4-46B3-BC9C-6C25D9C3059C}" destId="{B33FB18B-0D65-4641-8FB2-604FAC9BDDDA}" srcOrd="0" destOrd="0" presId="urn:microsoft.com/office/officeart/2005/8/layout/vList3"/>
    <dgm:cxn modelId="{5501B745-6CB3-4B48-800C-63154C65B223}" type="presOf" srcId="{525EB3BE-3A0D-417F-9EA4-16D15B62294C}" destId="{EEAD18CB-1823-419F-B727-4AAB592B6CB5}" srcOrd="0" destOrd="0" presId="urn:microsoft.com/office/officeart/2005/8/layout/vList3"/>
    <dgm:cxn modelId="{D17A1446-EBB5-4920-B36B-7C7C840016F2}" srcId="{35BDE654-4F62-4128-ACF9-9E6CA301F2C1}" destId="{E77514DA-DE0B-4DCC-8632-AAAB9347DA20}" srcOrd="6" destOrd="0" parTransId="{DB7E9006-9CE7-48A5-9358-5B87EE8B0B2D}" sibTransId="{02EFEA53-6D5D-492D-9A15-AE859FEA720E}"/>
    <dgm:cxn modelId="{F348D066-2572-471A-97FE-D2EF88E1547A}" srcId="{35BDE654-4F62-4128-ACF9-9E6CA301F2C1}" destId="{F605F8DD-C6A4-46B3-BC9C-6C25D9C3059C}" srcOrd="4" destOrd="0" parTransId="{6D1E0C44-E641-4070-A775-83A3CFA93B77}" sibTransId="{0C4D1DE9-88E8-4FD2-AC77-E3319AF42497}"/>
    <dgm:cxn modelId="{285C166E-298F-4EB8-9C0D-47ACAA6D9BBA}" srcId="{35BDE654-4F62-4128-ACF9-9E6CA301F2C1}" destId="{246092A4-F12B-4AF2-8EBE-FD4002ECC1CB}" srcOrd="1" destOrd="0" parTransId="{9692E819-0E7D-492A-AF68-E363B43AE396}" sibTransId="{6DEB6A32-0897-4FBE-B1B1-ABAC53BA42AA}"/>
    <dgm:cxn modelId="{D7F2B27E-6D78-4F22-9ECD-C87ED97D5B01}" srcId="{35BDE654-4F62-4128-ACF9-9E6CA301F2C1}" destId="{0D203C28-ABF8-4A67-A6CD-50E2C8DA9C01}" srcOrd="10" destOrd="0" parTransId="{B0A9D90D-79FE-4CE0-BF4C-EFA8782179F6}" sibTransId="{70E27EA8-224A-48BF-AA91-FB52DBCD54F8}"/>
    <dgm:cxn modelId="{2FC23C81-251F-4A61-83A7-69380569AC18}" type="presOf" srcId="{644B384E-FF8A-4761-9E38-A7AE64E3AF29}" destId="{568DE916-CF93-447F-910F-CD967355A64B}" srcOrd="0" destOrd="0" presId="urn:microsoft.com/office/officeart/2005/8/layout/vList3"/>
    <dgm:cxn modelId="{97E22B93-CBD4-45A7-B76D-4D93BA74D666}" type="presOf" srcId="{246092A4-F12B-4AF2-8EBE-FD4002ECC1CB}" destId="{1CB15094-D851-4673-A115-A16AB6D0D857}" srcOrd="0" destOrd="0" presId="urn:microsoft.com/office/officeart/2005/8/layout/vList3"/>
    <dgm:cxn modelId="{5480F699-3D8C-4B0C-AF9A-422B06C9B473}" type="presOf" srcId="{98DF1478-CEA1-46FC-BA90-AB2533D75898}" destId="{3A2EB1E8-2FB8-4BAA-BF00-504190ACE244}" srcOrd="0" destOrd="0" presId="urn:microsoft.com/office/officeart/2005/8/layout/vList3"/>
    <dgm:cxn modelId="{E5E39D9C-D5CC-4A9F-8966-A340937C76B9}" srcId="{35BDE654-4F62-4128-ACF9-9E6CA301F2C1}" destId="{644B384E-FF8A-4761-9E38-A7AE64E3AF29}" srcOrd="0" destOrd="0" parTransId="{BAC7D035-E033-484A-8C56-A1BD17C2CF09}" sibTransId="{BE3FDADE-5C10-4DCD-BFC8-183B43883FC4}"/>
    <dgm:cxn modelId="{1E674EB3-D19D-484A-A5BB-3BBB91C8CFCE}" type="presOf" srcId="{E77514DA-DE0B-4DCC-8632-AAAB9347DA20}" destId="{3A6D9A5C-0A0B-43E3-9684-41417BF545BE}" srcOrd="0" destOrd="0" presId="urn:microsoft.com/office/officeart/2005/8/layout/vList3"/>
    <dgm:cxn modelId="{B2CEB9BE-B943-4729-9E52-E57E734AC5A2}" srcId="{35BDE654-4F62-4128-ACF9-9E6CA301F2C1}" destId="{848DB155-E79C-4ABD-8635-09C670AED7A9}" srcOrd="9" destOrd="0" parTransId="{DFC9457D-8D9D-497D-9C8C-14D494CEC989}" sibTransId="{10FF8D6F-1C98-4C05-9B6E-6031A208A0EC}"/>
    <dgm:cxn modelId="{37BDC8C5-B71E-4224-9A18-F45A2F8D96D5}" type="presOf" srcId="{35BDE654-4F62-4128-ACF9-9E6CA301F2C1}" destId="{384E07D7-52F0-4B0C-9ACD-6CCBFD01D8B4}" srcOrd="0" destOrd="0" presId="urn:microsoft.com/office/officeart/2005/8/layout/vList3"/>
    <dgm:cxn modelId="{EFE950CC-63F7-43A2-B26E-96ED1785E50E}" srcId="{35BDE654-4F62-4128-ACF9-9E6CA301F2C1}" destId="{98DF1478-CEA1-46FC-BA90-AB2533D75898}" srcOrd="3" destOrd="0" parTransId="{15287FA8-FC12-4B85-BBE4-93BD0C5A5E60}" sibTransId="{E647BFF6-FA6A-4369-854C-41D701451321}"/>
    <dgm:cxn modelId="{C52375CE-0FFA-4E43-B14E-4C8764BA8CCD}" type="presOf" srcId="{0136B501-3999-461D-8101-7AEEFE0D5A4C}" destId="{B98C16F0-9139-48F7-AFD5-1B65756920B4}" srcOrd="0" destOrd="0" presId="urn:microsoft.com/office/officeart/2005/8/layout/vList3"/>
    <dgm:cxn modelId="{0B9820F2-C258-4F5E-87EB-943513B2986C}" type="presOf" srcId="{E1458DBD-AEDD-4E2D-8617-D822EB9A2A18}" destId="{E8407FD4-2AF9-4C87-9043-70C959E60D79}" srcOrd="0" destOrd="0" presId="urn:microsoft.com/office/officeart/2005/8/layout/vList3"/>
    <dgm:cxn modelId="{E09331F9-1841-4744-BF6E-18C9C90B0785}" type="presOf" srcId="{5754C521-6149-4326-9CED-5F7B8FE41892}" destId="{BF6B0C89-B0A6-4934-B737-4C684AC18B7A}" srcOrd="0" destOrd="0" presId="urn:microsoft.com/office/officeart/2005/8/layout/vList3"/>
    <dgm:cxn modelId="{67920966-C980-4244-8A4E-E4B90243F437}" type="presParOf" srcId="{384E07D7-52F0-4B0C-9ACD-6CCBFD01D8B4}" destId="{33C5656B-C328-4E2F-A0B1-70B18851016A}" srcOrd="0" destOrd="0" presId="urn:microsoft.com/office/officeart/2005/8/layout/vList3"/>
    <dgm:cxn modelId="{1B034B05-C1B8-4A52-856D-32286F7ECCCB}" type="presParOf" srcId="{33C5656B-C328-4E2F-A0B1-70B18851016A}" destId="{A7160EE4-FFC1-4783-9963-1E8FABC98164}" srcOrd="0" destOrd="0" presId="urn:microsoft.com/office/officeart/2005/8/layout/vList3"/>
    <dgm:cxn modelId="{409828BF-D51A-40A6-B704-603DD7A84F13}" type="presParOf" srcId="{33C5656B-C328-4E2F-A0B1-70B18851016A}" destId="{568DE916-CF93-447F-910F-CD967355A64B}" srcOrd="1" destOrd="0" presId="urn:microsoft.com/office/officeart/2005/8/layout/vList3"/>
    <dgm:cxn modelId="{51DAC996-68B4-41D8-A18D-7BE6E647AEFD}" type="presParOf" srcId="{384E07D7-52F0-4B0C-9ACD-6CCBFD01D8B4}" destId="{08F6B477-0C7A-4461-A5D0-44D38DA24429}" srcOrd="1" destOrd="0" presId="urn:microsoft.com/office/officeart/2005/8/layout/vList3"/>
    <dgm:cxn modelId="{4EE83AC2-6F92-4B05-9951-9E266FC70EE3}" type="presParOf" srcId="{384E07D7-52F0-4B0C-9ACD-6CCBFD01D8B4}" destId="{4AAD2046-880C-4F82-BBB9-2180E5E4D933}" srcOrd="2" destOrd="0" presId="urn:microsoft.com/office/officeart/2005/8/layout/vList3"/>
    <dgm:cxn modelId="{9646AE88-263D-4446-83C1-775A7AD74F4C}" type="presParOf" srcId="{4AAD2046-880C-4F82-BBB9-2180E5E4D933}" destId="{BA846CA1-68E6-40FC-BCDF-BB9FAFA92017}" srcOrd="0" destOrd="0" presId="urn:microsoft.com/office/officeart/2005/8/layout/vList3"/>
    <dgm:cxn modelId="{59819775-4AEC-4B4D-B4CE-2BC66BCEEA59}" type="presParOf" srcId="{4AAD2046-880C-4F82-BBB9-2180E5E4D933}" destId="{1CB15094-D851-4673-A115-A16AB6D0D857}" srcOrd="1" destOrd="0" presId="urn:microsoft.com/office/officeart/2005/8/layout/vList3"/>
    <dgm:cxn modelId="{D3DEE29D-1A77-43AC-8BF0-9FA794DF8EB8}" type="presParOf" srcId="{384E07D7-52F0-4B0C-9ACD-6CCBFD01D8B4}" destId="{E7F46523-869F-4752-8634-AFEE32153230}" srcOrd="3" destOrd="0" presId="urn:microsoft.com/office/officeart/2005/8/layout/vList3"/>
    <dgm:cxn modelId="{CD370A28-7D2B-4274-8B73-0F2A1C1CB1C5}" type="presParOf" srcId="{384E07D7-52F0-4B0C-9ACD-6CCBFD01D8B4}" destId="{C4491022-E161-48D6-9EFD-BAD183E0BD5C}" srcOrd="4" destOrd="0" presId="urn:microsoft.com/office/officeart/2005/8/layout/vList3"/>
    <dgm:cxn modelId="{18D21900-5BDE-4B69-B4DC-3978D83A398D}" type="presParOf" srcId="{C4491022-E161-48D6-9EFD-BAD183E0BD5C}" destId="{A39CC785-138A-492C-8D2C-A98FADDDD402}" srcOrd="0" destOrd="0" presId="urn:microsoft.com/office/officeart/2005/8/layout/vList3"/>
    <dgm:cxn modelId="{E9919044-14A7-4EA7-B3A5-FB6E19292D36}" type="presParOf" srcId="{C4491022-E161-48D6-9EFD-BAD183E0BD5C}" destId="{E8407FD4-2AF9-4C87-9043-70C959E60D79}" srcOrd="1" destOrd="0" presId="urn:microsoft.com/office/officeart/2005/8/layout/vList3"/>
    <dgm:cxn modelId="{43DD3850-3E3E-4150-B3EE-3C32CC235853}" type="presParOf" srcId="{384E07D7-52F0-4B0C-9ACD-6CCBFD01D8B4}" destId="{929FA184-253D-41D1-963C-EE6CE5924304}" srcOrd="5" destOrd="0" presId="urn:microsoft.com/office/officeart/2005/8/layout/vList3"/>
    <dgm:cxn modelId="{916DAEEC-F6CC-46E8-BED1-580F3A1B8FAD}" type="presParOf" srcId="{384E07D7-52F0-4B0C-9ACD-6CCBFD01D8B4}" destId="{1DAD5B05-A171-4CC6-B59D-DA49B00A6677}" srcOrd="6" destOrd="0" presId="urn:microsoft.com/office/officeart/2005/8/layout/vList3"/>
    <dgm:cxn modelId="{0836AED8-60DC-4A7D-A939-48A7F78DECD2}" type="presParOf" srcId="{1DAD5B05-A171-4CC6-B59D-DA49B00A6677}" destId="{94B43D32-E823-448B-B857-FB5B8EA79958}" srcOrd="0" destOrd="0" presId="urn:microsoft.com/office/officeart/2005/8/layout/vList3"/>
    <dgm:cxn modelId="{88CB1DDA-EB64-4A57-879F-2418D908E42F}" type="presParOf" srcId="{1DAD5B05-A171-4CC6-B59D-DA49B00A6677}" destId="{3A2EB1E8-2FB8-4BAA-BF00-504190ACE244}" srcOrd="1" destOrd="0" presId="urn:microsoft.com/office/officeart/2005/8/layout/vList3"/>
    <dgm:cxn modelId="{E9FCCF62-9F3B-47A5-9748-C80B73856BDF}" type="presParOf" srcId="{384E07D7-52F0-4B0C-9ACD-6CCBFD01D8B4}" destId="{6A4F8E40-8CDD-4A09-9BAC-33359F893C52}" srcOrd="7" destOrd="0" presId="urn:microsoft.com/office/officeart/2005/8/layout/vList3"/>
    <dgm:cxn modelId="{9A8FEE23-47C9-4FC1-B68E-58A893CEFFBA}" type="presParOf" srcId="{384E07D7-52F0-4B0C-9ACD-6CCBFD01D8B4}" destId="{D7D9DA49-B543-443A-B6C6-AFB74A1F2F5F}" srcOrd="8" destOrd="0" presId="urn:microsoft.com/office/officeart/2005/8/layout/vList3"/>
    <dgm:cxn modelId="{34C92E28-1ED8-4CC4-8A8B-F0D0D7678106}" type="presParOf" srcId="{D7D9DA49-B543-443A-B6C6-AFB74A1F2F5F}" destId="{370ECC4D-2FB8-40B2-8F3D-A779D82A3DB7}" srcOrd="0" destOrd="0" presId="urn:microsoft.com/office/officeart/2005/8/layout/vList3"/>
    <dgm:cxn modelId="{89C4A967-0714-48C5-8B68-AD9369F96866}" type="presParOf" srcId="{D7D9DA49-B543-443A-B6C6-AFB74A1F2F5F}" destId="{B33FB18B-0D65-4641-8FB2-604FAC9BDDDA}" srcOrd="1" destOrd="0" presId="urn:microsoft.com/office/officeart/2005/8/layout/vList3"/>
    <dgm:cxn modelId="{94B84EC9-DC58-4E0A-9202-7D55F36D256E}" type="presParOf" srcId="{384E07D7-52F0-4B0C-9ACD-6CCBFD01D8B4}" destId="{B7A574ED-4C67-49F3-BE1F-99F409742382}" srcOrd="9" destOrd="0" presId="urn:microsoft.com/office/officeart/2005/8/layout/vList3"/>
    <dgm:cxn modelId="{57FF1975-37D8-4D33-B6B3-6D995634DA0A}" type="presParOf" srcId="{384E07D7-52F0-4B0C-9ACD-6CCBFD01D8B4}" destId="{C70DF574-FA3E-4276-9341-51C7391DA5DB}" srcOrd="10" destOrd="0" presId="urn:microsoft.com/office/officeart/2005/8/layout/vList3"/>
    <dgm:cxn modelId="{8D74C792-653D-4117-8124-B31D662807BC}" type="presParOf" srcId="{C70DF574-FA3E-4276-9341-51C7391DA5DB}" destId="{46A228E0-D383-403A-AE0F-6C7656830A5E}" srcOrd="0" destOrd="0" presId="urn:microsoft.com/office/officeart/2005/8/layout/vList3"/>
    <dgm:cxn modelId="{F89417F9-47F1-4E8A-B467-ACD5EFF2D409}" type="presParOf" srcId="{C70DF574-FA3E-4276-9341-51C7391DA5DB}" destId="{B98C16F0-9139-48F7-AFD5-1B65756920B4}" srcOrd="1" destOrd="0" presId="urn:microsoft.com/office/officeart/2005/8/layout/vList3"/>
    <dgm:cxn modelId="{6096A41C-9FC7-4B94-B985-A7DC1100E2E2}" type="presParOf" srcId="{384E07D7-52F0-4B0C-9ACD-6CCBFD01D8B4}" destId="{ADF37E69-7960-4B1D-BF34-6A6D74FE12B4}" srcOrd="11" destOrd="0" presId="urn:microsoft.com/office/officeart/2005/8/layout/vList3"/>
    <dgm:cxn modelId="{B50C6877-1CAB-4ED4-8F0F-D6D081F483D9}" type="presParOf" srcId="{384E07D7-52F0-4B0C-9ACD-6CCBFD01D8B4}" destId="{ED627254-1574-4109-B799-75306E88A9FA}" srcOrd="12" destOrd="0" presId="urn:microsoft.com/office/officeart/2005/8/layout/vList3"/>
    <dgm:cxn modelId="{3B2BE93D-88D4-4ABC-8FFB-9C0FE9E01798}" type="presParOf" srcId="{ED627254-1574-4109-B799-75306E88A9FA}" destId="{420F6963-6DF0-4B39-88B6-836BCC6792ED}" srcOrd="0" destOrd="0" presId="urn:microsoft.com/office/officeart/2005/8/layout/vList3"/>
    <dgm:cxn modelId="{BD3EA287-82EC-4E17-AAAA-38D35D11D084}" type="presParOf" srcId="{ED627254-1574-4109-B799-75306E88A9FA}" destId="{3A6D9A5C-0A0B-43E3-9684-41417BF545BE}" srcOrd="1" destOrd="0" presId="urn:microsoft.com/office/officeart/2005/8/layout/vList3"/>
    <dgm:cxn modelId="{04C4C9FD-D9D6-4BA7-81F8-9298938487DF}" type="presParOf" srcId="{384E07D7-52F0-4B0C-9ACD-6CCBFD01D8B4}" destId="{1FF10C73-158D-4CB3-BB36-4CB742703E2C}" srcOrd="13" destOrd="0" presId="urn:microsoft.com/office/officeart/2005/8/layout/vList3"/>
    <dgm:cxn modelId="{7DB6672F-090E-470B-ACA6-092BC6266F01}" type="presParOf" srcId="{384E07D7-52F0-4B0C-9ACD-6CCBFD01D8B4}" destId="{DE34E47A-B1E5-491B-BD78-1844BA82A16F}" srcOrd="14" destOrd="0" presId="urn:microsoft.com/office/officeart/2005/8/layout/vList3"/>
    <dgm:cxn modelId="{AF5DC57C-0D5C-4DFE-9EC8-881DD2DF0310}" type="presParOf" srcId="{DE34E47A-B1E5-491B-BD78-1844BA82A16F}" destId="{F55D2343-CEA7-4587-B090-932DD33BECC7}" srcOrd="0" destOrd="0" presId="urn:microsoft.com/office/officeart/2005/8/layout/vList3"/>
    <dgm:cxn modelId="{74E96DD1-1CFC-46B3-8DF2-1676FFB83F8F}" type="presParOf" srcId="{DE34E47A-B1E5-491B-BD78-1844BA82A16F}" destId="{BF6B0C89-B0A6-4934-B737-4C684AC18B7A}" srcOrd="1" destOrd="0" presId="urn:microsoft.com/office/officeart/2005/8/layout/vList3"/>
    <dgm:cxn modelId="{E3E408E1-DF39-40A5-B8FD-B3605B083277}" type="presParOf" srcId="{384E07D7-52F0-4B0C-9ACD-6CCBFD01D8B4}" destId="{AB5DB5C0-6650-4871-9CE5-27AE101240FD}" srcOrd="15" destOrd="0" presId="urn:microsoft.com/office/officeart/2005/8/layout/vList3"/>
    <dgm:cxn modelId="{8F076DB5-3164-491C-96E3-0DEEE4F96008}" type="presParOf" srcId="{384E07D7-52F0-4B0C-9ACD-6CCBFD01D8B4}" destId="{D4201D67-3E29-4BAF-8F1A-DE1A19214E47}" srcOrd="16" destOrd="0" presId="urn:microsoft.com/office/officeart/2005/8/layout/vList3"/>
    <dgm:cxn modelId="{88D74A4E-AB0A-4348-A0A0-5E2AF2FF63A8}" type="presParOf" srcId="{D4201D67-3E29-4BAF-8F1A-DE1A19214E47}" destId="{61F1AD8D-A983-4EB0-9D56-BA516E6C6F9E}" srcOrd="0" destOrd="0" presId="urn:microsoft.com/office/officeart/2005/8/layout/vList3"/>
    <dgm:cxn modelId="{060A6FF3-11FE-4FD0-8DA2-751E4E4E8CC7}" type="presParOf" srcId="{D4201D67-3E29-4BAF-8F1A-DE1A19214E47}" destId="{EEAD18CB-1823-419F-B727-4AAB592B6CB5}" srcOrd="1" destOrd="0" presId="urn:microsoft.com/office/officeart/2005/8/layout/vList3"/>
    <dgm:cxn modelId="{DD37A33F-860A-4196-B8B1-36749415DFB5}" type="presParOf" srcId="{384E07D7-52F0-4B0C-9ACD-6CCBFD01D8B4}" destId="{D1397F24-F2AB-4FB5-AF82-A5FBB3F33A38}" srcOrd="17" destOrd="0" presId="urn:microsoft.com/office/officeart/2005/8/layout/vList3"/>
    <dgm:cxn modelId="{50168050-0943-4D46-9A09-39DF5FF79B96}" type="presParOf" srcId="{384E07D7-52F0-4B0C-9ACD-6CCBFD01D8B4}" destId="{5CF565D5-DA55-4C25-B37F-17E33ED61439}" srcOrd="18" destOrd="0" presId="urn:microsoft.com/office/officeart/2005/8/layout/vList3"/>
    <dgm:cxn modelId="{2013E1D4-BBF3-4119-9A79-A9071EABC96F}" type="presParOf" srcId="{5CF565D5-DA55-4C25-B37F-17E33ED61439}" destId="{0A8FDF5E-23C6-4381-AABA-0728BFE6F51C}" srcOrd="0" destOrd="0" presId="urn:microsoft.com/office/officeart/2005/8/layout/vList3"/>
    <dgm:cxn modelId="{547D2FC4-4347-4B4A-A1B5-CCF4C6E9F321}" type="presParOf" srcId="{5CF565D5-DA55-4C25-B37F-17E33ED61439}" destId="{25ED1ED3-AC53-48DD-8458-4FA663CD626C}" srcOrd="1" destOrd="0" presId="urn:microsoft.com/office/officeart/2005/8/layout/vList3"/>
    <dgm:cxn modelId="{F48F38AE-116A-44FD-A0EA-7FFAED3BF2E1}" type="presParOf" srcId="{384E07D7-52F0-4B0C-9ACD-6CCBFD01D8B4}" destId="{6017ADFC-E8A6-4BCE-AB04-E188B56AA35B}" srcOrd="19" destOrd="0" presId="urn:microsoft.com/office/officeart/2005/8/layout/vList3"/>
    <dgm:cxn modelId="{C909A07B-4016-4E3D-B039-E49EA4A31B62}" type="presParOf" srcId="{384E07D7-52F0-4B0C-9ACD-6CCBFD01D8B4}" destId="{AD8FEEEC-9E20-486C-A738-BAB5431B1A37}" srcOrd="20" destOrd="0" presId="urn:microsoft.com/office/officeart/2005/8/layout/vList3"/>
    <dgm:cxn modelId="{B4A76E5C-E01E-413A-A8A4-A299F6A07A28}" type="presParOf" srcId="{AD8FEEEC-9E20-486C-A738-BAB5431B1A37}" destId="{DAFCCAEF-846E-4D25-8BBD-3E81C017219A}" srcOrd="0" destOrd="0" presId="urn:microsoft.com/office/officeart/2005/8/layout/vList3"/>
    <dgm:cxn modelId="{74C8B26D-7297-40E1-878A-E0A3A003F65E}" type="presParOf" srcId="{AD8FEEEC-9E20-486C-A738-BAB5431B1A37}" destId="{9695ED2D-6B00-4CB5-AB26-BF4B132C4CE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DE916-CF93-447F-910F-CD967355A64B}">
      <dsp:nvSpPr>
        <dsp:cNvPr id="0" name=""/>
        <dsp:cNvSpPr/>
      </dsp:nvSpPr>
      <dsp:spPr>
        <a:xfrm rot="10800000">
          <a:off x="1093622" y="2974"/>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Project objective</a:t>
          </a:r>
        </a:p>
      </dsp:txBody>
      <dsp:txXfrm rot="10800000">
        <a:off x="1166164" y="2974"/>
        <a:ext cx="3981298" cy="290170"/>
      </dsp:txXfrm>
    </dsp:sp>
    <dsp:sp modelId="{A7160EE4-FFC1-4783-9963-1E8FABC98164}">
      <dsp:nvSpPr>
        <dsp:cNvPr id="0" name=""/>
        <dsp:cNvSpPr/>
      </dsp:nvSpPr>
      <dsp:spPr>
        <a:xfrm>
          <a:off x="948537" y="2974"/>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B15094-D851-4673-A115-A16AB6D0D857}">
      <dsp:nvSpPr>
        <dsp:cNvPr id="0" name=""/>
        <dsp:cNvSpPr/>
      </dsp:nvSpPr>
      <dsp:spPr>
        <a:xfrm rot="10800000">
          <a:off x="1093622" y="379762"/>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INTRODUCTION</a:t>
          </a:r>
        </a:p>
      </dsp:txBody>
      <dsp:txXfrm rot="10800000">
        <a:off x="1166164" y="379762"/>
        <a:ext cx="3981298" cy="290170"/>
      </dsp:txXfrm>
    </dsp:sp>
    <dsp:sp modelId="{BA846CA1-68E6-40FC-BCDF-BB9FAFA92017}">
      <dsp:nvSpPr>
        <dsp:cNvPr id="0" name=""/>
        <dsp:cNvSpPr/>
      </dsp:nvSpPr>
      <dsp:spPr>
        <a:xfrm>
          <a:off x="948537" y="379762"/>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407FD4-2AF9-4C87-9043-70C959E60D79}">
      <dsp:nvSpPr>
        <dsp:cNvPr id="0" name=""/>
        <dsp:cNvSpPr/>
      </dsp:nvSpPr>
      <dsp:spPr>
        <a:xfrm rot="10800000">
          <a:off x="1093622" y="756550"/>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CMV</a:t>
          </a:r>
          <a:r>
            <a:rPr lang="en-US" sz="1300" kern="1200" baseline="0" dirty="0"/>
            <a:t> in inverters</a:t>
          </a:r>
          <a:endParaRPr lang="en-US" sz="1300" kern="1200" dirty="0"/>
        </a:p>
      </dsp:txBody>
      <dsp:txXfrm rot="10800000">
        <a:off x="1166164" y="756550"/>
        <a:ext cx="3981298" cy="290170"/>
      </dsp:txXfrm>
    </dsp:sp>
    <dsp:sp modelId="{A39CC785-138A-492C-8D2C-A98FADDDD402}">
      <dsp:nvSpPr>
        <dsp:cNvPr id="0" name=""/>
        <dsp:cNvSpPr/>
      </dsp:nvSpPr>
      <dsp:spPr>
        <a:xfrm>
          <a:off x="948537" y="756550"/>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2EB1E8-2FB8-4BAA-BF00-504190ACE244}">
      <dsp:nvSpPr>
        <dsp:cNvPr id="0" name=""/>
        <dsp:cNvSpPr/>
      </dsp:nvSpPr>
      <dsp:spPr>
        <a:xfrm rot="10800000">
          <a:off x="1093622" y="1133338"/>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Example of CMV in inverter</a:t>
          </a:r>
        </a:p>
      </dsp:txBody>
      <dsp:txXfrm rot="10800000">
        <a:off x="1166164" y="1133338"/>
        <a:ext cx="3981298" cy="290170"/>
      </dsp:txXfrm>
    </dsp:sp>
    <dsp:sp modelId="{94B43D32-E823-448B-B857-FB5B8EA79958}">
      <dsp:nvSpPr>
        <dsp:cNvPr id="0" name=""/>
        <dsp:cNvSpPr/>
      </dsp:nvSpPr>
      <dsp:spPr>
        <a:xfrm>
          <a:off x="948537" y="1133338"/>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FB18B-0D65-4641-8FB2-604FAC9BDDDA}">
      <dsp:nvSpPr>
        <dsp:cNvPr id="0" name=""/>
        <dsp:cNvSpPr/>
      </dsp:nvSpPr>
      <dsp:spPr>
        <a:xfrm rot="10800000">
          <a:off x="1093622" y="1510126"/>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Problems caused by CMV in inverter driven AC machine</a:t>
          </a:r>
        </a:p>
      </dsp:txBody>
      <dsp:txXfrm rot="10800000">
        <a:off x="1166164" y="1510126"/>
        <a:ext cx="3981298" cy="290170"/>
      </dsp:txXfrm>
    </dsp:sp>
    <dsp:sp modelId="{370ECC4D-2FB8-40B2-8F3D-A779D82A3DB7}">
      <dsp:nvSpPr>
        <dsp:cNvPr id="0" name=""/>
        <dsp:cNvSpPr/>
      </dsp:nvSpPr>
      <dsp:spPr>
        <a:xfrm>
          <a:off x="948537" y="1510126"/>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C16F0-9139-48F7-AFD5-1B65756920B4}">
      <dsp:nvSpPr>
        <dsp:cNvPr id="0" name=""/>
        <dsp:cNvSpPr/>
      </dsp:nvSpPr>
      <dsp:spPr>
        <a:xfrm rot="10800000">
          <a:off x="1093622" y="1886914"/>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INVERTERS</a:t>
          </a:r>
        </a:p>
      </dsp:txBody>
      <dsp:txXfrm rot="10800000">
        <a:off x="1166164" y="1886914"/>
        <a:ext cx="3981298" cy="290170"/>
      </dsp:txXfrm>
    </dsp:sp>
    <dsp:sp modelId="{46A228E0-D383-403A-AE0F-6C7656830A5E}">
      <dsp:nvSpPr>
        <dsp:cNvPr id="0" name=""/>
        <dsp:cNvSpPr/>
      </dsp:nvSpPr>
      <dsp:spPr>
        <a:xfrm>
          <a:off x="948537" y="1886914"/>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6D9A5C-0A0B-43E3-9684-41417BF545BE}">
      <dsp:nvSpPr>
        <dsp:cNvPr id="0" name=""/>
        <dsp:cNvSpPr/>
      </dsp:nvSpPr>
      <dsp:spPr>
        <a:xfrm rot="10800000">
          <a:off x="1093622" y="2263703"/>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Multilevel inverters</a:t>
          </a:r>
        </a:p>
      </dsp:txBody>
      <dsp:txXfrm rot="10800000">
        <a:off x="1166164" y="2263703"/>
        <a:ext cx="3981298" cy="290170"/>
      </dsp:txXfrm>
    </dsp:sp>
    <dsp:sp modelId="{420F6963-6DF0-4B39-88B6-836BCC6792ED}">
      <dsp:nvSpPr>
        <dsp:cNvPr id="0" name=""/>
        <dsp:cNvSpPr/>
      </dsp:nvSpPr>
      <dsp:spPr>
        <a:xfrm>
          <a:off x="948537" y="2263703"/>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6B0C89-B0A6-4934-B737-4C684AC18B7A}">
      <dsp:nvSpPr>
        <dsp:cNvPr id="0" name=""/>
        <dsp:cNvSpPr/>
      </dsp:nvSpPr>
      <dsp:spPr>
        <a:xfrm rot="10800000">
          <a:off x="1093622" y="2640491"/>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CMV reduction techniques</a:t>
          </a:r>
        </a:p>
      </dsp:txBody>
      <dsp:txXfrm rot="10800000">
        <a:off x="1166164" y="2640491"/>
        <a:ext cx="3981298" cy="290170"/>
      </dsp:txXfrm>
    </dsp:sp>
    <dsp:sp modelId="{F55D2343-CEA7-4587-B090-932DD33BECC7}">
      <dsp:nvSpPr>
        <dsp:cNvPr id="0" name=""/>
        <dsp:cNvSpPr/>
      </dsp:nvSpPr>
      <dsp:spPr>
        <a:xfrm>
          <a:off x="948537" y="2640491"/>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AD18CB-1823-419F-B727-4AAB592B6CB5}">
      <dsp:nvSpPr>
        <dsp:cNvPr id="0" name=""/>
        <dsp:cNvSpPr/>
      </dsp:nvSpPr>
      <dsp:spPr>
        <a:xfrm rot="10800000">
          <a:off x="1093622" y="3017279"/>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Space vector modulation</a:t>
          </a:r>
        </a:p>
      </dsp:txBody>
      <dsp:txXfrm rot="10800000">
        <a:off x="1166164" y="3017279"/>
        <a:ext cx="3981298" cy="290170"/>
      </dsp:txXfrm>
    </dsp:sp>
    <dsp:sp modelId="{61F1AD8D-A983-4EB0-9D56-BA516E6C6F9E}">
      <dsp:nvSpPr>
        <dsp:cNvPr id="0" name=""/>
        <dsp:cNvSpPr/>
      </dsp:nvSpPr>
      <dsp:spPr>
        <a:xfrm>
          <a:off x="948537" y="3017279"/>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ED1ED3-AC53-48DD-8458-4FA663CD626C}">
      <dsp:nvSpPr>
        <dsp:cNvPr id="0" name=""/>
        <dsp:cNvSpPr/>
      </dsp:nvSpPr>
      <dsp:spPr>
        <a:xfrm rot="10800000">
          <a:off x="1093622" y="3394067"/>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Hybrid 2/3 level inverter</a:t>
          </a:r>
        </a:p>
      </dsp:txBody>
      <dsp:txXfrm rot="10800000">
        <a:off x="1166164" y="3394067"/>
        <a:ext cx="3981298" cy="290170"/>
      </dsp:txXfrm>
    </dsp:sp>
    <dsp:sp modelId="{0A8FDF5E-23C6-4381-AABA-0728BFE6F51C}">
      <dsp:nvSpPr>
        <dsp:cNvPr id="0" name=""/>
        <dsp:cNvSpPr/>
      </dsp:nvSpPr>
      <dsp:spPr>
        <a:xfrm>
          <a:off x="948537" y="3394067"/>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5ED2D-6B00-4CB5-AB26-BF4B132C4CE1}">
      <dsp:nvSpPr>
        <dsp:cNvPr id="0" name=""/>
        <dsp:cNvSpPr/>
      </dsp:nvSpPr>
      <dsp:spPr>
        <a:xfrm rot="10800000">
          <a:off x="1093622" y="3770855"/>
          <a:ext cx="4053840" cy="2901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957"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Future enhancements</a:t>
          </a:r>
        </a:p>
      </dsp:txBody>
      <dsp:txXfrm rot="10800000">
        <a:off x="1166164" y="3770855"/>
        <a:ext cx="3981298" cy="290170"/>
      </dsp:txXfrm>
    </dsp:sp>
    <dsp:sp modelId="{DAFCCAEF-846E-4D25-8BBD-3E81C017219A}">
      <dsp:nvSpPr>
        <dsp:cNvPr id="0" name=""/>
        <dsp:cNvSpPr/>
      </dsp:nvSpPr>
      <dsp:spPr>
        <a:xfrm>
          <a:off x="948537" y="3770855"/>
          <a:ext cx="290170" cy="29017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F9123-D2F8-442B-BE22-ABEE925E3C51}"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15687-80CE-4525-AD4F-E6CE8F68CA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blipFill dpi="0" rotWithShape="1">
          <a:blip r:embed="rId13">
            <a:alphaModFix amt="8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F9123-D2F8-442B-BE22-ABEE925E3C51}" type="datetimeFigureOut">
              <a:rPr lang="en-US" smtClean="0"/>
              <a:pPr/>
              <a:t>10/30/2022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15687-80CE-4525-AD4F-E6CE8F68CA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switchcraft.org/" TargetMode="External"/><Relationship Id="rId5" Type="http://schemas.openxmlformats.org/officeDocument/2006/relationships/hyperlink" Target="https://ieeexplore.ieee.org/" TargetMode="External"/><Relationship Id="rId4" Type="http://schemas.openxmlformats.org/officeDocument/2006/relationships/hyperlink" Target="http://www.researchgate.ne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2819400"/>
          </a:xfrm>
        </p:spPr>
        <p:txBody>
          <a:bodyPr>
            <a:normAutofit/>
          </a:bodyPr>
          <a:lstStyle/>
          <a:p>
            <a:pPr>
              <a:lnSpc>
                <a:spcPts val="4000"/>
              </a:lnSpc>
              <a:spcBef>
                <a:spcPts val="0"/>
              </a:spcBef>
            </a:pPr>
            <a:r>
              <a:rPr lang="en-US" b="1" dirty="0">
                <a:solidFill>
                  <a:schemeClr val="tx1"/>
                </a:solidFill>
                <a:latin typeface="Book Antiqua" pitchFamily="18" charset="0"/>
              </a:rPr>
              <a:t>Project Presentation </a:t>
            </a:r>
          </a:p>
          <a:p>
            <a:pPr>
              <a:lnSpc>
                <a:spcPts val="4000"/>
              </a:lnSpc>
              <a:spcBef>
                <a:spcPts val="0"/>
              </a:spcBef>
            </a:pPr>
            <a:r>
              <a:rPr lang="en-US" b="1" dirty="0">
                <a:solidFill>
                  <a:schemeClr val="tx1"/>
                </a:solidFill>
                <a:latin typeface="Book Antiqua" pitchFamily="18" charset="0"/>
              </a:rPr>
              <a:t>On</a:t>
            </a:r>
          </a:p>
          <a:p>
            <a:pPr>
              <a:lnSpc>
                <a:spcPts val="4000"/>
              </a:lnSpc>
              <a:spcBef>
                <a:spcPts val="0"/>
              </a:spcBef>
            </a:pPr>
            <a:r>
              <a:rPr lang="en-US" b="1" dirty="0">
                <a:solidFill>
                  <a:schemeClr val="tx1"/>
                </a:solidFill>
                <a:latin typeface="Book Antiqua" pitchFamily="18" charset="0"/>
              </a:rPr>
              <a:t>Common Mode Voltage reduction strategies of 2/3 level inverter</a:t>
            </a:r>
          </a:p>
          <a:p>
            <a:endParaRPr lang="en-US" dirty="0"/>
          </a:p>
        </p:txBody>
      </p:sp>
      <p:pic>
        <p:nvPicPr>
          <p:cNvPr id="7" name="Picture 6" descr="VNIT logo.png"/>
          <p:cNvPicPr>
            <a:picLocks noChangeAspect="1"/>
          </p:cNvPicPr>
          <p:nvPr/>
        </p:nvPicPr>
        <p:blipFill>
          <a:blip r:embed="rId2"/>
          <a:stretch>
            <a:fillRect/>
          </a:stretch>
        </p:blipFill>
        <p:spPr>
          <a:xfrm>
            <a:off x="3647158" y="2850822"/>
            <a:ext cx="1849684" cy="2209800"/>
          </a:xfrm>
          <a:prstGeom prst="rect">
            <a:avLst/>
          </a:prstGeom>
        </p:spPr>
      </p:pic>
      <p:sp>
        <p:nvSpPr>
          <p:cNvPr id="8" name="Subtitle 3"/>
          <p:cNvSpPr txBox="1">
            <a:spLocks/>
          </p:cNvSpPr>
          <p:nvPr/>
        </p:nvSpPr>
        <p:spPr>
          <a:xfrm>
            <a:off x="304800" y="5075548"/>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2700">
                  <a:solidFill>
                    <a:srgbClr val="0000FF"/>
                  </a:solidFill>
                  <a:prstDash val="solid"/>
                  <a:miter lim="800000"/>
                </a:ln>
                <a:solidFill>
                  <a:srgbClr val="FF0000"/>
                </a:solidFill>
                <a:effectLst>
                  <a:glow rad="63500">
                    <a:schemeClr val="accent1">
                      <a:satMod val="175000"/>
                      <a:alpha val="40000"/>
                    </a:schemeClr>
                  </a:glow>
                  <a:outerShdw blurRad="25500" dist="23000" dir="7020000" algn="tl">
                    <a:srgbClr val="000000">
                      <a:alpha val="50000"/>
                    </a:srgbClr>
                  </a:outerShdw>
                </a:effectLst>
                <a:uLnTx/>
                <a:uFillTx/>
                <a:latin typeface="+mj-lt"/>
                <a:ea typeface="+mn-ea"/>
                <a:cs typeface="+mn-cs"/>
              </a:rPr>
              <a:t>Visvesvaraya National </a:t>
            </a:r>
            <a:r>
              <a:rPr lang="en-US" sz="3000" b="1" dirty="0">
                <a:ln w="12700">
                  <a:solidFill>
                    <a:srgbClr val="0000FF"/>
                  </a:solidFill>
                  <a:prstDash val="solid"/>
                  <a:miter lim="800000"/>
                </a:ln>
                <a:solidFill>
                  <a:srgbClr val="FF0000"/>
                </a:solidFill>
                <a:effectLst>
                  <a:glow rad="63500">
                    <a:schemeClr val="accent1">
                      <a:satMod val="175000"/>
                      <a:alpha val="40000"/>
                    </a:schemeClr>
                  </a:glow>
                  <a:outerShdw blurRad="25500" dist="23000" dir="7020000" algn="tl">
                    <a:srgbClr val="000000">
                      <a:alpha val="50000"/>
                    </a:srgbClr>
                  </a:outerShdw>
                </a:effectLst>
                <a:latin typeface="+mj-lt"/>
              </a:rPr>
              <a:t>I</a:t>
            </a:r>
            <a:r>
              <a:rPr kumimoji="0" lang="en-US" sz="3000" b="1" i="0" u="none" strike="noStrike" kern="1200" normalizeH="0" baseline="0" noProof="0" dirty="0" err="1">
                <a:ln w="12700">
                  <a:solidFill>
                    <a:srgbClr val="0000FF"/>
                  </a:solidFill>
                  <a:prstDash val="solid"/>
                  <a:miter lim="800000"/>
                </a:ln>
                <a:solidFill>
                  <a:srgbClr val="FF0000"/>
                </a:solidFill>
                <a:effectLst>
                  <a:glow rad="63500">
                    <a:schemeClr val="accent1">
                      <a:satMod val="175000"/>
                      <a:alpha val="40000"/>
                    </a:schemeClr>
                  </a:glow>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2700">
                  <a:solidFill>
                    <a:srgbClr val="0000FF"/>
                  </a:solidFill>
                  <a:prstDash val="solid"/>
                  <a:miter lim="800000"/>
                </a:ln>
                <a:solidFill>
                  <a:srgbClr val="FF0000"/>
                </a:solidFill>
                <a:effectLst>
                  <a:glow rad="63500">
                    <a:schemeClr val="accent1">
                      <a:satMod val="175000"/>
                      <a:alpha val="40000"/>
                    </a:schemeClr>
                  </a:glow>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90600" y="57150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lang="en-US" sz="2000" b="1" dirty="0">
                <a:ln w="12700">
                  <a:solidFill>
                    <a:schemeClr val="bg1"/>
                  </a:solidFill>
                </a:ln>
                <a:effectLst>
                  <a:innerShdw blurRad="63500" dist="50800" dir="10800000">
                    <a:prstClr val="black">
                      <a:alpha val="50000"/>
                    </a:prstClr>
                  </a:innerShdw>
                </a:effectLst>
                <a:latin typeface="Book Antiqua" pitchFamily="18" charset="0"/>
              </a:rPr>
              <a:t>Electrical Department</a:t>
            </a:r>
            <a:endParaRPr kumimoji="0" lang="en-US" sz="2000" b="1" i="0" u="none" strike="noStrike" kern="1200" cap="none" spc="0" normalizeH="0" baseline="0" noProof="0" dirty="0">
              <a:ln w="12700">
                <a:solidFill>
                  <a:schemeClr val="bg1"/>
                </a:solidFill>
              </a:ln>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10922" y="5604628"/>
            <a:ext cx="1077722" cy="1287544"/>
          </a:xfrm>
          <a:prstGeom prst="rect">
            <a:avLst/>
          </a:prstGeom>
        </p:spPr>
      </p:pic>
      <p:sp>
        <p:nvSpPr>
          <p:cNvPr id="8" name="Subtitle 3"/>
          <p:cNvSpPr txBox="1">
            <a:spLocks/>
          </p:cNvSpPr>
          <p:nvPr/>
        </p:nvSpPr>
        <p:spPr>
          <a:xfrm>
            <a:off x="419100" y="5930678"/>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868052" y="6282572"/>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2" name="Picture 1">
            <a:extLst>
              <a:ext uri="{FF2B5EF4-FFF2-40B4-BE49-F238E27FC236}">
                <a16:creationId xmlns:a16="http://schemas.microsoft.com/office/drawing/2014/main" id="{80451B12-3C35-9098-A350-D25E5FB96E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 y="2777492"/>
            <a:ext cx="9154922" cy="2937508"/>
          </a:xfrm>
          <a:prstGeom prst="rect">
            <a:avLst/>
          </a:prstGeom>
          <a:noFill/>
          <a:ln>
            <a:noFill/>
          </a:ln>
        </p:spPr>
      </p:pic>
      <p:sp>
        <p:nvSpPr>
          <p:cNvPr id="3" name="TextBox 2">
            <a:extLst>
              <a:ext uri="{FF2B5EF4-FFF2-40B4-BE49-F238E27FC236}">
                <a16:creationId xmlns:a16="http://schemas.microsoft.com/office/drawing/2014/main" id="{BF2E6CA8-899C-6C52-8586-1CF495D8DAD1}"/>
              </a:ext>
            </a:extLst>
          </p:cNvPr>
          <p:cNvSpPr txBox="1"/>
          <p:nvPr/>
        </p:nvSpPr>
        <p:spPr>
          <a:xfrm>
            <a:off x="228600" y="533400"/>
            <a:ext cx="8610600"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2 LEVEL INVERTER SWITCHING STATES AND CORRESPONDING CMV</a:t>
            </a:r>
          </a:p>
        </p:txBody>
      </p:sp>
      <p:sp>
        <p:nvSpPr>
          <p:cNvPr id="4" name="TextBox 3">
            <a:extLst>
              <a:ext uri="{FF2B5EF4-FFF2-40B4-BE49-F238E27FC236}">
                <a16:creationId xmlns:a16="http://schemas.microsoft.com/office/drawing/2014/main" id="{1405DBAF-19E1-E867-F81C-1474C528FCF4}"/>
              </a:ext>
            </a:extLst>
          </p:cNvPr>
          <p:cNvSpPr txBox="1"/>
          <p:nvPr/>
        </p:nvSpPr>
        <p:spPr>
          <a:xfrm>
            <a:off x="0" y="1282358"/>
            <a:ext cx="902970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Image shows the switching states and the common-mode voltage waveform. </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During a PWM cycle, the change in voltage from -E/2 to -E/6 constitutes a change of E/3. </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the level changes from -E/6 to +E/6 the change in voltage is again E/3.</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63056" y="5575767"/>
            <a:ext cx="1063413" cy="1270449"/>
          </a:xfrm>
          <a:prstGeom prst="rect">
            <a:avLst/>
          </a:prstGeom>
        </p:spPr>
      </p:pic>
      <p:sp>
        <p:nvSpPr>
          <p:cNvPr id="8" name="Subtitle 3"/>
          <p:cNvSpPr txBox="1">
            <a:spLocks/>
          </p:cNvSpPr>
          <p:nvPr/>
        </p:nvSpPr>
        <p:spPr>
          <a:xfrm>
            <a:off x="465631" y="5906191"/>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875907"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3" name="Picture 2">
            <a:extLst>
              <a:ext uri="{FF2B5EF4-FFF2-40B4-BE49-F238E27FC236}">
                <a16:creationId xmlns:a16="http://schemas.microsoft.com/office/drawing/2014/main" id="{05E1B741-91D3-7443-0A29-173B31F9D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2713"/>
            <a:ext cx="9144000" cy="3572374"/>
          </a:xfrm>
          <a:prstGeom prst="rect">
            <a:avLst/>
          </a:prstGeom>
        </p:spPr>
      </p:pic>
      <p:sp>
        <p:nvSpPr>
          <p:cNvPr id="4" name="TextBox 3">
            <a:extLst>
              <a:ext uri="{FF2B5EF4-FFF2-40B4-BE49-F238E27FC236}">
                <a16:creationId xmlns:a16="http://schemas.microsoft.com/office/drawing/2014/main" id="{5FA5855A-9558-685B-5A09-73F7E720E860}"/>
              </a:ext>
            </a:extLst>
          </p:cNvPr>
          <p:cNvSpPr txBox="1"/>
          <p:nvPr/>
        </p:nvSpPr>
        <p:spPr>
          <a:xfrm>
            <a:off x="63056" y="476240"/>
            <a:ext cx="9080944"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 motor windings are fed from PWM pulses having fast rising and falling common mode voltage edges, there exists a leakage current from each phase to ground due to the existence of various parasitic capacitances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leakage current flows only during the step change in the common mode voltage and is called common mode current.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33779" y="5706234"/>
            <a:ext cx="964071" cy="1151766"/>
          </a:xfrm>
          <a:prstGeom prst="rect">
            <a:avLst/>
          </a:prstGeom>
        </p:spPr>
      </p:pic>
      <p:sp>
        <p:nvSpPr>
          <p:cNvPr id="8" name="Subtitle 3"/>
          <p:cNvSpPr txBox="1">
            <a:spLocks/>
          </p:cNvSpPr>
          <p:nvPr/>
        </p:nvSpPr>
        <p:spPr>
          <a:xfrm>
            <a:off x="457200" y="5943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90600"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0" y="228599"/>
            <a:ext cx="9144000" cy="2454111"/>
          </a:xfrm>
          <a:prstGeom prst="rect">
            <a:avLst/>
          </a:prstGeom>
        </p:spPr>
        <p:txBody>
          <a:bodyPr vert="horz" lIns="91440" tIns="45720" rIns="91440" bIns="45720" rtlCol="0">
            <a:normAutofit/>
          </a:bodyPr>
          <a:lstStyle/>
          <a:p>
            <a:pPr marL="289560" marR="0" algn="ctr">
              <a:lnSpc>
                <a:spcPct val="107000"/>
              </a:lnSpc>
              <a:spcBef>
                <a:spcPts val="0"/>
              </a:spcBef>
              <a:spcAft>
                <a:spcPts val="0"/>
              </a:spcAft>
            </a:pPr>
            <a:r>
              <a:rPr lang="en-US" sz="2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MULTILEVEL INVERTERS:</a:t>
            </a:r>
          </a:p>
          <a:p>
            <a:pPr marL="289560" marR="0" algn="ctr">
              <a:lnSpc>
                <a:spcPct val="107000"/>
              </a:lnSpc>
              <a:spcBef>
                <a:spcPts val="0"/>
              </a:spcBef>
              <a:spcAft>
                <a:spcPts val="800"/>
              </a:spcAft>
            </a:pPr>
            <a:r>
              <a:rPr lang="en-US" sz="24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3 level inverters:</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3-level inverter has four switches (IGBTs) per phase, totaling twelve switches (IGBTs) for all three phases.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the switching signals, each output phase voltage with respect to the DC bus mid-point can have three distinct levels, i.e. E/2, 0, and -E/2. Consequently, this arrangement is called a 3- level inverter.</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2" name="Picture 1">
            <a:extLst>
              <a:ext uri="{FF2B5EF4-FFF2-40B4-BE49-F238E27FC236}">
                <a16:creationId xmlns:a16="http://schemas.microsoft.com/office/drawing/2014/main" id="{F8BF2F00-0003-11DF-8D67-2E70213DF1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82711"/>
            <a:ext cx="9144000" cy="31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0" y="5672517"/>
            <a:ext cx="992293" cy="1185483"/>
          </a:xfrm>
          <a:prstGeom prst="rect">
            <a:avLst/>
          </a:prstGeom>
        </p:spPr>
      </p:pic>
      <p:sp>
        <p:nvSpPr>
          <p:cNvPr id="8" name="Subtitle 3"/>
          <p:cNvSpPr txBox="1">
            <a:spLocks/>
          </p:cNvSpPr>
          <p:nvPr/>
        </p:nvSpPr>
        <p:spPr>
          <a:xfrm>
            <a:off x="381000" y="5779416"/>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60085" y="6104641"/>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2" name="Picture 1">
            <a:extLst>
              <a:ext uri="{FF2B5EF4-FFF2-40B4-BE49-F238E27FC236}">
                <a16:creationId xmlns:a16="http://schemas.microsoft.com/office/drawing/2014/main" id="{27982069-E1D5-B083-E33A-DAEC5A7787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90294"/>
            <a:ext cx="9144000" cy="4238464"/>
          </a:xfrm>
          <a:prstGeom prst="rect">
            <a:avLst/>
          </a:prstGeom>
          <a:noFill/>
          <a:ln>
            <a:noFill/>
          </a:ln>
        </p:spPr>
      </p:pic>
      <p:sp>
        <p:nvSpPr>
          <p:cNvPr id="3" name="TextBox 2">
            <a:extLst>
              <a:ext uri="{FF2B5EF4-FFF2-40B4-BE49-F238E27FC236}">
                <a16:creationId xmlns:a16="http://schemas.microsoft.com/office/drawing/2014/main" id="{CEBEECFE-A4E2-B28A-CBD5-CD833EEAD95F}"/>
              </a:ext>
            </a:extLst>
          </p:cNvPr>
          <p:cNvSpPr txBox="1"/>
          <p:nvPr/>
        </p:nvSpPr>
        <p:spPr>
          <a:xfrm>
            <a:off x="0" y="140616"/>
            <a:ext cx="9144000" cy="954107"/>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3 LEVEL INVERTER SWITCHING STATES AND CORRESPONDING CMV:</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18068" y="5596317"/>
            <a:ext cx="1056076" cy="1261683"/>
          </a:xfrm>
          <a:prstGeom prst="rect">
            <a:avLst/>
          </a:prstGeom>
        </p:spPr>
      </p:pic>
      <p:sp>
        <p:nvSpPr>
          <p:cNvPr id="8" name="Subtitle 3"/>
          <p:cNvSpPr txBox="1">
            <a:spLocks/>
          </p:cNvSpPr>
          <p:nvPr/>
        </p:nvSpPr>
        <p:spPr>
          <a:xfrm>
            <a:off x="528038" y="5788843"/>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135144" y="625236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304800" y="1066799"/>
            <a:ext cx="8534400" cy="4224717"/>
          </a:xfrm>
          <a:prstGeom prst="rect">
            <a:avLst/>
          </a:prstGeom>
        </p:spPr>
        <p:txBody>
          <a:bodyPr vert="horz" lIns="91440" tIns="45720" rIns="91440" bIns="45720" rtlCol="0">
            <a:noAutofit/>
          </a:bodyPr>
          <a:lstStyle/>
          <a:p>
            <a:pPr marL="632460" marR="0" indent="-342900">
              <a:lnSpc>
                <a:spcPct val="107000"/>
              </a:lnSpc>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Multilevel inverters work efficiently in reducing CMV for both low output voltage operation and for high output voltage operation.</a:t>
            </a:r>
          </a:p>
          <a:p>
            <a:pPr marL="632460" marR="0" indent="-342900">
              <a:lnSpc>
                <a:spcPct val="107000"/>
              </a:lnSpc>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Although they may be used in high voltage output operation in industries, for the low output voltage operation they cost heavily as there is a significant increase in switching devices and increased complexity.</a:t>
            </a:r>
          </a:p>
          <a:p>
            <a:pPr marL="632460" marR="0" indent="-342900">
              <a:lnSpc>
                <a:spcPct val="107000"/>
              </a:lnSpc>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Due to many switches multiple gate pulses must be generated, which again requires the use of advanced DSP’s which costs heavily for normal uses of inverters.</a:t>
            </a:r>
          </a:p>
        </p:txBody>
      </p:sp>
      <p:sp>
        <p:nvSpPr>
          <p:cNvPr id="2" name="TextBox 1">
            <a:extLst>
              <a:ext uri="{FF2B5EF4-FFF2-40B4-BE49-F238E27FC236}">
                <a16:creationId xmlns:a16="http://schemas.microsoft.com/office/drawing/2014/main" id="{10124764-8FE3-65FB-E87C-81A8EBBF93BF}"/>
              </a:ext>
            </a:extLst>
          </p:cNvPr>
          <p:cNvSpPr txBox="1"/>
          <p:nvPr/>
        </p:nvSpPr>
        <p:spPr>
          <a:xfrm>
            <a:off x="838200" y="228600"/>
            <a:ext cx="7467600" cy="584775"/>
          </a:xfrm>
          <a:prstGeom prst="rect">
            <a:avLst/>
          </a:prstGeom>
          <a:noFill/>
        </p:spPr>
        <p:txBody>
          <a:bodyPr wrap="square" rtlCol="0">
            <a:spAutoFit/>
          </a:bodyPr>
          <a:lstStyle/>
          <a:p>
            <a:pPr algn="ctr"/>
            <a:r>
              <a:rPr lang="en-US" sz="3200" b="1" u="sng" dirty="0">
                <a:effectLst>
                  <a:outerShdw blurRad="38100" dist="38100" dir="2700000" algn="tl">
                    <a:srgbClr val="000000">
                      <a:alpha val="43137"/>
                    </a:srgbClr>
                  </a:outerShdw>
                </a:effectLst>
              </a:rPr>
              <a:t>CON’S OF MULTILEVEL INVERTERS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38100" y="5630506"/>
            <a:ext cx="1028700" cy="1228978"/>
          </a:xfrm>
          <a:prstGeom prst="rect">
            <a:avLst/>
          </a:prstGeom>
        </p:spPr>
      </p:pic>
      <p:sp>
        <p:nvSpPr>
          <p:cNvPr id="8" name="Subtitle 3"/>
          <p:cNvSpPr txBox="1">
            <a:spLocks/>
          </p:cNvSpPr>
          <p:nvPr/>
        </p:nvSpPr>
        <p:spPr>
          <a:xfrm>
            <a:off x="520242" y="5865043"/>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028700" y="61722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0" y="1028819"/>
            <a:ext cx="9144000" cy="4779788"/>
          </a:xfrm>
          <a:prstGeom prst="rect">
            <a:avLst/>
          </a:prstGeom>
        </p:spPr>
        <p:txBody>
          <a:bodyPr vert="horz" lIns="91440" tIns="45720" rIns="91440" bIns="45720" rtlCol="0">
            <a:normAutofit lnSpcReduction="10000"/>
          </a:bodyPr>
          <a:lstStyle/>
          <a:p>
            <a:pPr marL="28956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SVM instead of conventional modulation techniques</a:t>
            </a:r>
          </a:p>
          <a:p>
            <a:pPr marL="289560" marR="0">
              <a:lnSpc>
                <a:spcPct val="107000"/>
              </a:lnSpc>
              <a:spcBef>
                <a:spcPts val="0"/>
              </a:spcBef>
              <a:spcAft>
                <a:spcPts val="0"/>
              </a:spcAft>
            </a:pPr>
            <a:endParaRPr lang="en-US" sz="24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n-IN" sz="1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The CMV is directly related to the converter output phase voltages. In general, incorporating additional hardware in these converters to improve the CMV is not interesting, because these architectures are already complex from the hardware point of view.</a:t>
            </a:r>
            <a:endParaRPr kumimoji="0" lang="en-US" sz="1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900" dirty="0">
                <a:latin typeface="Calibri" panose="020F0502020204030204" pitchFamily="34" charset="0"/>
                <a:ea typeface="Calibri" panose="020F0502020204030204" pitchFamily="34" charset="0"/>
                <a:cs typeface="Times New Roman" panose="02020603050405020304" pitchFamily="18" charset="0"/>
              </a:rPr>
              <a:t>T</a:t>
            </a:r>
            <a:r>
              <a:rPr lang="en-IN" sz="1900" dirty="0">
                <a:effectLst/>
                <a:latin typeface="Calibri" panose="020F0502020204030204" pitchFamily="34" charset="0"/>
                <a:ea typeface="Calibri" panose="020F0502020204030204" pitchFamily="34" charset="0"/>
                <a:cs typeface="Times New Roman" panose="02020603050405020304" pitchFamily="18" charset="0"/>
              </a:rPr>
              <a:t>he most well-known multilevel converter structures are </a:t>
            </a:r>
            <a:r>
              <a:rPr lang="en-IN" sz="1900" b="1" i="1" u="sng" dirty="0">
                <a:effectLst/>
                <a:latin typeface="Calibri" panose="020F0502020204030204" pitchFamily="34" charset="0"/>
                <a:ea typeface="Calibri" panose="020F0502020204030204" pitchFamily="34" charset="0"/>
                <a:cs typeface="Times New Roman" panose="02020603050405020304" pitchFamily="18" charset="0"/>
              </a:rPr>
              <a:t>Neutral-point-clamped (NPC) </a:t>
            </a:r>
            <a:r>
              <a:rPr lang="en-IN" sz="19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900" b="1" i="1" u="sng" dirty="0">
                <a:effectLst/>
                <a:latin typeface="Calibri" panose="020F0502020204030204" pitchFamily="34" charset="0"/>
                <a:ea typeface="Calibri" panose="020F0502020204030204" pitchFamily="34" charset="0"/>
                <a:cs typeface="Times New Roman" panose="02020603050405020304" pitchFamily="18" charset="0"/>
              </a:rPr>
              <a:t>Flying capacitor (FC) </a:t>
            </a:r>
            <a:r>
              <a:rPr lang="en-IN" sz="1900" dirty="0">
                <a:effectLst/>
                <a:latin typeface="Calibri" panose="020F0502020204030204" pitchFamily="34" charset="0"/>
                <a:ea typeface="Calibri" panose="020F0502020204030204" pitchFamily="34" charset="0"/>
                <a:cs typeface="Times New Roman" panose="02020603050405020304" pitchFamily="18" charset="0"/>
              </a:rPr>
              <a:t>and the </a:t>
            </a:r>
            <a:r>
              <a:rPr lang="en-IN" sz="1900" b="1" i="1" u="sng" dirty="0">
                <a:effectLst/>
                <a:latin typeface="Calibri" panose="020F0502020204030204" pitchFamily="34" charset="0"/>
                <a:ea typeface="Calibri" panose="020F0502020204030204" pitchFamily="34" charset="0"/>
                <a:cs typeface="Times New Roman" panose="02020603050405020304" pitchFamily="18" charset="0"/>
              </a:rPr>
              <a:t>Cascaded H-bridge (CHB).</a:t>
            </a:r>
            <a:endParaRPr lang="en-US" sz="1900" b="1" i="1" u="sng"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IN" sz="1900" dirty="0">
                <a:effectLst/>
                <a:latin typeface="Calibri" panose="020F0502020204030204" pitchFamily="34" charset="0"/>
                <a:ea typeface="Calibri" panose="020F0502020204030204" pitchFamily="34" charset="0"/>
                <a:cs typeface="Times New Roman" panose="02020603050405020304" pitchFamily="18" charset="0"/>
              </a:rPr>
              <a:t>Topologies that include a clamping circuit in addition to the NPC, as the </a:t>
            </a:r>
            <a:r>
              <a:rPr lang="en-IN" sz="1900" b="1" i="1" u="sng" dirty="0">
                <a:effectLst/>
                <a:latin typeface="Calibri" panose="020F0502020204030204" pitchFamily="34" charset="0"/>
                <a:ea typeface="Calibri" panose="020F0502020204030204" pitchFamily="34" charset="0"/>
                <a:cs typeface="Times New Roman" panose="02020603050405020304" pitchFamily="18" charset="0"/>
              </a:rPr>
              <a:t>Active neutral-point clamped (ANPC)</a:t>
            </a:r>
            <a:r>
              <a:rPr lang="en-IN" sz="1900" dirty="0">
                <a:effectLst/>
                <a:latin typeface="Calibri" panose="020F0502020204030204" pitchFamily="34" charset="0"/>
                <a:ea typeface="Calibri" panose="020F0502020204030204" pitchFamily="34" charset="0"/>
                <a:cs typeface="Times New Roman" panose="02020603050405020304" pitchFamily="18" charset="0"/>
              </a:rPr>
              <a:t> and the T-type NPC are also interesting options.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IN" sz="1900" dirty="0">
                <a:effectLst/>
                <a:latin typeface="Calibri" panose="020F0502020204030204" pitchFamily="34" charset="0"/>
                <a:ea typeface="Calibri" panose="020F0502020204030204" pitchFamily="34" charset="0"/>
                <a:cs typeface="Times New Roman" panose="02020603050405020304" pitchFamily="18" charset="0"/>
              </a:rPr>
              <a:t>All these multilevel topologies can be used to reduce the CMV due to their additional degrees of freedom.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IN" sz="1900" dirty="0">
                <a:effectLst/>
                <a:latin typeface="Calibri" panose="020F0502020204030204" pitchFamily="34" charset="0"/>
                <a:ea typeface="Calibri" panose="020F0502020204030204" pitchFamily="34" charset="0"/>
                <a:cs typeface="Times New Roman" panose="02020603050405020304" pitchFamily="18" charset="0"/>
              </a:rPr>
              <a:t>Thus, a better solution is to achieve the CMV reduction through advanced modulation algorithms. </a:t>
            </a:r>
            <a:r>
              <a:rPr lang="en-IN" sz="1900" dirty="0">
                <a:latin typeface="Calibri" panose="020F0502020204030204" pitchFamily="34" charset="0"/>
                <a:ea typeface="Calibri" panose="020F0502020204030204" pitchFamily="34" charset="0"/>
                <a:cs typeface="Times New Roman" panose="02020603050405020304" pitchFamily="18" charset="0"/>
              </a:rPr>
              <a:t>T</a:t>
            </a:r>
            <a:r>
              <a:rPr lang="en-IN" sz="1900" dirty="0">
                <a:effectLst/>
                <a:latin typeface="Calibri" panose="020F0502020204030204" pitchFamily="34" charset="0"/>
                <a:ea typeface="Calibri" panose="020F0502020204030204" pitchFamily="34" charset="0"/>
                <a:cs typeface="Times New Roman" panose="02020603050405020304" pitchFamily="18" charset="0"/>
              </a:rPr>
              <a:t>he relationship between the switching states of the power converter devices and the vector representation of an SV-based modulation helps to better understand CMV.</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A27BCD4-0539-B161-BF90-E0E18ED64DE7}"/>
              </a:ext>
            </a:extLst>
          </p:cNvPr>
          <p:cNvSpPr txBox="1"/>
          <p:nvPr/>
        </p:nvSpPr>
        <p:spPr>
          <a:xfrm>
            <a:off x="1600200" y="228600"/>
            <a:ext cx="6477000" cy="800219"/>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CMV REDUCTION TECHNIQUES:</a:t>
            </a:r>
          </a:p>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13355" y="5524500"/>
            <a:ext cx="1084298" cy="1295400"/>
          </a:xfrm>
          <a:prstGeom prst="rect">
            <a:avLst/>
          </a:prstGeom>
        </p:spPr>
      </p:pic>
      <p:sp>
        <p:nvSpPr>
          <p:cNvPr id="8" name="Subtitle 3"/>
          <p:cNvSpPr txBox="1">
            <a:spLocks/>
          </p:cNvSpPr>
          <p:nvPr/>
        </p:nvSpPr>
        <p:spPr>
          <a:xfrm>
            <a:off x="541256" y="5806911"/>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066800" y="61722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2" name="TextBox 1">
            <a:extLst>
              <a:ext uri="{FF2B5EF4-FFF2-40B4-BE49-F238E27FC236}">
                <a16:creationId xmlns:a16="http://schemas.microsoft.com/office/drawing/2014/main" id="{B48F9274-8551-1146-EF66-04444A5464D6}"/>
              </a:ext>
            </a:extLst>
          </p:cNvPr>
          <p:cNvSpPr txBox="1"/>
          <p:nvPr/>
        </p:nvSpPr>
        <p:spPr>
          <a:xfrm>
            <a:off x="1447800" y="457200"/>
            <a:ext cx="6324600" cy="523220"/>
          </a:xfrm>
          <a:prstGeom prst="rect">
            <a:avLst/>
          </a:prstGeom>
          <a:noFill/>
        </p:spPr>
        <p:txBody>
          <a:bodyPr wrap="square" rtlCol="0">
            <a:spAutoFit/>
          </a:bodyPr>
          <a:lstStyle/>
          <a:p>
            <a:pPr algn="ctr"/>
            <a:r>
              <a:rPr lang="en-IN" sz="2800" b="1" u="sng" dirty="0">
                <a:effectLst>
                  <a:outerShdw blurRad="38100" dist="38100" dir="2700000" algn="tl">
                    <a:srgbClr val="000000">
                      <a:alpha val="43137"/>
                    </a:srgbClr>
                  </a:outerShdw>
                </a:effectLst>
              </a:rPr>
              <a:t>SPACE VECTOR MODULATION:</a:t>
            </a:r>
            <a:endParaRPr lang="en-US" sz="28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297737B-191F-BE04-591B-0FCBF20CF73A}"/>
              </a:ext>
            </a:extLst>
          </p:cNvPr>
          <p:cNvSpPr txBox="1"/>
          <p:nvPr/>
        </p:nvSpPr>
        <p:spPr>
          <a:xfrm>
            <a:off x="0" y="1446197"/>
            <a:ext cx="9151856" cy="3554819"/>
          </a:xfrm>
          <a:prstGeom prst="rect">
            <a:avLst/>
          </a:prstGeom>
          <a:noFill/>
        </p:spPr>
        <p:txBody>
          <a:bodyPr wrap="square">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Space vector modulation (SVM) is one of the preferred real-time modulation techniques and is widely used for digital control of voltage source inverters.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This presents the principle and implementation of the space vector modulation for the two-level inverter. </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It contains Six Sectors of Triangular in shape and each sector consists of different switching states.</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The switching states decides the reduction in common mode voltage.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90491" y="5604499"/>
            <a:ext cx="1062652" cy="1269539"/>
          </a:xfrm>
          <a:prstGeom prst="rect">
            <a:avLst/>
          </a:prstGeom>
        </p:spPr>
      </p:pic>
      <p:sp>
        <p:nvSpPr>
          <p:cNvPr id="8" name="Subtitle 3"/>
          <p:cNvSpPr txBox="1">
            <a:spLocks/>
          </p:cNvSpPr>
          <p:nvPr/>
        </p:nvSpPr>
        <p:spPr>
          <a:xfrm>
            <a:off x="621817" y="5934469"/>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280556" y="6248696"/>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1026" name="Picture 2">
            <a:extLst>
              <a:ext uri="{FF2B5EF4-FFF2-40B4-BE49-F238E27FC236}">
                <a16:creationId xmlns:a16="http://schemas.microsoft.com/office/drawing/2014/main" id="{85AC7421-7FC1-ED0F-8C7F-1B2DFA58D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7548"/>
            <a:ext cx="9144000" cy="4167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A7A750-668A-A8BB-B9D6-6CF80733F3AE}"/>
              </a:ext>
            </a:extLst>
          </p:cNvPr>
          <p:cNvSpPr txBox="1"/>
          <p:nvPr/>
        </p:nvSpPr>
        <p:spPr>
          <a:xfrm>
            <a:off x="-11784" y="987581"/>
            <a:ext cx="9144000" cy="461665"/>
          </a:xfrm>
          <a:prstGeom prst="rect">
            <a:avLst/>
          </a:prstGeom>
          <a:noFill/>
        </p:spPr>
        <p:txBody>
          <a:bodyPr wrap="square" rtlCol="0">
            <a:spAutoFit/>
          </a:bodyPr>
          <a:lstStyle/>
          <a:p>
            <a:pPr algn="ctr"/>
            <a:r>
              <a:rPr lang="en-US" sz="2400" b="1" u="sng" dirty="0">
                <a:effectLst>
                  <a:outerShdw blurRad="38100" dist="38100" dir="2700000" algn="tl">
                    <a:srgbClr val="000000">
                      <a:alpha val="43137"/>
                    </a:srgbClr>
                  </a:outerShdw>
                </a:effectLst>
              </a:rPr>
              <a:t>3 PHASE 2 LEVEL INVERTER:</a:t>
            </a:r>
          </a:p>
        </p:txBody>
      </p:sp>
      <p:sp>
        <p:nvSpPr>
          <p:cNvPr id="3" name="TextBox 2">
            <a:extLst>
              <a:ext uri="{FF2B5EF4-FFF2-40B4-BE49-F238E27FC236}">
                <a16:creationId xmlns:a16="http://schemas.microsoft.com/office/drawing/2014/main" id="{B7D05849-EC03-0F03-4DA5-61955BB25656}"/>
              </a:ext>
            </a:extLst>
          </p:cNvPr>
          <p:cNvSpPr txBox="1"/>
          <p:nvPr/>
        </p:nvSpPr>
        <p:spPr>
          <a:xfrm>
            <a:off x="-11784" y="304504"/>
            <a:ext cx="9144000" cy="584775"/>
          </a:xfrm>
          <a:prstGeom prst="rect">
            <a:avLst/>
          </a:prstGeom>
          <a:noFill/>
        </p:spPr>
        <p:txBody>
          <a:bodyPr wrap="square" rtlCol="0">
            <a:spAutoFit/>
          </a:bodyPr>
          <a:lstStyle/>
          <a:p>
            <a:pPr algn="ctr"/>
            <a:r>
              <a:rPr lang="en-US" sz="3200" b="1" u="sng" dirty="0">
                <a:effectLst>
                  <a:outerShdw blurRad="38100" dist="38100" dir="2700000" algn="tl">
                    <a:srgbClr val="000000">
                      <a:alpha val="43137"/>
                    </a:srgbClr>
                  </a:outerShdw>
                </a:effectLst>
              </a:rPr>
              <a:t>SPACE VECTOR MODULATION OF 2 LEVEL INVERTER:</a:t>
            </a:r>
          </a:p>
        </p:txBody>
      </p:sp>
    </p:spTree>
    <p:extLst>
      <p:ext uri="{BB962C8B-B14F-4D97-AF65-F5344CB8AC3E}">
        <p14:creationId xmlns:p14="http://schemas.microsoft.com/office/powerpoint/2010/main" val="423150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75463" y="5778738"/>
            <a:ext cx="1004645" cy="1200239"/>
          </a:xfrm>
          <a:prstGeom prst="rect">
            <a:avLst/>
          </a:prstGeom>
        </p:spPr>
      </p:pic>
      <p:sp>
        <p:nvSpPr>
          <p:cNvPr id="8" name="Subtitle 3"/>
          <p:cNvSpPr txBox="1">
            <a:spLocks/>
          </p:cNvSpPr>
          <p:nvPr/>
        </p:nvSpPr>
        <p:spPr>
          <a:xfrm>
            <a:off x="533400" y="5840584"/>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028700" y="6240544"/>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a:t>
            </a:r>
            <a:r>
              <a:rPr lang="en-US" sz="2000" b="1" dirty="0">
                <a:ln w="12700">
                  <a:solidFill>
                    <a:schemeClr val="tx1"/>
                  </a:solidFill>
                </a:ln>
                <a:solidFill>
                  <a:srgbClr val="0000FF"/>
                </a:solidFill>
                <a:effectLst>
                  <a:innerShdw blurRad="63500" dist="50800" dir="10800000">
                    <a:prstClr val="black">
                      <a:alpha val="50000"/>
                    </a:prstClr>
                  </a:innerShdw>
                </a:effectLst>
              </a:rPr>
              <a:t> </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3" name="Picture 2">
            <a:extLst>
              <a:ext uri="{FF2B5EF4-FFF2-40B4-BE49-F238E27FC236}">
                <a16:creationId xmlns:a16="http://schemas.microsoft.com/office/drawing/2014/main" id="{B0752217-C606-0ED2-E672-5E742634B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6" y="788636"/>
            <a:ext cx="8016907" cy="5000993"/>
          </a:xfrm>
          <a:prstGeom prst="rect">
            <a:avLst/>
          </a:prstGeom>
        </p:spPr>
      </p:pic>
      <p:sp>
        <p:nvSpPr>
          <p:cNvPr id="4" name="TextBox 3">
            <a:extLst>
              <a:ext uri="{FF2B5EF4-FFF2-40B4-BE49-F238E27FC236}">
                <a16:creationId xmlns:a16="http://schemas.microsoft.com/office/drawing/2014/main" id="{8096ACEE-7245-B3C1-4970-19564C08E073}"/>
              </a:ext>
            </a:extLst>
          </p:cNvPr>
          <p:cNvSpPr txBox="1"/>
          <p:nvPr/>
        </p:nvSpPr>
        <p:spPr>
          <a:xfrm>
            <a:off x="669892" y="228600"/>
            <a:ext cx="8016908"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DIFFERENT SWITCHING STATES OF 2 LEVEL INVERTER</a:t>
            </a:r>
          </a:p>
        </p:txBody>
      </p:sp>
    </p:spTree>
    <p:extLst>
      <p:ext uri="{BB962C8B-B14F-4D97-AF65-F5344CB8AC3E}">
        <p14:creationId xmlns:p14="http://schemas.microsoft.com/office/powerpoint/2010/main" val="354081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149860" y="5570303"/>
            <a:ext cx="1107440" cy="1323048"/>
          </a:xfrm>
          <a:prstGeom prst="rect">
            <a:avLst/>
          </a:prstGeom>
        </p:spPr>
      </p:pic>
      <p:sp>
        <p:nvSpPr>
          <p:cNvPr id="8" name="Subtitle 3"/>
          <p:cNvSpPr txBox="1">
            <a:spLocks/>
          </p:cNvSpPr>
          <p:nvPr/>
        </p:nvSpPr>
        <p:spPr>
          <a:xfrm>
            <a:off x="703580" y="5913825"/>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257300"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3" name="Picture 2">
            <a:extLst>
              <a:ext uri="{FF2B5EF4-FFF2-40B4-BE49-F238E27FC236}">
                <a16:creationId xmlns:a16="http://schemas.microsoft.com/office/drawing/2014/main" id="{EF36D776-CE45-86DC-E175-0F613FA31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9144000" cy="3809999"/>
          </a:xfrm>
          <a:prstGeom prst="rect">
            <a:avLst/>
          </a:prstGeom>
        </p:spPr>
      </p:pic>
      <p:sp>
        <p:nvSpPr>
          <p:cNvPr id="4" name="TextBox 3">
            <a:extLst>
              <a:ext uri="{FF2B5EF4-FFF2-40B4-BE49-F238E27FC236}">
                <a16:creationId xmlns:a16="http://schemas.microsoft.com/office/drawing/2014/main" id="{9F49512C-2951-71E9-B052-F54252466B67}"/>
              </a:ext>
            </a:extLst>
          </p:cNvPr>
          <p:cNvSpPr txBox="1"/>
          <p:nvPr/>
        </p:nvSpPr>
        <p:spPr>
          <a:xfrm>
            <a:off x="0" y="735318"/>
            <a:ext cx="9144000" cy="523220"/>
          </a:xfrm>
          <a:prstGeom prst="rect">
            <a:avLst/>
          </a:prstGeom>
          <a:noFill/>
        </p:spPr>
        <p:txBody>
          <a:bodyPr wrap="square" rtlCol="0">
            <a:spAutoFit/>
          </a:bodyPr>
          <a:lstStyle/>
          <a:p>
            <a:pPr algn="ctr"/>
            <a:r>
              <a:rPr lang="en-US" sz="2800" b="1" u="sng" dirty="0"/>
              <a:t>Eight switching states of a two level inverter:</a:t>
            </a:r>
          </a:p>
        </p:txBody>
      </p:sp>
    </p:spTree>
    <p:extLst>
      <p:ext uri="{BB962C8B-B14F-4D97-AF65-F5344CB8AC3E}">
        <p14:creationId xmlns:p14="http://schemas.microsoft.com/office/powerpoint/2010/main" val="75166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228600" y="0"/>
            <a:ext cx="1219200" cy="1456566"/>
          </a:xfrm>
          <a:prstGeom prst="rect">
            <a:avLst/>
          </a:prstGeom>
        </p:spPr>
      </p:pic>
      <p:sp>
        <p:nvSpPr>
          <p:cNvPr id="4" name="Subtitle 3"/>
          <p:cNvSpPr>
            <a:spLocks noGrp="1"/>
          </p:cNvSpPr>
          <p:nvPr>
            <p:ph type="subTitle" idx="1"/>
          </p:nvPr>
        </p:nvSpPr>
        <p:spPr>
          <a:xfrm>
            <a:off x="1447800" y="152400"/>
            <a:ext cx="2971800" cy="685800"/>
          </a:xfrm>
        </p:spPr>
        <p:txBody>
          <a:bodyPr>
            <a:normAutofit/>
          </a:bodyPr>
          <a:lstStyle/>
          <a:p>
            <a:pPr>
              <a:lnSpc>
                <a:spcPts val="4000"/>
              </a:lnSpc>
              <a:spcBef>
                <a:spcPts val="0"/>
              </a:spcBef>
            </a:pPr>
            <a:r>
              <a:rPr lang="en-US" b="1" dirty="0">
                <a:solidFill>
                  <a:schemeClr val="tx1"/>
                </a:solidFill>
                <a:latin typeface="Book Antiqua" pitchFamily="18" charset="0"/>
              </a:rPr>
              <a:t>Presented By:  </a:t>
            </a:r>
          </a:p>
          <a:p>
            <a:pPr>
              <a:lnSpc>
                <a:spcPts val="4000"/>
              </a:lnSpc>
              <a:spcBef>
                <a:spcPts val="0"/>
              </a:spcBef>
            </a:pPr>
            <a:endParaRPr lang="en-US" b="1" dirty="0">
              <a:solidFill>
                <a:schemeClr val="tx1"/>
              </a:solidFill>
              <a:latin typeface="Book Antiqua" pitchFamily="18" charset="0"/>
            </a:endParaRPr>
          </a:p>
        </p:txBody>
      </p:sp>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ubtitle 3"/>
          <p:cNvSpPr txBox="1">
            <a:spLocks/>
          </p:cNvSpPr>
          <p:nvPr/>
        </p:nvSpPr>
        <p:spPr>
          <a:xfrm>
            <a:off x="3276600" y="838200"/>
            <a:ext cx="5867400" cy="1600200"/>
          </a:xfrm>
          <a:prstGeom prst="rect">
            <a:avLst/>
          </a:prstGeom>
        </p:spPr>
        <p:txBody>
          <a:bodyPr vert="horz" lIns="91440" tIns="45720" rIns="91440" bIns="45720" rtlCol="0">
            <a:norm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 JITENDRA – BT19EEE001</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MRUNAL SANDIP ATHAWALE – BT19EEE017</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SANDEEP KUMAR SINGH – BT19EEE092</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YASHASWIN VANNALA – BT19EEE110</a:t>
            </a: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0" name="Subtitle 3"/>
          <p:cNvSpPr txBox="1">
            <a:spLocks/>
          </p:cNvSpPr>
          <p:nvPr/>
        </p:nvSpPr>
        <p:spPr>
          <a:xfrm>
            <a:off x="381000" y="3200400"/>
            <a:ext cx="4038600" cy="1600200"/>
          </a:xfrm>
          <a:prstGeom prst="rect">
            <a:avLst/>
          </a:prstGeom>
        </p:spPr>
        <p:txBody>
          <a:bodyPr vert="horz" lIns="91440" tIns="45720" rIns="91440" bIns="45720" rtlCol="0">
            <a:normAutofit/>
          </a:bodyPr>
          <a:lstStyle/>
          <a:p>
            <a:pPr marL="0" marR="0" lvl="0" indent="0" defTabSz="914400" rtl="0" eaLnBrk="1" fontAlgn="auto" latinLnBrk="0" hangingPunct="1">
              <a:lnSpc>
                <a:spcPts val="4000"/>
              </a:lnSpc>
              <a:spcBef>
                <a:spcPts val="0"/>
              </a:spcBef>
              <a:spcAft>
                <a:spcPts val="0"/>
              </a:spcAft>
              <a:buClrTx/>
              <a:buSzPct val="90000"/>
              <a:tabLst/>
              <a:defRPr/>
            </a:pPr>
            <a:r>
              <a:rPr lang="en-US" sz="2000" b="1" dirty="0">
                <a:latin typeface="Book Antiqua" pitchFamily="18" charset="0"/>
              </a:rPr>
              <a:t>PRESENTED TO:</a:t>
            </a:r>
          </a:p>
          <a:p>
            <a:pPr marL="0" marR="0" lvl="0" indent="0" defTabSz="914400" rtl="0" eaLnBrk="1" fontAlgn="auto" latinLnBrk="0" hangingPunct="1">
              <a:spcBef>
                <a:spcPts val="0"/>
              </a:spcBef>
              <a:spcAft>
                <a:spcPts val="0"/>
              </a:spcAft>
              <a:buClrTx/>
              <a:buSzPct val="90000"/>
              <a:tabLst/>
              <a:defRPr/>
            </a:pPr>
            <a:r>
              <a:rPr kumimoji="0" lang="en-US" sz="2000" b="1" i="0" u="none" strike="noStrike" kern="1200" cap="none" spc="0" normalizeH="0" baseline="0" noProof="0" dirty="0">
                <a:ln>
                  <a:noFill/>
                </a:ln>
                <a:effectLst/>
                <a:uLnTx/>
                <a:uFillTx/>
                <a:latin typeface="Book Antiqua" pitchFamily="18" charset="0"/>
                <a:ea typeface="+mn-ea"/>
                <a:cs typeface="+mn-cs"/>
              </a:rPr>
              <a:t>Final Year Project Committee,</a:t>
            </a:r>
          </a:p>
          <a:p>
            <a:pPr marL="0" marR="0" lvl="0" indent="0" defTabSz="914400" rtl="0" eaLnBrk="1" fontAlgn="auto" latinLnBrk="0" hangingPunct="1">
              <a:spcBef>
                <a:spcPts val="0"/>
              </a:spcBef>
              <a:spcAft>
                <a:spcPts val="0"/>
              </a:spcAft>
              <a:buClrTx/>
              <a:buSzPct val="90000"/>
              <a:tabLst/>
              <a:defRPr/>
            </a:pPr>
            <a:r>
              <a:rPr lang="en-US" sz="2000" b="1" dirty="0">
                <a:latin typeface="Book Antiqua" pitchFamily="18" charset="0"/>
              </a:rPr>
              <a:t>Department of Electrical and Electronic Engineering</a:t>
            </a:r>
            <a:endParaRPr kumimoji="0" lang="en-US" sz="2000" b="1" i="0" u="none" strike="noStrike" kern="1200" cap="none" spc="0" normalizeH="0" baseline="0" noProof="0" dirty="0">
              <a:ln>
                <a:noFill/>
              </a:ln>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Subtitle 3"/>
          <p:cNvSpPr txBox="1">
            <a:spLocks/>
          </p:cNvSpPr>
          <p:nvPr/>
        </p:nvSpPr>
        <p:spPr>
          <a:xfrm>
            <a:off x="5257800" y="3200400"/>
            <a:ext cx="3429000" cy="1600200"/>
          </a:xfrm>
          <a:prstGeom prst="rect">
            <a:avLst/>
          </a:prstGeom>
        </p:spPr>
        <p:txBody>
          <a:bodyPr vert="horz" lIns="91440" tIns="45720" rIns="91440" bIns="45720" rtlCol="0">
            <a:normAutofit/>
          </a:bodyPr>
          <a:lstStyle/>
          <a:p>
            <a:pPr marL="0" marR="0" lvl="0" indent="0" defTabSz="914400" rtl="0" eaLnBrk="1" fontAlgn="auto" latinLnBrk="0" hangingPunct="1">
              <a:lnSpc>
                <a:spcPts val="4000"/>
              </a:lnSpc>
              <a:spcBef>
                <a:spcPts val="0"/>
              </a:spcBef>
              <a:spcAft>
                <a:spcPts val="0"/>
              </a:spcAft>
              <a:buClrTx/>
              <a:buSzPct val="90000"/>
              <a:tabLst/>
              <a:defRPr/>
            </a:pPr>
            <a:r>
              <a:rPr lang="en-US" sz="2000" b="1" dirty="0">
                <a:latin typeface="Book Antiqua" pitchFamily="18" charset="0"/>
              </a:rPr>
              <a:t>PROJECT ADVICER:</a:t>
            </a:r>
          </a:p>
          <a:p>
            <a:pPr marL="0" marR="0" lvl="0" indent="0" defTabSz="914400" rtl="0" eaLnBrk="1" fontAlgn="auto" latinLnBrk="0" hangingPunct="1">
              <a:spcBef>
                <a:spcPts val="0"/>
              </a:spcBef>
              <a:spcAft>
                <a:spcPts val="0"/>
              </a:spcAft>
              <a:buClrTx/>
              <a:buSzPct val="90000"/>
              <a:tabLst/>
              <a:defRPr/>
            </a:pPr>
            <a:r>
              <a:rPr lang="en-US" sz="2000" b="1" dirty="0">
                <a:latin typeface="Times New Roman" panose="02020603050405020304" pitchFamily="18" charset="0"/>
                <a:cs typeface="Times New Roman" panose="02020603050405020304" pitchFamily="18" charset="0"/>
              </a:rPr>
              <a:t>Dr . NARENDRABABU A</a:t>
            </a:r>
          </a:p>
          <a:p>
            <a:pPr marL="0" marR="0" lvl="0" indent="0" defTabSz="914400" rtl="0" eaLnBrk="1" fontAlgn="auto" latinLnBrk="0" hangingPunct="1">
              <a:spcBef>
                <a:spcPts val="0"/>
              </a:spcBef>
              <a:spcAft>
                <a:spcPts val="0"/>
              </a:spcAft>
              <a:buClrTx/>
              <a:buSzPct val="90000"/>
              <a:tabLst/>
              <a:defRPr/>
            </a:pPr>
            <a:r>
              <a:rPr lang="en-US" b="1" dirty="0">
                <a:latin typeface="Book Antiqua" pitchFamily="18" charset="0"/>
              </a:rPr>
              <a:t>ASSISTANT PROFESSOR</a:t>
            </a:r>
            <a:endParaRPr kumimoji="0" lang="en-US" b="1" i="0" u="none" strike="noStrike" kern="1200" cap="none" spc="0" normalizeH="0" baseline="0" noProof="0" dirty="0">
              <a:ln>
                <a:noFill/>
              </a:ln>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170616" y="5584220"/>
            <a:ext cx="1119858" cy="1337883"/>
          </a:xfrm>
          <a:prstGeom prst="rect">
            <a:avLst/>
          </a:prstGeom>
        </p:spPr>
      </p:pic>
      <p:sp>
        <p:nvSpPr>
          <p:cNvPr id="8" name="Subtitle 3"/>
          <p:cNvSpPr txBox="1">
            <a:spLocks/>
          </p:cNvSpPr>
          <p:nvPr/>
        </p:nvSpPr>
        <p:spPr>
          <a:xfrm>
            <a:off x="762000" y="5824917"/>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143000" y="6129717"/>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2" name="AutoShape 2" descr="Voltage vectors used in SVM technique for three-phase inverters, represented in d-q reference frame.">
            <a:extLst>
              <a:ext uri="{FF2B5EF4-FFF2-40B4-BE49-F238E27FC236}">
                <a16:creationId xmlns:a16="http://schemas.microsoft.com/office/drawing/2014/main" id="{C9E331A7-D618-4F00-E4AE-F00022AF042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08992C9D-8954-4201-8718-A785DD9E6CD3}"/>
              </a:ext>
            </a:extLst>
          </p:cNvPr>
          <p:cNvPicPr>
            <a:picLocks noChangeAspect="1"/>
          </p:cNvPicPr>
          <p:nvPr/>
        </p:nvPicPr>
        <p:blipFill>
          <a:blip r:embed="rId3"/>
          <a:stretch>
            <a:fillRect/>
          </a:stretch>
        </p:blipFill>
        <p:spPr>
          <a:xfrm>
            <a:off x="1247738" y="1150335"/>
            <a:ext cx="6753262" cy="4491796"/>
          </a:xfrm>
          <a:prstGeom prst="rect">
            <a:avLst/>
          </a:prstGeom>
        </p:spPr>
      </p:pic>
      <p:sp>
        <p:nvSpPr>
          <p:cNvPr id="12" name="TextBox 11">
            <a:extLst>
              <a:ext uri="{FF2B5EF4-FFF2-40B4-BE49-F238E27FC236}">
                <a16:creationId xmlns:a16="http://schemas.microsoft.com/office/drawing/2014/main" id="{32660022-E925-178E-21AB-3BC389ED9C95}"/>
              </a:ext>
            </a:extLst>
          </p:cNvPr>
          <p:cNvSpPr txBox="1"/>
          <p:nvPr/>
        </p:nvSpPr>
        <p:spPr>
          <a:xfrm>
            <a:off x="1012972" y="380730"/>
            <a:ext cx="6813255"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SPACE VECTOR OF 2 LEVEL INVERTER:</a:t>
            </a:r>
          </a:p>
        </p:txBody>
      </p:sp>
    </p:spTree>
    <p:extLst>
      <p:ext uri="{BB962C8B-B14F-4D97-AF65-F5344CB8AC3E}">
        <p14:creationId xmlns:p14="http://schemas.microsoft.com/office/powerpoint/2010/main" val="219973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54990" y="5638800"/>
            <a:ext cx="1020516" cy="1219200"/>
          </a:xfrm>
          <a:prstGeom prst="rect">
            <a:avLst/>
          </a:prstGeom>
        </p:spPr>
      </p:pic>
      <p:sp>
        <p:nvSpPr>
          <p:cNvPr id="8" name="Subtitle 3"/>
          <p:cNvSpPr txBox="1">
            <a:spLocks/>
          </p:cNvSpPr>
          <p:nvPr/>
        </p:nvSpPr>
        <p:spPr>
          <a:xfrm>
            <a:off x="514546" y="57912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257300"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3" name="TextBox 2">
            <a:extLst>
              <a:ext uri="{FF2B5EF4-FFF2-40B4-BE49-F238E27FC236}">
                <a16:creationId xmlns:a16="http://schemas.microsoft.com/office/drawing/2014/main" id="{65A67E0E-E848-DD49-8DE9-4699B9B11918}"/>
              </a:ext>
            </a:extLst>
          </p:cNvPr>
          <p:cNvSpPr txBox="1"/>
          <p:nvPr/>
        </p:nvSpPr>
        <p:spPr>
          <a:xfrm>
            <a:off x="27495" y="607009"/>
            <a:ext cx="8153400" cy="595932"/>
          </a:xfrm>
          <a:prstGeom prst="rect">
            <a:avLst/>
          </a:prstGeom>
          <a:noFill/>
        </p:spPr>
        <p:txBody>
          <a:bodyPr wrap="square">
            <a:spAutoFit/>
          </a:bodyPr>
          <a:lstStyle/>
          <a:p>
            <a:pPr marL="289560" marR="0">
              <a:lnSpc>
                <a:spcPct val="107000"/>
              </a:lnSpc>
              <a:spcBef>
                <a:spcPts val="0"/>
              </a:spcBef>
              <a:spcAft>
                <a:spcPts val="800"/>
              </a:spcAft>
            </a:pPr>
            <a:r>
              <a:rPr lang="en-IN" sz="32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HYBRID 2/3 LEVEL INVERTER: </a:t>
            </a:r>
          </a:p>
        </p:txBody>
      </p:sp>
      <p:sp>
        <p:nvSpPr>
          <p:cNvPr id="2" name="TextBox 1">
            <a:extLst>
              <a:ext uri="{FF2B5EF4-FFF2-40B4-BE49-F238E27FC236}">
                <a16:creationId xmlns:a16="http://schemas.microsoft.com/office/drawing/2014/main" id="{D4380BB2-CAD3-D47A-118F-F12D5095F6B3}"/>
              </a:ext>
            </a:extLst>
          </p:cNvPr>
          <p:cNvSpPr txBox="1"/>
          <p:nvPr/>
        </p:nvSpPr>
        <p:spPr>
          <a:xfrm>
            <a:off x="381000" y="1600200"/>
            <a:ext cx="8458200"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NEED OF NEW INVERTER ?</a:t>
            </a:r>
          </a:p>
          <a:p>
            <a:pPr marL="285750" indent="-285750">
              <a:buFont typeface="Arial" panose="020B0604020202020204" pitchFamily="34" charset="0"/>
              <a:buChar char="•"/>
            </a:pPr>
            <a:r>
              <a:rPr lang="en-US" sz="2400" dirty="0"/>
              <a:t>A new hybrid 2/3 level inverter, that combines features from both two- and three-level inverters with a reduced number of extra semiconductors.</a:t>
            </a:r>
          </a:p>
          <a:p>
            <a:pPr marL="285750" indent="-285750">
              <a:buFont typeface="Arial" panose="020B0604020202020204" pitchFamily="34" charset="0"/>
              <a:buChar char="•"/>
            </a:pPr>
            <a:r>
              <a:rPr lang="en-US" sz="2400" dirty="0"/>
              <a:t>It acts  for a very wide modulation index this inverter can switch the maximum and the minimum phase voltages as a three level inverter ,while the third phase voltage is switched as a two level inverter.</a:t>
            </a:r>
          </a:p>
          <a:p>
            <a:pPr marL="285750" indent="-285750">
              <a:buFont typeface="Arial" panose="020B0604020202020204" pitchFamily="34" charset="0"/>
              <a:buChar char="•"/>
            </a:pPr>
            <a:r>
              <a:rPr lang="en-US" sz="2400" dirty="0"/>
              <a:t> Only for a very narrow band in the modulation index range this topology behaves as a two-level inverter</a:t>
            </a:r>
            <a:r>
              <a:rPr lang="en-US" sz="2000" dirty="0"/>
              <a:t>.</a:t>
            </a:r>
          </a:p>
        </p:txBody>
      </p:sp>
    </p:spTree>
    <p:extLst>
      <p:ext uri="{BB962C8B-B14F-4D97-AF65-F5344CB8AC3E}">
        <p14:creationId xmlns:p14="http://schemas.microsoft.com/office/powerpoint/2010/main" val="1595652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54990" y="5638800"/>
            <a:ext cx="1020516" cy="1219200"/>
          </a:xfrm>
          <a:prstGeom prst="rect">
            <a:avLst/>
          </a:prstGeom>
        </p:spPr>
      </p:pic>
      <p:sp>
        <p:nvSpPr>
          <p:cNvPr id="8" name="Subtitle 3"/>
          <p:cNvSpPr txBox="1">
            <a:spLocks/>
          </p:cNvSpPr>
          <p:nvPr/>
        </p:nvSpPr>
        <p:spPr>
          <a:xfrm>
            <a:off x="514546" y="57912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257300"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3" name="Picture 2">
            <a:extLst>
              <a:ext uri="{FF2B5EF4-FFF2-40B4-BE49-F238E27FC236}">
                <a16:creationId xmlns:a16="http://schemas.microsoft.com/office/drawing/2014/main" id="{1952E16B-87BF-D0B2-F5BE-C7A77953D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5775"/>
            <a:ext cx="9144000" cy="4724400"/>
          </a:xfrm>
          <a:prstGeom prst="rect">
            <a:avLst/>
          </a:prstGeom>
        </p:spPr>
      </p:pic>
      <p:sp>
        <p:nvSpPr>
          <p:cNvPr id="4" name="TextBox 3">
            <a:extLst>
              <a:ext uri="{FF2B5EF4-FFF2-40B4-BE49-F238E27FC236}">
                <a16:creationId xmlns:a16="http://schemas.microsoft.com/office/drawing/2014/main" id="{553C9874-6835-4C7C-D077-FD92C58F0EA4}"/>
              </a:ext>
            </a:extLst>
          </p:cNvPr>
          <p:cNvSpPr txBox="1"/>
          <p:nvPr/>
        </p:nvSpPr>
        <p:spPr>
          <a:xfrm>
            <a:off x="0" y="228600"/>
            <a:ext cx="9125146" cy="584775"/>
          </a:xfrm>
          <a:prstGeom prst="rect">
            <a:avLst/>
          </a:prstGeom>
          <a:noFill/>
        </p:spPr>
        <p:txBody>
          <a:bodyPr wrap="square" rtlCol="0">
            <a:spAutoFit/>
          </a:bodyPr>
          <a:lstStyle/>
          <a:p>
            <a:pPr algn="ctr"/>
            <a:r>
              <a:rPr lang="en-US" sz="3200" b="1" u="sng" dirty="0"/>
              <a:t>STRUCTURE OF 2/3 LEVEL INVERTER:</a:t>
            </a:r>
          </a:p>
        </p:txBody>
      </p:sp>
    </p:spTree>
    <p:extLst>
      <p:ext uri="{BB962C8B-B14F-4D97-AF65-F5344CB8AC3E}">
        <p14:creationId xmlns:p14="http://schemas.microsoft.com/office/powerpoint/2010/main" val="75317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54990" y="5638800"/>
            <a:ext cx="1020516" cy="1219200"/>
          </a:xfrm>
          <a:prstGeom prst="rect">
            <a:avLst/>
          </a:prstGeom>
        </p:spPr>
      </p:pic>
      <p:sp>
        <p:nvSpPr>
          <p:cNvPr id="8" name="Subtitle 3"/>
          <p:cNvSpPr txBox="1">
            <a:spLocks/>
          </p:cNvSpPr>
          <p:nvPr/>
        </p:nvSpPr>
        <p:spPr>
          <a:xfrm>
            <a:off x="514546" y="57912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257300"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2" name="TextBox 1">
            <a:extLst>
              <a:ext uri="{FF2B5EF4-FFF2-40B4-BE49-F238E27FC236}">
                <a16:creationId xmlns:a16="http://schemas.microsoft.com/office/drawing/2014/main" id="{B86BCF20-A330-84F7-6902-C6E96A923545}"/>
              </a:ext>
            </a:extLst>
          </p:cNvPr>
          <p:cNvSpPr txBox="1"/>
          <p:nvPr/>
        </p:nvSpPr>
        <p:spPr>
          <a:xfrm>
            <a:off x="21996" y="513547"/>
            <a:ext cx="9125146" cy="954107"/>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ADVANTAGES IF 2/3 LEVEL INVERTER OVER 2 LEVEL AND MULTILEVEL INVERTERS:</a:t>
            </a:r>
          </a:p>
        </p:txBody>
      </p:sp>
      <p:sp>
        <p:nvSpPr>
          <p:cNvPr id="3" name="TextBox 2">
            <a:extLst>
              <a:ext uri="{FF2B5EF4-FFF2-40B4-BE49-F238E27FC236}">
                <a16:creationId xmlns:a16="http://schemas.microsoft.com/office/drawing/2014/main" id="{53944157-B425-80BE-6A53-AF61ECEFE9D9}"/>
              </a:ext>
            </a:extLst>
          </p:cNvPr>
          <p:cNvSpPr txBox="1"/>
          <p:nvPr/>
        </p:nvSpPr>
        <p:spPr>
          <a:xfrm>
            <a:off x="381000" y="1762527"/>
            <a:ext cx="8458200" cy="3293209"/>
          </a:xfrm>
          <a:prstGeom prst="rect">
            <a:avLst/>
          </a:prstGeom>
          <a:noFill/>
        </p:spPr>
        <p:txBody>
          <a:bodyPr wrap="square" rtlCol="0">
            <a:spAutoFit/>
          </a:bodyPr>
          <a:lstStyle/>
          <a:p>
            <a:pPr marL="285750" indent="-285750">
              <a:buFont typeface="Arial" panose="020B0604020202020204" pitchFamily="34" charset="0"/>
              <a:buChar char="•"/>
            </a:pPr>
            <a:r>
              <a:rPr lang="en-US" sz="2600" dirty="0"/>
              <a:t>The new 2/3 level inverter is less complex and cost free.</a:t>
            </a:r>
          </a:p>
          <a:p>
            <a:pPr marL="285750" indent="-285750">
              <a:buFont typeface="Arial" panose="020B0604020202020204" pitchFamily="34" charset="0"/>
              <a:buChar char="•"/>
            </a:pPr>
            <a:r>
              <a:rPr lang="en-US" sz="2600" dirty="0"/>
              <a:t>The 2/3 level inverter is a best option for medium output voltage operations such as PV arrays etc.</a:t>
            </a:r>
          </a:p>
          <a:p>
            <a:pPr marL="285750" indent="-285750">
              <a:buFont typeface="Arial" panose="020B0604020202020204" pitchFamily="34" charset="0"/>
              <a:buChar char="•"/>
            </a:pPr>
            <a:r>
              <a:rPr lang="en-US" sz="2600" dirty="0"/>
              <a:t>The 2/3 level inverter wins over the typical 2 level inverter in its reduced CMV. </a:t>
            </a:r>
          </a:p>
          <a:p>
            <a:pPr marL="285750" indent="-285750">
              <a:buFont typeface="Arial" panose="020B0604020202020204" pitchFamily="34" charset="0"/>
              <a:buChar char="•"/>
            </a:pPr>
            <a:r>
              <a:rPr lang="en-GB" sz="2600" dirty="0">
                <a:effectLst/>
                <a:latin typeface="Calibri" panose="020F0502020204030204" pitchFamily="34" charset="0"/>
                <a:ea typeface="Calibri" panose="020F0502020204030204" pitchFamily="34" charset="0"/>
                <a:cs typeface="Times New Roman" panose="02020603050405020304" pitchFamily="18" charset="0"/>
              </a:rPr>
              <a:t>The configuration requires only ten controlled switches and can be easily developed by adding two half bridge modules to a two-level inverter</a:t>
            </a:r>
            <a:endParaRPr lang="en-US" sz="2600" dirty="0"/>
          </a:p>
        </p:txBody>
      </p:sp>
    </p:spTree>
    <p:extLst>
      <p:ext uri="{BB962C8B-B14F-4D97-AF65-F5344CB8AC3E}">
        <p14:creationId xmlns:p14="http://schemas.microsoft.com/office/powerpoint/2010/main" val="41604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228600" y="0"/>
            <a:ext cx="1219200" cy="1456566"/>
          </a:xfrm>
          <a:prstGeom prst="rect">
            <a:avLst/>
          </a:prstGeom>
        </p:spPr>
      </p:pic>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FUTURE ENHANCEMENT</a:t>
            </a: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r>
              <a:rPr kumimoji="0" lang="en-US" sz="2000" b="1" i="0" u="none" strike="noStrike" kern="1200" cap="none" spc="0" normalizeH="0" baseline="0" noProof="0" dirty="0">
                <a:ln>
                  <a:noFill/>
                </a:ln>
                <a:solidFill>
                  <a:schemeClr val="tx1"/>
                </a:solidFill>
                <a:effectLst/>
                <a:uLnTx/>
                <a:uFillTx/>
                <a:latin typeface="Book Antiqua" pitchFamily="18" charset="0"/>
                <a:ea typeface="+mn-ea"/>
                <a:cs typeface="+mn-cs"/>
              </a:rPr>
              <a:t>Investigation of modulation strategies to improve output voltage and common mode performance simultaneously etc.</a:t>
            </a: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r>
              <a:rPr kumimoji="0" lang="en-US" sz="2000" b="1" i="0" u="none" strike="noStrike" kern="1200" cap="none" spc="0" normalizeH="0" baseline="0" noProof="0" dirty="0">
                <a:ln>
                  <a:noFill/>
                </a:ln>
                <a:solidFill>
                  <a:schemeClr val="tx1"/>
                </a:solidFill>
                <a:effectLst/>
                <a:uLnTx/>
                <a:uFillTx/>
                <a:latin typeface="Book Antiqua" pitchFamily="18" charset="0"/>
                <a:ea typeface="+mn-ea"/>
                <a:cs typeface="+mn-cs"/>
              </a:rPr>
              <a:t>Applications like EV drive , AC DC charger using hybrid 2/3 level converter etc.</a:t>
            </a:r>
          </a:p>
        </p:txBody>
      </p:sp>
    </p:spTree>
    <p:extLst>
      <p:ext uri="{BB962C8B-B14F-4D97-AF65-F5344CB8AC3E}">
        <p14:creationId xmlns:p14="http://schemas.microsoft.com/office/powerpoint/2010/main" val="1229679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228600" y="0"/>
            <a:ext cx="1219200" cy="1456566"/>
          </a:xfrm>
          <a:prstGeom prst="rect">
            <a:avLst/>
          </a:prstGeom>
        </p:spPr>
      </p:pic>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REFERENCES</a:t>
            </a:r>
          </a:p>
          <a:p>
            <a:pPr marL="0" marR="0" lvl="0" indent="0" algn="ctr" defTabSz="914400" rtl="0" eaLnBrk="1" fontAlgn="auto" latinLnBrk="0" hangingPunct="1">
              <a:lnSpc>
                <a:spcPts val="4000"/>
              </a:lnSpc>
              <a:spcBef>
                <a:spcPts val="0"/>
              </a:spcBef>
              <a:spcAft>
                <a:spcPts val="0"/>
              </a:spcAft>
              <a:buClrTx/>
              <a:buSzPct val="90000"/>
              <a:tabLst/>
              <a:defRPr/>
            </a:pPr>
            <a:endParaRPr lang="en-US" sz="2800" b="1" dirty="0">
              <a:latin typeface="Book Antiqua" pitchFamily="18" charset="0"/>
            </a:endParaRPr>
          </a:p>
        </p:txBody>
      </p:sp>
      <p:sp>
        <p:nvSpPr>
          <p:cNvPr id="2" name="TextBox 1">
            <a:extLst>
              <a:ext uri="{FF2B5EF4-FFF2-40B4-BE49-F238E27FC236}">
                <a16:creationId xmlns:a16="http://schemas.microsoft.com/office/drawing/2014/main" id="{E64EDE9D-58F1-67B1-A6F1-A4B64A388CFA}"/>
              </a:ext>
            </a:extLst>
          </p:cNvPr>
          <p:cNvSpPr txBox="1"/>
          <p:nvPr/>
        </p:nvSpPr>
        <p:spPr>
          <a:xfrm>
            <a:off x="838200" y="2057400"/>
            <a:ext cx="7239000" cy="2369880"/>
          </a:xfrm>
          <a:prstGeom prst="rect">
            <a:avLst/>
          </a:prstGeom>
          <a:noFill/>
        </p:spPr>
        <p:txBody>
          <a:bodyPr wrap="square" rtlCol="0">
            <a:spAutoFit/>
          </a:bodyPr>
          <a:lstStyle/>
          <a:p>
            <a:r>
              <a:rPr lang="en-US" dirty="0">
                <a:hlinkClick r:id="rId3"/>
              </a:rPr>
              <a:t>www.Wikipedia.org</a:t>
            </a:r>
            <a:endParaRPr lang="en-US" dirty="0"/>
          </a:p>
          <a:p>
            <a:r>
              <a:rPr lang="en-US" dirty="0">
                <a:hlinkClick r:id="rId4"/>
              </a:rPr>
              <a:t>www.researchgate.net</a:t>
            </a:r>
            <a:endParaRPr lang="en-US" dirty="0"/>
          </a:p>
          <a:p>
            <a:r>
              <a:rPr lang="en-US" dirty="0">
                <a:hlinkClick r:id="rId5"/>
              </a:rPr>
              <a:t>https://ieeexplore.ieee.org/</a:t>
            </a:r>
            <a:endParaRPr lang="en-US" dirty="0"/>
          </a:p>
          <a:p>
            <a:r>
              <a:rPr lang="en-US" dirty="0">
                <a:hlinkClick r:id="rId6"/>
              </a:rPr>
              <a:t>https://www.switchcraft.org/</a:t>
            </a:r>
            <a:endParaRPr lang="en-US" dirty="0"/>
          </a:p>
          <a:p>
            <a:r>
              <a:rPr lang="en-US" sz="2000" dirty="0"/>
              <a:t>Research paper by </a:t>
            </a:r>
            <a:r>
              <a:rPr lang="en-US" sz="2000" b="1" i="1" dirty="0"/>
              <a:t>Dr . Narendra babu A </a:t>
            </a:r>
            <a:r>
              <a:rPr lang="en-US" sz="2000" dirty="0"/>
              <a:t>Department of Electrical and Electronics Engineering</a:t>
            </a: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3924300" y="414808"/>
            <a:ext cx="1295400" cy="1547601"/>
          </a:xfrm>
          <a:prstGeom prst="rect">
            <a:avLst/>
          </a:prstGeom>
        </p:spPr>
      </p:pic>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524000" y="2343409"/>
            <a:ext cx="6324600" cy="23622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 Special thanks to </a:t>
            </a:r>
          </a:p>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Dr. NARENDRABABU A for Helping us to make this possible</a:t>
            </a: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895600" y="381000"/>
            <a:ext cx="3276600" cy="685800"/>
          </a:xfrm>
        </p:spPr>
        <p:txBody>
          <a:bodyPr>
            <a:normAutofit fontScale="55000" lnSpcReduction="20000"/>
          </a:bodyPr>
          <a:lstStyle/>
          <a:p>
            <a:pPr>
              <a:lnSpc>
                <a:spcPts val="4000"/>
              </a:lnSpc>
              <a:spcBef>
                <a:spcPts val="0"/>
              </a:spcBef>
            </a:pPr>
            <a:r>
              <a:rPr lang="en-US" sz="3600" b="1" dirty="0">
                <a:solidFill>
                  <a:schemeClr val="tx1"/>
                </a:solidFill>
                <a:latin typeface="Book Antiqua" pitchFamily="18" charset="0"/>
              </a:rPr>
              <a:t>PRESENTATION FLOW</a:t>
            </a:r>
            <a:r>
              <a:rPr lang="en-US" b="1" dirty="0">
                <a:solidFill>
                  <a:schemeClr val="tx1"/>
                </a:solidFill>
                <a:latin typeface="Book Antiqua" pitchFamily="18" charset="0"/>
              </a:rPr>
              <a:t>:  </a:t>
            </a:r>
          </a:p>
          <a:p>
            <a:pPr>
              <a:lnSpc>
                <a:spcPts val="4000"/>
              </a:lnSpc>
              <a:spcBef>
                <a:spcPts val="0"/>
              </a:spcBef>
            </a:pPr>
            <a:endParaRPr lang="en-US" b="1" dirty="0">
              <a:solidFill>
                <a:schemeClr val="tx1"/>
              </a:solidFill>
              <a:latin typeface="Book Antiqua" pitchFamily="18" charset="0"/>
            </a:endParaRPr>
          </a:p>
        </p:txBody>
      </p:sp>
      <p:pic>
        <p:nvPicPr>
          <p:cNvPr id="7" name="Picture 6" descr="VNIT logo.png"/>
          <p:cNvPicPr>
            <a:picLocks noChangeAspect="1"/>
          </p:cNvPicPr>
          <p:nvPr/>
        </p:nvPicPr>
        <p:blipFill>
          <a:blip r:embed="rId2"/>
          <a:stretch>
            <a:fillRect/>
          </a:stretch>
        </p:blipFill>
        <p:spPr>
          <a:xfrm>
            <a:off x="152400" y="0"/>
            <a:ext cx="1339427" cy="1600200"/>
          </a:xfrm>
          <a:prstGeom prst="rect">
            <a:avLst/>
          </a:prstGeom>
        </p:spPr>
      </p:pic>
      <p:sp>
        <p:nvSpPr>
          <p:cNvPr id="8" name="Subtitle 3"/>
          <p:cNvSpPr txBox="1">
            <a:spLocks/>
          </p:cNvSpPr>
          <p:nvPr/>
        </p:nvSpPr>
        <p:spPr>
          <a:xfrm>
            <a:off x="228600" y="5867400"/>
            <a:ext cx="8610600" cy="685800"/>
          </a:xfrm>
          <a:prstGeom prst="rect">
            <a:avLst/>
          </a:prstGeom>
          <a:noFill/>
        </p:spPr>
        <p:txBody>
          <a:bodyPr vert="horz" lIns="91440" tIns="45720" rIns="91440" bIns="45720" rtlCol="0">
            <a:normAutofit lnSpcReduction="10000"/>
          </a:bodyPr>
          <a:lstStyle/>
          <a:p>
            <a:pPr marL="0" marR="0" lvl="0" indent="0" algn="ctr" defTabSz="914400" rtl="0" eaLnBrk="1" fontAlgn="auto" latinLnBrk="0" hangingPunct="1">
              <a:spcBef>
                <a:spcPts val="0"/>
              </a:spcBef>
              <a:spcAft>
                <a:spcPts val="0"/>
              </a:spcAft>
              <a:buClrTx/>
              <a:buSzTx/>
              <a:buFont typeface="Arial" pitchFamily="34" charset="0"/>
              <a:buNone/>
              <a:tabLst/>
              <a:defRPr/>
            </a:pPr>
            <a:r>
              <a:rPr kumimoji="0" lang="en-US" sz="2000" b="1" i="0" u="none" strike="noStrike" kern="1200" normalizeH="0" baseline="0" noProof="0" dirty="0">
                <a:ln w="18000">
                  <a:noFill/>
                  <a:prstDash val="solid"/>
                  <a:miter lim="800000"/>
                </a:ln>
                <a:effectLst>
                  <a:outerShdw blurRad="50800" dist="38100" algn="l" rotWithShape="0">
                    <a:prstClr val="black">
                      <a:alpha val="40000"/>
                    </a:prstClr>
                  </a:outerShdw>
                </a:effectLst>
                <a:uLnTx/>
                <a:uFillTx/>
                <a:latin typeface="+mj-lt"/>
                <a:ea typeface="+mn-ea"/>
                <a:cs typeface="+mn-cs"/>
              </a:rPr>
              <a:t>Visvesvaraya National </a:t>
            </a:r>
            <a:r>
              <a:rPr lang="en-US" sz="2000" b="1" dirty="0">
                <a:ln w="18000">
                  <a:noFill/>
                  <a:prstDash val="solid"/>
                  <a:miter lim="800000"/>
                </a:ln>
                <a:effectLst>
                  <a:outerShdw blurRad="50800" dist="38100" algn="l" rotWithShape="0">
                    <a:prstClr val="black">
                      <a:alpha val="40000"/>
                    </a:prstClr>
                  </a:outerShdw>
                </a:effectLst>
                <a:latin typeface="+mj-lt"/>
              </a:rPr>
              <a:t>I</a:t>
            </a:r>
            <a:r>
              <a:rPr kumimoji="0" lang="en-US" sz="2000" b="1" i="0" u="none" strike="noStrike" kern="1200" normalizeH="0" baseline="0" noProof="0" dirty="0" err="1">
                <a:ln w="18000">
                  <a:noFill/>
                  <a:prstDash val="solid"/>
                  <a:miter lim="800000"/>
                </a:ln>
                <a:effectLst>
                  <a:outerShdw blurRad="50800" dist="38100" algn="l" rotWithShape="0">
                    <a:prstClr val="black">
                      <a:alpha val="40000"/>
                    </a:prstClr>
                  </a:outerShdw>
                </a:effectLst>
                <a:uLnTx/>
                <a:uFillTx/>
                <a:latin typeface="+mj-lt"/>
                <a:ea typeface="+mn-ea"/>
                <a:cs typeface="+mn-cs"/>
              </a:rPr>
              <a:t>nstitute</a:t>
            </a:r>
            <a:r>
              <a:rPr kumimoji="0" lang="en-US" sz="2000" b="1" i="0" u="none" strike="noStrike" kern="1200" normalizeH="0" baseline="0" noProof="0" dirty="0">
                <a:ln w="18000">
                  <a:noFill/>
                  <a:prstDash val="solid"/>
                  <a:miter lim="800000"/>
                </a:ln>
                <a:effectLst>
                  <a:outerShdw blurRad="50800" dist="38100" algn="l" rotWithShape="0">
                    <a:prstClr val="black">
                      <a:alpha val="40000"/>
                    </a:prstClr>
                  </a:outerShdw>
                </a:effectLst>
                <a:uLnTx/>
                <a:uFillTx/>
                <a:latin typeface="+mj-lt"/>
                <a:ea typeface="+mn-ea"/>
                <a:cs typeface="+mn-cs"/>
              </a:rPr>
              <a:t> of Technology   </a:t>
            </a:r>
          </a:p>
          <a:p>
            <a:pPr algn="ctr">
              <a:defRPr/>
            </a:pPr>
            <a:r>
              <a:rPr lang="en-US" sz="2000" b="1" dirty="0">
                <a:ln w="12700">
                  <a:solidFill>
                    <a:schemeClr val="tx1"/>
                  </a:solidFill>
                </a:ln>
                <a:solidFill>
                  <a:srgbClr val="0000FF"/>
                </a:solidFill>
                <a:effectLst>
                  <a:innerShdw blurRad="63500" dist="50800" dir="10800000">
                    <a:prstClr val="black">
                      <a:alpha val="50000"/>
                    </a:prstClr>
                  </a:innerShdw>
                </a:effectLst>
              </a:rPr>
              <a:t>Electrical Engineering Depart</a:t>
            </a:r>
            <a:r>
              <a:rPr lang="en-US" sz="2000" b="1" dirty="0">
                <a:ln w="12700">
                  <a:solidFill>
                    <a:schemeClr val="tx1"/>
                  </a:solidFill>
                </a:ln>
                <a:solidFill>
                  <a:srgbClr val="0000FF"/>
                </a:solidFill>
                <a:effectLst>
                  <a:innerShdw blurRad="63500" dist="50800" dir="10800000">
                    <a:prstClr val="black">
                      <a:alpha val="50000"/>
                    </a:prstClr>
                  </a:innerShdw>
                </a:effectLst>
                <a:latin typeface="Book Antiqua" pitchFamily="18" charset="0"/>
              </a:rPr>
              <a:t>ment</a:t>
            </a:r>
          </a:p>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endParaRPr kumimoji="0" lang="en-US" sz="2000" b="1" i="0" u="none" strike="noStrike" kern="1200" normalizeH="0" baseline="0" noProof="0" dirty="0">
              <a:ln w="18000">
                <a:noFill/>
                <a:prstDash val="solid"/>
                <a:miter lim="800000"/>
              </a:ln>
              <a:effectLst>
                <a:outerShdw blurRad="50800" dist="38100" algn="l" rotWithShape="0">
                  <a:prstClr val="black">
                    <a:alpha val="40000"/>
                  </a:prstClr>
                </a:outerShdw>
              </a:effectLst>
              <a:uLnTx/>
              <a:uFillTx/>
              <a:latin typeface="+mj-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11" name="Diagram 10"/>
          <p:cNvGraphicFramePr/>
          <p:nvPr>
            <p:extLst>
              <p:ext uri="{D42A27DB-BD31-4B8C-83A1-F6EECF244321}">
                <p14:modId xmlns:p14="http://schemas.microsoft.com/office/powerpoint/2010/main" val="35820814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3886200" y="29852"/>
            <a:ext cx="1219200" cy="1456566"/>
          </a:xfrm>
          <a:prstGeom prst="rect">
            <a:avLst/>
          </a:prstGeom>
        </p:spPr>
      </p:pic>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685800" y="1867418"/>
            <a:ext cx="83058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dirty="0">
                <a:latin typeface="Book Antiqua" pitchFamily="18" charset="0"/>
              </a:rPr>
              <a:t> </a:t>
            </a:r>
            <a:r>
              <a:rPr lang="en-US" sz="2800" b="1" u="sng" dirty="0">
                <a:effectLst>
                  <a:outerShdw blurRad="38100" dist="38100" dir="2700000" algn="tl">
                    <a:srgbClr val="000000">
                      <a:alpha val="43137"/>
                    </a:srgbClr>
                  </a:outerShdw>
                </a:effectLst>
                <a:latin typeface="Book Antiqua" pitchFamily="18" charset="0"/>
              </a:rPr>
              <a:t>PROJECT OBJECTIVE</a:t>
            </a:r>
          </a:p>
          <a:p>
            <a:pPr marL="0" marR="0" lvl="0" indent="0" algn="ctr" defTabSz="914400" rtl="0" eaLnBrk="1" fontAlgn="auto" latinLnBrk="0" hangingPunct="1">
              <a:lnSpc>
                <a:spcPct val="150000"/>
              </a:lnSpc>
              <a:spcBef>
                <a:spcPts val="0"/>
              </a:spcBef>
              <a:spcAft>
                <a:spcPts val="0"/>
              </a:spcAft>
              <a:buClrTx/>
              <a:buSzPct val="90000"/>
              <a:tabLst/>
              <a:defRPr/>
            </a:pPr>
            <a:endParaRPr kumimoji="0" lang="en-US" b="1" i="0" u="none" strike="noStrike" kern="1200" cap="none" spc="0" normalizeH="0" baseline="0" noProof="0" dirty="0">
              <a:ln>
                <a:noFill/>
              </a:ln>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tabLst/>
              <a:defRPr/>
            </a:pPr>
            <a:r>
              <a:rPr kumimoji="0" lang="en-US" sz="3000" b="1" i="0" u="none" strike="noStrike" kern="1200" cap="none" spc="0" normalizeH="0" baseline="0" noProof="0" dirty="0">
                <a:ln>
                  <a:noFill/>
                </a:ln>
                <a:solidFill>
                  <a:schemeClr val="tx1"/>
                </a:solidFill>
                <a:effectLst/>
                <a:uLnTx/>
                <a:uFillTx/>
                <a:latin typeface="Book Antiqua" pitchFamily="18" charset="0"/>
                <a:ea typeface="+mn-ea"/>
                <a:cs typeface="+mn-cs"/>
              </a:rPr>
              <a:t>Reducing of common mode voltage and it’s effects in inverters by using space vector modulation technique</a:t>
            </a:r>
          </a:p>
          <a:p>
            <a:pPr marL="0" marR="0" lvl="0" indent="0" algn="ctr" defTabSz="914400" rtl="0" eaLnBrk="1" fontAlgn="auto" latinLnBrk="0" hangingPunct="1">
              <a:lnSpc>
                <a:spcPts val="4000"/>
              </a:lnSpc>
              <a:spcBef>
                <a:spcPts val="0"/>
              </a:spcBef>
              <a:spcAft>
                <a:spcPts val="0"/>
              </a:spcAft>
              <a:buClrTx/>
              <a:buSzPct val="90000"/>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3886200" y="110640"/>
            <a:ext cx="1219200" cy="1456566"/>
          </a:xfrm>
          <a:prstGeom prst="rect">
            <a:avLst/>
          </a:prstGeom>
        </p:spPr>
      </p:pic>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a:t>
            </a:r>
            <a:r>
              <a:rPr lang="en-US" sz="2000" b="1" dirty="0">
                <a:ln w="12700">
                  <a:solidFill>
                    <a:schemeClr val="tx1"/>
                  </a:solidFill>
                </a:ln>
                <a:solidFill>
                  <a:srgbClr val="0000FF"/>
                </a:solidFill>
                <a:effectLst>
                  <a:innerShdw blurRad="63500" dist="50800" dir="10800000">
                    <a:prstClr val="black">
                      <a:alpha val="50000"/>
                    </a:prstClr>
                  </a:innerShdw>
                </a:effectLst>
              </a:rPr>
              <a:t> </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533400" y="1600200"/>
            <a:ext cx="8039100" cy="4800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Pct val="90000"/>
              <a:tabLst/>
              <a:defRPr/>
            </a:pPr>
            <a:r>
              <a:rPr lang="en-US" sz="2800" b="1" u="sng" dirty="0">
                <a:effectLst>
                  <a:outerShdw blurRad="38100" dist="38100" dir="2700000" algn="tl">
                    <a:srgbClr val="000000">
                      <a:alpha val="43137"/>
                    </a:srgbClr>
                  </a:outerShdw>
                </a:effectLst>
                <a:latin typeface="Book Antiqua" pitchFamily="18" charset="0"/>
              </a:rPr>
              <a:t> INTRODUCTION</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 industry are focusing their efforts on finding more efficient and reliable  electrical machines and motor drives. </a:t>
            </a: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However, many of the motors driven by pulse-width modulated converters face the recurring problem of common-mode voltage (CMV)</a:t>
            </a: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In fact, this voltage leads to other problems such as bearing breakdown, deterioration of the stator winding insulation and electromagnetic interferences (EMI) that can affect the lifespan and correct operation of the motors</a:t>
            </a:r>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3886200" y="0"/>
            <a:ext cx="1219200" cy="1456566"/>
          </a:xfrm>
          <a:prstGeom prst="rect">
            <a:avLst/>
          </a:prstGeom>
        </p:spPr>
      </p:pic>
      <p:sp>
        <p:nvSpPr>
          <p:cNvPr id="8" name="Subtitle 3"/>
          <p:cNvSpPr txBox="1">
            <a:spLocks/>
          </p:cNvSpPr>
          <p:nvPr/>
        </p:nvSpPr>
        <p:spPr>
          <a:xfrm>
            <a:off x="304800" y="5562600"/>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14400" y="59436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lang="en-US" sz="2000" b="1" baseline="0" dirty="0">
                <a:ln w="12700">
                  <a:solidFill>
                    <a:schemeClr val="tx1"/>
                  </a:solidFill>
                </a:ln>
                <a:solidFill>
                  <a:srgbClr val="0000FF"/>
                </a:solidFill>
                <a:effectLst>
                  <a:innerShdw blurRad="63500" dist="50800" dir="10800000">
                    <a:prstClr val="black">
                      <a:alpha val="50000"/>
                    </a:prstClr>
                  </a:innerShdw>
                </a:effectLst>
              </a:rPr>
              <a:t> </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0" y="1524000"/>
            <a:ext cx="9144000" cy="5029200"/>
          </a:xfrm>
          <a:prstGeom prst="rect">
            <a:avLst/>
          </a:prstGeom>
        </p:spPr>
        <p:txBody>
          <a:bodyPr vert="horz" lIns="91440" tIns="45720" rIns="91440" bIns="45720" rtlCol="0">
            <a:normAutofit/>
          </a:bodyPr>
          <a:lstStyle/>
          <a:p>
            <a:pPr marL="0" marR="0">
              <a:lnSpc>
                <a:spcPct val="107000"/>
              </a:lnSpc>
              <a:spcBef>
                <a:spcPts val="0"/>
              </a:spcBef>
              <a:spcAft>
                <a:spcPts val="800"/>
              </a:spcAft>
            </a:pPr>
            <a:r>
              <a:rPr lang="en-US" sz="2800" b="1" dirty="0">
                <a:latin typeface="Book Antiqua" pitchFamily="18" charset="0"/>
              </a:rPr>
              <a:t>              </a:t>
            </a:r>
            <a:r>
              <a:rPr lang="en-US" sz="2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COMMON-MODE VOLTAGE IN INVERTER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Common-mode Voltage In a three-phase AC system, it can be defined as the voltage difference between the power source ground and the neutral point of a three-phase load. </a:t>
            </a: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If the load is an AC motor, the neutral point of the load means the stator neutral of the motor.</a:t>
            </a: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It is important to define the common-mode voltage in mathematical terms in order to compare its characteristics among different types of source and load combinations.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58525" y="5725087"/>
            <a:ext cx="952893" cy="1138412"/>
          </a:xfrm>
          <a:prstGeom prst="rect">
            <a:avLst/>
          </a:prstGeom>
        </p:spPr>
      </p:pic>
      <p:sp>
        <p:nvSpPr>
          <p:cNvPr id="8" name="Subtitle 3"/>
          <p:cNvSpPr txBox="1">
            <a:spLocks/>
          </p:cNvSpPr>
          <p:nvPr/>
        </p:nvSpPr>
        <p:spPr>
          <a:xfrm>
            <a:off x="381000" y="5827006"/>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036818" y="6248400"/>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a:extLst>
              <a:ext uri="{FF2B5EF4-FFF2-40B4-BE49-F238E27FC236}">
                <a16:creationId xmlns:a16="http://schemas.microsoft.com/office/drawing/2014/main" id="{E5948EAF-C25C-A4A6-7B08-3614C427DF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7" y="1066799"/>
            <a:ext cx="9144000" cy="4676355"/>
          </a:xfrm>
          <a:prstGeom prst="rect">
            <a:avLst/>
          </a:prstGeom>
          <a:noFill/>
          <a:ln>
            <a:noFill/>
          </a:ln>
        </p:spPr>
      </p:pic>
      <p:sp>
        <p:nvSpPr>
          <p:cNvPr id="3" name="TextBox 2">
            <a:extLst>
              <a:ext uri="{FF2B5EF4-FFF2-40B4-BE49-F238E27FC236}">
                <a16:creationId xmlns:a16="http://schemas.microsoft.com/office/drawing/2014/main" id="{6AC03942-0D7E-EDA1-6EAF-71B1C0786C4D}"/>
              </a:ext>
            </a:extLst>
          </p:cNvPr>
          <p:cNvSpPr txBox="1"/>
          <p:nvPr/>
        </p:nvSpPr>
        <p:spPr>
          <a:xfrm>
            <a:off x="0" y="304800"/>
            <a:ext cx="9144000"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EXAMPLE OF CMV IN INVERTER-DRIVEN AC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43206" y="5653601"/>
            <a:ext cx="1007469" cy="1203613"/>
          </a:xfrm>
          <a:prstGeom prst="rect">
            <a:avLst/>
          </a:prstGeom>
        </p:spPr>
      </p:pic>
      <p:sp>
        <p:nvSpPr>
          <p:cNvPr id="8" name="Subtitle 3"/>
          <p:cNvSpPr txBox="1">
            <a:spLocks/>
          </p:cNvSpPr>
          <p:nvPr/>
        </p:nvSpPr>
        <p:spPr>
          <a:xfrm>
            <a:off x="501970" y="5837673"/>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1030268" y="6246829"/>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lang="en-US" sz="2000" b="1" baseline="0" dirty="0">
                <a:ln w="12700">
                  <a:solidFill>
                    <a:schemeClr val="tx1"/>
                  </a:solidFill>
                </a:ln>
                <a:solidFill>
                  <a:srgbClr val="0000FF"/>
                </a:solidFill>
                <a:effectLst>
                  <a:innerShdw blurRad="63500" dist="50800" dir="10800000">
                    <a:prstClr val="black">
                      <a:alpha val="50000"/>
                    </a:prstClr>
                  </a:innerShdw>
                </a:effectLst>
              </a:rPr>
              <a:t> </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13124" y="306371"/>
            <a:ext cx="8954675" cy="51184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50000"/>
              </a:lnSpc>
              <a:spcBef>
                <a:spcPts val="0"/>
              </a:spcBef>
              <a:spcAft>
                <a:spcPts val="0"/>
              </a:spcAft>
              <a:buClrTx/>
              <a:buSzPct val="90000"/>
              <a:tabLst/>
              <a:defRPr/>
            </a:pPr>
            <a:r>
              <a:rPr kumimoji="0" lang="en-US" sz="2800" b="1" i="0" u="sng" strike="noStrike" kern="1200" cap="none" spc="0" normalizeH="0" baseline="0" noProof="0" dirty="0">
                <a:ln>
                  <a:noFill/>
                </a:ln>
                <a:effectLst>
                  <a:outerShdw blurRad="38100" dist="38100" dir="2700000" algn="tl">
                    <a:srgbClr val="000000">
                      <a:alpha val="43137"/>
                    </a:srgbClr>
                  </a:outerShdw>
                </a:effectLst>
                <a:uLnTx/>
                <a:uFillTx/>
                <a:latin typeface="Book Antiqua" pitchFamily="18" charset="0"/>
                <a:ea typeface="+mn-ea"/>
                <a:cs typeface="+mn-cs"/>
              </a:rPr>
              <a:t>PROBLEMS CAUSED BY CMV IN INVERTERS:</a:t>
            </a: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28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28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28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pic>
        <p:nvPicPr>
          <p:cNvPr id="3" name="Picture 2">
            <a:extLst>
              <a:ext uri="{FF2B5EF4-FFF2-40B4-BE49-F238E27FC236}">
                <a16:creationId xmlns:a16="http://schemas.microsoft.com/office/drawing/2014/main" id="{1184DD5F-582C-ECC1-7D28-DC5E2784C96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143000"/>
            <a:ext cx="9112571" cy="45098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NIT logo.png"/>
          <p:cNvPicPr>
            <a:picLocks noChangeAspect="1"/>
          </p:cNvPicPr>
          <p:nvPr/>
        </p:nvPicPr>
        <p:blipFill>
          <a:blip r:embed="rId2"/>
          <a:stretch>
            <a:fillRect/>
          </a:stretch>
        </p:blipFill>
        <p:spPr>
          <a:xfrm>
            <a:off x="0" y="5706234"/>
            <a:ext cx="964071" cy="1151766"/>
          </a:xfrm>
          <a:prstGeom prst="rect">
            <a:avLst/>
          </a:prstGeom>
        </p:spPr>
      </p:pic>
      <p:sp>
        <p:nvSpPr>
          <p:cNvPr id="8" name="Subtitle 3"/>
          <p:cNvSpPr txBox="1">
            <a:spLocks/>
          </p:cNvSpPr>
          <p:nvPr/>
        </p:nvSpPr>
        <p:spPr>
          <a:xfrm>
            <a:off x="381000" y="5901064"/>
            <a:ext cx="8610600" cy="609600"/>
          </a:xfrm>
          <a:prstGeom prst="rect">
            <a:avLst/>
          </a:prstGeom>
          <a:noFill/>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Visvesvaraya National </a:t>
            </a:r>
            <a:r>
              <a:rPr lang="en-US" sz="3000" b="1" dirty="0">
                <a:ln w="18000">
                  <a:solidFill>
                    <a:srgbClr val="FF0000"/>
                  </a:solidFill>
                  <a:prstDash val="solid"/>
                  <a:miter lim="800000"/>
                </a:ln>
                <a:solidFill>
                  <a:srgbClr val="0000FF"/>
                </a:solidFill>
                <a:effectLst>
                  <a:outerShdw blurRad="25500" dist="23000" dir="7020000" algn="tl">
                    <a:srgbClr val="000000">
                      <a:alpha val="50000"/>
                    </a:srgbClr>
                  </a:outerShdw>
                </a:effectLst>
                <a:latin typeface="+mj-lt"/>
              </a:rPr>
              <a:t>I</a:t>
            </a:r>
            <a:r>
              <a:rPr kumimoji="0" lang="en-US" sz="3000" b="1" i="0" u="none" strike="noStrike" kern="1200" normalizeH="0" baseline="0" noProof="0" dirty="0" err="1">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nstitute</a:t>
            </a:r>
            <a:r>
              <a:rPr kumimoji="0" lang="en-US" sz="3000" b="1" i="0" u="none" strike="noStrike" kern="1200" normalizeH="0" baseline="0" noProof="0" dirty="0">
                <a:ln w="18000">
                  <a:solidFill>
                    <a:srgbClr val="FF0000"/>
                  </a:solidFill>
                  <a:prstDash val="solid"/>
                  <a:miter lim="800000"/>
                </a:ln>
                <a:solidFill>
                  <a:srgbClr val="0000FF"/>
                </a:solidFill>
                <a:effectLst>
                  <a:outerShdw blurRad="25500" dist="23000" dir="7020000" algn="tl">
                    <a:srgbClr val="000000">
                      <a:alpha val="50000"/>
                    </a:srgbClr>
                  </a:outerShdw>
                </a:effectLst>
                <a:uLnTx/>
                <a:uFillTx/>
                <a:latin typeface="+mj-lt"/>
                <a:ea typeface="+mn-ea"/>
                <a:cs typeface="+mn-cs"/>
              </a:rPr>
              <a:t> of Technology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990600" y="6205864"/>
            <a:ext cx="71628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ts val="4000"/>
              </a:lnSpc>
              <a:spcBef>
                <a:spcPts val="0"/>
              </a:spcBef>
              <a:spcAft>
                <a:spcPts val="0"/>
              </a:spcAft>
              <a:buClrTx/>
              <a:buSzTx/>
              <a:buFont typeface="Arial" pitchFamily="34" charset="0"/>
              <a:buNone/>
              <a:tabLst/>
              <a:defRPr/>
            </a:pPr>
            <a:r>
              <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Electrical</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ea typeface="+mn-ea"/>
                <a:cs typeface="+mn-cs"/>
              </a:rPr>
              <a:t> Engineering Depart</a:t>
            </a:r>
            <a:r>
              <a:rPr kumimoji="0" lang="en-US" sz="2000" b="1" i="0" u="none" strike="noStrike" kern="1200" cap="none" spc="0" normalizeH="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rPr>
              <a:t>ment</a:t>
            </a:r>
            <a:endParaRPr kumimoji="0" lang="en-US" sz="2000" b="1" i="0" u="none" strike="noStrike" kern="1200" cap="none" spc="0" normalizeH="0" baseline="0" noProof="0" dirty="0">
              <a:ln w="12700">
                <a:solidFill>
                  <a:schemeClr val="tx1"/>
                </a:solidFill>
              </a:ln>
              <a:solidFill>
                <a:srgbClr val="0000FF"/>
              </a:solidFill>
              <a:effectLst>
                <a:innerShdw blurRad="63500" dist="50800" dir="10800000">
                  <a:prstClr val="black">
                    <a:alpha val="50000"/>
                  </a:prstClr>
                </a:innerShdw>
              </a:effectLst>
              <a:uLnTx/>
              <a:uFillTx/>
              <a:latin typeface="Book Antiqua"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1676400" y="1066800"/>
            <a:ext cx="6324600" cy="3657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50000"/>
              </a:lnSpc>
              <a:spcBef>
                <a:spcPts val="0"/>
              </a:spcBef>
              <a:spcAft>
                <a:spcPts val="0"/>
              </a:spcAft>
              <a:buClrTx/>
              <a:buSzPct val="90000"/>
              <a:tabLst/>
              <a:defRPr/>
            </a:pPr>
            <a:endParaRPr kumimoji="0" lang="en-US" b="1" i="0" u="none" strike="noStrike" kern="1200" cap="none" spc="0" normalizeH="0" baseline="0" noProof="0" dirty="0">
              <a:ln>
                <a:noFill/>
              </a:ln>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Courier New" pitchFamily="49" charset="0"/>
              <a:buChar char="o"/>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0" marR="0" lvl="0" indent="0" algn="ctr" defTabSz="914400" rtl="0" eaLnBrk="1" fontAlgn="auto" latinLnBrk="0" hangingPunct="1">
              <a:lnSpc>
                <a:spcPts val="4000"/>
              </a:lnSpc>
              <a:spcBef>
                <a:spcPts val="0"/>
              </a:spcBef>
              <a:spcAft>
                <a:spcPts val="0"/>
              </a:spcAft>
              <a:buClrTx/>
              <a:buSzPct val="90000"/>
              <a:buFont typeface="Wingdings" pitchFamily="2" charset="2"/>
              <a:buChar char="§"/>
              <a:tabLst/>
              <a:defRPr/>
            </a:pPr>
            <a:endParaRPr kumimoji="0" lang="en-US" sz="1600"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2" name="TextBox 1">
            <a:extLst>
              <a:ext uri="{FF2B5EF4-FFF2-40B4-BE49-F238E27FC236}">
                <a16:creationId xmlns:a16="http://schemas.microsoft.com/office/drawing/2014/main" id="{BFAE04A7-645C-4941-1BD7-2550E22AE2C5}"/>
              </a:ext>
            </a:extLst>
          </p:cNvPr>
          <p:cNvSpPr txBox="1"/>
          <p:nvPr/>
        </p:nvSpPr>
        <p:spPr>
          <a:xfrm>
            <a:off x="304800" y="304800"/>
            <a:ext cx="8763000" cy="2456378"/>
          </a:xfrm>
          <a:prstGeom prst="rect">
            <a:avLst/>
          </a:prstGeom>
          <a:noFill/>
        </p:spPr>
        <p:txBody>
          <a:bodyPr wrap="square" rtlCol="0">
            <a:spAutoFit/>
          </a:bodyPr>
          <a:lstStyle/>
          <a:p>
            <a:pPr marR="0" lvl="0" algn="ctr">
              <a:lnSpc>
                <a:spcPct val="107000"/>
              </a:lnSpc>
              <a:spcBef>
                <a:spcPts val="0"/>
              </a:spcBef>
              <a:spcAft>
                <a:spcPts val="800"/>
              </a:spcAft>
            </a:pPr>
            <a:r>
              <a:rPr lang="en-US" sz="2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TYPES OF INVERTERS USED IN INDUSTRIES</a:t>
            </a:r>
          </a:p>
          <a:p>
            <a:pPr marR="0" lvl="0">
              <a:lnSpc>
                <a:spcPct val="107000"/>
              </a:lnSpc>
              <a:spcBef>
                <a:spcPts val="0"/>
              </a:spcBef>
              <a:spcAft>
                <a:spcPts val="800"/>
              </a:spcAft>
            </a:pPr>
            <a:r>
              <a:rPr lang="en-US" sz="24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2-LEVEL INVERTER : </a:t>
            </a:r>
            <a:endParaRPr lang="en-US"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2-level voltage source inverters, there are eight different switching states for the six inverter-switches, and the voltages across the output terminals and the DC bus mid-point can be either +E/2 or -E/2 according to the inverter switching states</a:t>
            </a:r>
          </a:p>
        </p:txBody>
      </p:sp>
      <p:pic>
        <p:nvPicPr>
          <p:cNvPr id="5" name="Picture 4">
            <a:extLst>
              <a:ext uri="{FF2B5EF4-FFF2-40B4-BE49-F238E27FC236}">
                <a16:creationId xmlns:a16="http://schemas.microsoft.com/office/drawing/2014/main" id="{231774C3-09C8-3E3E-DE7D-3A3A27F9C2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6112"/>
            <a:ext cx="9118930" cy="309508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1422</Words>
  <Application>Microsoft Office PowerPoint</Application>
  <PresentationFormat>On-screen Show (4:3)</PresentationFormat>
  <Paragraphs>167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 Antiqua</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srinivas</dc:creator>
  <cp:lastModifiedBy>JITENDRA Agarpu</cp:lastModifiedBy>
  <cp:revision>71</cp:revision>
  <dcterms:created xsi:type="dcterms:W3CDTF">2022-09-11T11:07:14Z</dcterms:created>
  <dcterms:modified xsi:type="dcterms:W3CDTF">2022-10-30T16:50:28Z</dcterms:modified>
</cp:coreProperties>
</file>