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82828"/>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82828"/>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82828"/>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82828"/>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82828"/>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82828"/>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82828"/>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82828"/>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82828"/>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282828"/>
        </a:fontRef>
        <a:srgbClr val="282828"/>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8DADE"/>
          </a:solidFill>
        </a:fill>
      </a:tcStyle>
    </a:wholeTbl>
    <a:band2H>
      <a:tcTxStyle b="def" i="def"/>
      <a:tcStyle>
        <a:tcBdr/>
        <a:fill>
          <a:solidFill>
            <a:srgbClr val="ECED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282828"/>
        </a:fontRef>
        <a:srgbClr val="282828"/>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7D4D3"/>
          </a:solidFill>
        </a:fill>
      </a:tcStyle>
    </a:wholeTbl>
    <a:band2H>
      <a:tcTxStyle b="def" i="def"/>
      <a:tcStyle>
        <a:tcBdr/>
        <a:fill>
          <a:solidFill>
            <a:srgbClr val="ECEBEA"/>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282828"/>
        </a:fontRef>
        <a:srgbClr val="282828"/>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D3D6"/>
          </a:solidFill>
        </a:fill>
      </a:tcStyle>
    </a:wholeTbl>
    <a:band2H>
      <a:tcTxStyle b="def" i="def"/>
      <a:tcStyle>
        <a:tcBdr/>
        <a:fill>
          <a:solidFill>
            <a:srgbClr val="EBEAEC"/>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282828"/>
        </a:fontRef>
        <a:srgbClr val="282828"/>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7"/>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282828"/>
        </a:fontRef>
        <a:srgbClr val="282828"/>
      </a:tcTxStyle>
      <a:tcStyle>
        <a:tcBdr>
          <a:left>
            <a:ln w="12700" cap="flat">
              <a:noFill/>
              <a:miter lim="400000"/>
            </a:ln>
          </a:left>
          <a:right>
            <a:ln w="12700" cap="flat">
              <a:noFill/>
              <a:miter lim="400000"/>
            </a:ln>
          </a:right>
          <a:top>
            <a:ln w="50800" cap="flat">
              <a:solidFill>
                <a:srgbClr val="282828"/>
              </a:solidFill>
              <a:prstDash val="solid"/>
              <a:round/>
            </a:ln>
          </a:top>
          <a:bottom>
            <a:ln w="25400" cap="flat">
              <a:solidFill>
                <a:srgbClr val="282828"/>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282828"/>
              </a:solidFill>
              <a:prstDash val="solid"/>
              <a:round/>
            </a:ln>
          </a:top>
          <a:bottom>
            <a:ln w="25400" cap="flat">
              <a:solidFill>
                <a:srgbClr val="282828"/>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282828"/>
        </a:fontRef>
        <a:srgbClr val="282828"/>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CBCB"/>
          </a:solidFill>
        </a:fill>
      </a:tcStyle>
    </a:wholeTbl>
    <a:band2H>
      <a:tcTxStyle b="def" i="def"/>
      <a:tcStyle>
        <a:tcBdr/>
        <a:fill>
          <a:solidFill>
            <a:srgbClr val="E7E7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282828"/>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282828"/>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282828"/>
          </a:solidFill>
        </a:fill>
      </a:tcStyle>
    </a:firstRow>
  </a:tblStyle>
  <a:tblStyle styleId="{2708684C-4D16-4618-839F-0558EEFCDFE6}" styleName="">
    <a:tblBg/>
    <a:wholeTbl>
      <a:tcTxStyle b="off" i="off">
        <a:fontRef idx="minor">
          <a:srgbClr val="282828"/>
        </a:fontRef>
        <a:srgbClr val="282828"/>
      </a:tcTxStyle>
      <a:tcStyle>
        <a:tcBdr>
          <a:left>
            <a:ln w="12700" cap="flat">
              <a:solidFill>
                <a:srgbClr val="282828"/>
              </a:solidFill>
              <a:prstDash val="solid"/>
              <a:round/>
            </a:ln>
          </a:left>
          <a:right>
            <a:ln w="12700" cap="flat">
              <a:solidFill>
                <a:srgbClr val="282828"/>
              </a:solidFill>
              <a:prstDash val="solid"/>
              <a:round/>
            </a:ln>
          </a:right>
          <a:top>
            <a:ln w="12700" cap="flat">
              <a:solidFill>
                <a:srgbClr val="282828"/>
              </a:solidFill>
              <a:prstDash val="solid"/>
              <a:round/>
            </a:ln>
          </a:top>
          <a:bottom>
            <a:ln w="12700" cap="flat">
              <a:solidFill>
                <a:srgbClr val="282828"/>
              </a:solidFill>
              <a:prstDash val="solid"/>
              <a:round/>
            </a:ln>
          </a:bottom>
          <a:insideH>
            <a:ln w="12700" cap="flat">
              <a:solidFill>
                <a:srgbClr val="282828"/>
              </a:solidFill>
              <a:prstDash val="solid"/>
              <a:round/>
            </a:ln>
          </a:insideH>
          <a:insideV>
            <a:ln w="12700" cap="flat">
              <a:solidFill>
                <a:srgbClr val="282828"/>
              </a:solidFill>
              <a:prstDash val="solid"/>
              <a:round/>
            </a:ln>
          </a:insideV>
        </a:tcBdr>
        <a:fill>
          <a:solidFill>
            <a:srgbClr val="282828">
              <a:alpha val="20000"/>
            </a:srgbClr>
          </a:solidFill>
        </a:fill>
      </a:tcStyle>
    </a:wholeTbl>
    <a:band2H>
      <a:tcTxStyle b="def" i="def"/>
      <a:tcStyle>
        <a:tcBdr/>
        <a:fill>
          <a:solidFill>
            <a:srgbClr val="FFFFFF"/>
          </a:solidFill>
        </a:fill>
      </a:tcStyle>
    </a:band2H>
    <a:firstCol>
      <a:tcTxStyle b="on" i="off">
        <a:fontRef idx="minor">
          <a:srgbClr val="282828"/>
        </a:fontRef>
        <a:srgbClr val="282828"/>
      </a:tcTxStyle>
      <a:tcStyle>
        <a:tcBdr>
          <a:left>
            <a:ln w="12700" cap="flat">
              <a:solidFill>
                <a:srgbClr val="282828"/>
              </a:solidFill>
              <a:prstDash val="solid"/>
              <a:round/>
            </a:ln>
          </a:left>
          <a:right>
            <a:ln w="12700" cap="flat">
              <a:solidFill>
                <a:srgbClr val="282828"/>
              </a:solidFill>
              <a:prstDash val="solid"/>
              <a:round/>
            </a:ln>
          </a:right>
          <a:top>
            <a:ln w="12700" cap="flat">
              <a:solidFill>
                <a:srgbClr val="282828"/>
              </a:solidFill>
              <a:prstDash val="solid"/>
              <a:round/>
            </a:ln>
          </a:top>
          <a:bottom>
            <a:ln w="12700" cap="flat">
              <a:solidFill>
                <a:srgbClr val="282828"/>
              </a:solidFill>
              <a:prstDash val="solid"/>
              <a:round/>
            </a:ln>
          </a:bottom>
          <a:insideH>
            <a:ln w="12700" cap="flat">
              <a:solidFill>
                <a:srgbClr val="282828"/>
              </a:solidFill>
              <a:prstDash val="solid"/>
              <a:round/>
            </a:ln>
          </a:insideH>
          <a:insideV>
            <a:ln w="12700" cap="flat">
              <a:solidFill>
                <a:srgbClr val="282828"/>
              </a:solidFill>
              <a:prstDash val="solid"/>
              <a:round/>
            </a:ln>
          </a:insideV>
        </a:tcBdr>
        <a:fill>
          <a:solidFill>
            <a:srgbClr val="282828">
              <a:alpha val="20000"/>
            </a:srgbClr>
          </a:solidFill>
        </a:fill>
      </a:tcStyle>
    </a:firstCol>
    <a:lastRow>
      <a:tcTxStyle b="on" i="off">
        <a:fontRef idx="minor">
          <a:srgbClr val="282828"/>
        </a:fontRef>
        <a:srgbClr val="282828"/>
      </a:tcTxStyle>
      <a:tcStyle>
        <a:tcBdr>
          <a:left>
            <a:ln w="12700" cap="flat">
              <a:solidFill>
                <a:srgbClr val="282828"/>
              </a:solidFill>
              <a:prstDash val="solid"/>
              <a:round/>
            </a:ln>
          </a:left>
          <a:right>
            <a:ln w="12700" cap="flat">
              <a:solidFill>
                <a:srgbClr val="282828"/>
              </a:solidFill>
              <a:prstDash val="solid"/>
              <a:round/>
            </a:ln>
          </a:right>
          <a:top>
            <a:ln w="50800" cap="flat">
              <a:solidFill>
                <a:srgbClr val="282828"/>
              </a:solidFill>
              <a:prstDash val="solid"/>
              <a:round/>
            </a:ln>
          </a:top>
          <a:bottom>
            <a:ln w="12700" cap="flat">
              <a:solidFill>
                <a:srgbClr val="282828"/>
              </a:solidFill>
              <a:prstDash val="solid"/>
              <a:round/>
            </a:ln>
          </a:bottom>
          <a:insideH>
            <a:ln w="12700" cap="flat">
              <a:solidFill>
                <a:srgbClr val="282828"/>
              </a:solidFill>
              <a:prstDash val="solid"/>
              <a:round/>
            </a:ln>
          </a:insideH>
          <a:insideV>
            <a:ln w="12700" cap="flat">
              <a:solidFill>
                <a:srgbClr val="282828"/>
              </a:solidFill>
              <a:prstDash val="solid"/>
              <a:round/>
            </a:ln>
          </a:insideV>
        </a:tcBdr>
        <a:fill>
          <a:noFill/>
        </a:fill>
      </a:tcStyle>
    </a:lastRow>
    <a:firstRow>
      <a:tcTxStyle b="on" i="off">
        <a:fontRef idx="minor">
          <a:srgbClr val="282828"/>
        </a:fontRef>
        <a:srgbClr val="282828"/>
      </a:tcTxStyle>
      <a:tcStyle>
        <a:tcBdr>
          <a:left>
            <a:ln w="12700" cap="flat">
              <a:solidFill>
                <a:srgbClr val="282828"/>
              </a:solidFill>
              <a:prstDash val="solid"/>
              <a:round/>
            </a:ln>
          </a:left>
          <a:right>
            <a:ln w="12700" cap="flat">
              <a:solidFill>
                <a:srgbClr val="282828"/>
              </a:solidFill>
              <a:prstDash val="solid"/>
              <a:round/>
            </a:ln>
          </a:right>
          <a:top>
            <a:ln w="12700" cap="flat">
              <a:solidFill>
                <a:srgbClr val="282828"/>
              </a:solidFill>
              <a:prstDash val="solid"/>
              <a:round/>
            </a:ln>
          </a:top>
          <a:bottom>
            <a:ln w="25400" cap="flat">
              <a:solidFill>
                <a:srgbClr val="282828"/>
              </a:solidFill>
              <a:prstDash val="solid"/>
              <a:round/>
            </a:ln>
          </a:bottom>
          <a:insideH>
            <a:ln w="12700" cap="flat">
              <a:solidFill>
                <a:srgbClr val="282828"/>
              </a:solidFill>
              <a:prstDash val="solid"/>
              <a:round/>
            </a:ln>
          </a:insideH>
          <a:insideV>
            <a:ln w="12700" cap="flat">
              <a:solidFill>
                <a:srgbClr val="282828"/>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2" name="Shape 142"/>
          <p:cNvSpPr/>
          <p:nvPr>
            <p:ph type="sldImg"/>
          </p:nvPr>
        </p:nvSpPr>
        <p:spPr>
          <a:xfrm>
            <a:off x="1143000" y="685800"/>
            <a:ext cx="4572000" cy="3429000"/>
          </a:xfrm>
          <a:prstGeom prst="rect">
            <a:avLst/>
          </a:prstGeom>
        </p:spPr>
        <p:txBody>
          <a:bodyPr/>
          <a:lstStyle/>
          <a:p>
            <a:pPr/>
          </a:p>
        </p:txBody>
      </p:sp>
      <p:sp>
        <p:nvSpPr>
          <p:cNvPr id="143" name="Shape 14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spTree>
      <p:nvGrpSpPr>
        <p:cNvPr id="1" name=""/>
        <p:cNvGrpSpPr/>
        <p:nvPr/>
      </p:nvGrpSpPr>
      <p:grpSpPr>
        <a:xfrm>
          <a:off x="0" y="0"/>
          <a:ext cx="0" cy="0"/>
          <a:chOff x="0" y="0"/>
          <a:chExt cx="0" cy="0"/>
        </a:xfrm>
      </p:grpSpPr>
      <p:sp>
        <p:nvSpPr>
          <p:cNvPr id="17" name="Google Shape;10;p1"/>
          <p:cNvSpPr/>
          <p:nvPr/>
        </p:nvSpPr>
        <p:spPr>
          <a:xfrm>
            <a:off x="11125199" y="573806"/>
            <a:ext cx="243843" cy="572321"/>
          </a:xfrm>
          <a:prstGeom prst="rect">
            <a:avLst/>
          </a:prstGeom>
          <a:solidFill>
            <a:srgbClr val="FF8600"/>
          </a:solidFill>
          <a:ln w="12700">
            <a:miter lim="400000"/>
          </a:ln>
        </p:spPr>
        <p:txBody>
          <a:bodyPr lIns="45718" tIns="45718" rIns="45718" bIns="45718" anchor="ctr"/>
          <a:lstStyle/>
          <a:p>
            <a:pPr algn="ctr">
              <a:defRPr sz="1800">
                <a:solidFill>
                  <a:srgbClr val="FFFFFF"/>
                </a:solidFill>
              </a:defRPr>
            </a:pPr>
          </a:p>
        </p:txBody>
      </p:sp>
      <p:sp>
        <p:nvSpPr>
          <p:cNvPr id="18" name="Google Shape;11;p1"/>
          <p:cNvSpPr/>
          <p:nvPr/>
        </p:nvSpPr>
        <p:spPr>
          <a:xfrm>
            <a:off x="11425890" y="573806"/>
            <a:ext cx="768101" cy="572321"/>
          </a:xfrm>
          <a:prstGeom prst="rect">
            <a:avLst/>
          </a:prstGeom>
          <a:solidFill>
            <a:srgbClr val="FF3300"/>
          </a:solidFill>
          <a:ln w="12700">
            <a:miter lim="400000"/>
          </a:ln>
        </p:spPr>
        <p:txBody>
          <a:bodyPr lIns="45718" tIns="45718" rIns="45718" bIns="45718" anchor="ctr"/>
          <a:lstStyle/>
          <a:p>
            <a:pPr algn="ctr">
              <a:defRPr sz="1800">
                <a:solidFill>
                  <a:srgbClr val="FFFFFF"/>
                </a:solidFill>
              </a:defRPr>
            </a:pPr>
          </a:p>
        </p:txBody>
      </p:sp>
      <p:sp>
        <p:nvSpPr>
          <p:cNvPr id="19" name="Google Shape;17;p1"/>
          <p:cNvSpPr/>
          <p:nvPr/>
        </p:nvSpPr>
        <p:spPr>
          <a:xfrm>
            <a:off x="1219198" y="6324600"/>
            <a:ext cx="9759026" cy="0"/>
          </a:xfrm>
          <a:prstGeom prst="line">
            <a:avLst/>
          </a:prstGeom>
          <a:ln w="25400">
            <a:solidFill>
              <a:srgbClr val="FF6600"/>
            </a:solidFill>
          </a:ln>
        </p:spPr>
        <p:txBody>
          <a:bodyPr lIns="45718" tIns="45718" rIns="45718" bIns="45718"/>
          <a:lstStyle/>
          <a:p>
            <a:pPr/>
          </a:p>
        </p:txBody>
      </p:sp>
      <p:sp>
        <p:nvSpPr>
          <p:cNvPr id="20" name="Google Shape;18;p1"/>
          <p:cNvSpPr/>
          <p:nvPr/>
        </p:nvSpPr>
        <p:spPr>
          <a:xfrm>
            <a:off x="10905066" y="573806"/>
            <a:ext cx="146309" cy="572321"/>
          </a:xfrm>
          <a:prstGeom prst="rect">
            <a:avLst/>
          </a:prstGeom>
          <a:solidFill>
            <a:srgbClr val="FF9900"/>
          </a:solidFill>
          <a:ln w="12700">
            <a:miter lim="400000"/>
          </a:ln>
        </p:spPr>
        <p:txBody>
          <a:bodyPr lIns="45718" tIns="45718" rIns="45718" bIns="45718" anchor="ctr"/>
          <a:lstStyle/>
          <a:p>
            <a:pPr algn="ctr">
              <a:defRPr sz="1800">
                <a:solidFill>
                  <a:srgbClr val="FFFFFF"/>
                </a:solidFill>
              </a:defRPr>
            </a:pPr>
          </a:p>
        </p:txBody>
      </p:sp>
      <p:sp>
        <p:nvSpPr>
          <p:cNvPr id="21" name="Google Shape;19;p1"/>
          <p:cNvSpPr/>
          <p:nvPr/>
        </p:nvSpPr>
        <p:spPr>
          <a:xfrm>
            <a:off x="10751987" y="573806"/>
            <a:ext cx="85349" cy="572321"/>
          </a:xfrm>
          <a:prstGeom prst="rect">
            <a:avLst/>
          </a:prstGeom>
          <a:solidFill>
            <a:srgbClr val="FFC000"/>
          </a:solidFill>
          <a:ln w="12700">
            <a:miter lim="400000"/>
          </a:ln>
        </p:spPr>
        <p:txBody>
          <a:bodyPr lIns="45718" tIns="45718" rIns="45718" bIns="45718" anchor="ctr"/>
          <a:lstStyle/>
          <a:p>
            <a:pPr algn="ctr">
              <a:defRPr sz="1800">
                <a:solidFill>
                  <a:srgbClr val="FFFFFF"/>
                </a:solidFill>
              </a:defRPr>
            </a:pPr>
          </a:p>
        </p:txBody>
      </p:sp>
      <p:sp>
        <p:nvSpPr>
          <p:cNvPr id="22" name="Title Text"/>
          <p:cNvSpPr txBox="1"/>
          <p:nvPr>
            <p:ph type="title"/>
          </p:nvPr>
        </p:nvSpPr>
        <p:spPr>
          <a:xfrm>
            <a:off x="1219200" y="1447800"/>
            <a:ext cx="9753600" cy="2595026"/>
          </a:xfrm>
          <a:prstGeom prst="rect">
            <a:avLst/>
          </a:prstGeom>
        </p:spPr>
        <p:txBody>
          <a:bodyPr/>
          <a:lstStyle>
            <a:lvl1pPr algn="ctr">
              <a:defRPr b="1" sz="4800">
                <a:solidFill>
                  <a:srgbClr val="FF6600"/>
                </a:solidFill>
              </a:defRPr>
            </a:lvl1pPr>
          </a:lstStyle>
          <a:p>
            <a:pPr/>
            <a:r>
              <a:t>Title Text</a:t>
            </a:r>
          </a:p>
        </p:txBody>
      </p:sp>
      <p:sp>
        <p:nvSpPr>
          <p:cNvPr id="23" name="Body Level One…"/>
          <p:cNvSpPr txBox="1"/>
          <p:nvPr>
            <p:ph type="body" sz="quarter" idx="1"/>
          </p:nvPr>
        </p:nvSpPr>
        <p:spPr>
          <a:xfrm>
            <a:off x="1219200" y="4038600"/>
            <a:ext cx="9753600" cy="1144632"/>
          </a:xfrm>
          <a:prstGeom prst="rect">
            <a:avLst/>
          </a:prstGeom>
        </p:spPr>
        <p:txBody>
          <a:bodyPr/>
          <a:lstStyle>
            <a:lvl1pPr marL="0" indent="101600" algn="ctr">
              <a:spcBef>
                <a:spcPts val="400"/>
              </a:spcBef>
              <a:buClrTx/>
              <a:buSzTx/>
              <a:buFontTx/>
              <a:buNone/>
              <a:defRPr sz="2200"/>
            </a:lvl1pPr>
            <a:lvl2pPr marL="0" indent="101600" algn="ctr">
              <a:spcBef>
                <a:spcPts val="400"/>
              </a:spcBef>
              <a:buClrTx/>
              <a:buSzTx/>
              <a:buFontTx/>
              <a:buNone/>
              <a:defRPr sz="2200"/>
            </a:lvl2pPr>
            <a:lvl3pPr marL="0" indent="101600" algn="ctr">
              <a:spcBef>
                <a:spcPts val="400"/>
              </a:spcBef>
              <a:buClrTx/>
              <a:buSzTx/>
              <a:buFontTx/>
              <a:buNone/>
              <a:defRPr sz="2200"/>
            </a:lvl3pPr>
            <a:lvl4pPr marL="0" indent="101600" algn="ctr">
              <a:spcBef>
                <a:spcPts val="400"/>
              </a:spcBef>
              <a:buClrTx/>
              <a:buSzTx/>
              <a:buFontTx/>
              <a:buNone/>
              <a:defRPr sz="2200"/>
            </a:lvl4pPr>
            <a:lvl5pPr marL="0" indent="101600" algn="ctr">
              <a:spcBef>
                <a:spcPts val="400"/>
              </a:spcBef>
              <a:buClrTx/>
              <a:buSzTx/>
              <a:buFontTx/>
              <a:buNone/>
              <a:defRPr sz="2200"/>
            </a:lvl5pPr>
          </a:lstStyle>
          <a:p>
            <a:pPr/>
            <a:r>
              <a:t>Body Level One</a:t>
            </a:r>
          </a:p>
          <a:p>
            <a:pPr lvl="1"/>
            <a:r>
              <a:t>Body Level Two</a:t>
            </a:r>
          </a:p>
          <a:p>
            <a:pPr lvl="2"/>
            <a:r>
              <a:t>Body Level Three</a:t>
            </a:r>
          </a:p>
          <a:p>
            <a:pPr lvl="3"/>
            <a:r>
              <a:t>Body Level Four</a:t>
            </a:r>
          </a:p>
          <a:p>
            <a:pPr lvl="4"/>
            <a:r>
              <a:t>Body Level Five</a:t>
            </a:r>
          </a:p>
        </p:txBody>
      </p:sp>
      <p:sp>
        <p:nvSpPr>
          <p:cNvPr id="24" name="Google Shape;26;p2"/>
          <p:cNvSpPr/>
          <p:nvPr/>
        </p:nvSpPr>
        <p:spPr>
          <a:xfrm>
            <a:off x="609599" y="1130300"/>
            <a:ext cx="10024535" cy="0"/>
          </a:xfrm>
          <a:prstGeom prst="line">
            <a:avLst/>
          </a:prstGeom>
          <a:ln w="25400">
            <a:solidFill>
              <a:srgbClr val="FF6600"/>
            </a:solidFill>
          </a:ln>
        </p:spPr>
        <p:txBody>
          <a:bodyPr lIns="45718" tIns="45718" rIns="45718" bIns="45718"/>
          <a:lstStyle/>
          <a:p>
            <a:pPr/>
          </a:p>
        </p:txBody>
      </p:sp>
      <p:sp>
        <p:nvSpPr>
          <p:cNvPr id="25" name="Google Shape;27;p2"/>
          <p:cNvSpPr txBox="1"/>
          <p:nvPr/>
        </p:nvSpPr>
        <p:spPr>
          <a:xfrm>
            <a:off x="4590250" y="5774080"/>
            <a:ext cx="2998632" cy="54195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p>
            <a:pPr algn="ctr">
              <a:defRPr b="1" sz="1600">
                <a:solidFill>
                  <a:srgbClr val="3F464F"/>
                </a:solidFill>
              </a:defRPr>
            </a:pPr>
            <a:r>
              <a:t>Indian Institute of Technology</a:t>
            </a:r>
            <a:endParaRPr>
              <a:solidFill>
                <a:srgbClr val="000000"/>
              </a:solidFill>
            </a:endParaRPr>
          </a:p>
          <a:p>
            <a:pPr algn="ctr">
              <a:defRPr b="1" sz="1600">
                <a:solidFill>
                  <a:srgbClr val="3F464F"/>
                </a:solidFill>
              </a:defRPr>
            </a:pPr>
            <a:r>
              <a:t>Hyderabad</a:t>
            </a:r>
          </a:p>
        </p:txBody>
      </p:sp>
      <p:pic>
        <p:nvPicPr>
          <p:cNvPr id="26" name="Google Shape;28;p2" descr="Google Shape;28;p2"/>
          <p:cNvPicPr>
            <a:picLocks noChangeAspect="1"/>
          </p:cNvPicPr>
          <p:nvPr/>
        </p:nvPicPr>
        <p:blipFill>
          <a:blip r:embed="rId2">
            <a:extLst/>
          </a:blip>
          <a:stretch>
            <a:fillRect/>
          </a:stretch>
        </p:blipFill>
        <p:spPr>
          <a:xfrm>
            <a:off x="5673444" y="5188620"/>
            <a:ext cx="829056" cy="641362"/>
          </a:xfrm>
          <a:prstGeom prst="rect">
            <a:avLst/>
          </a:prstGeom>
          <a:ln w="12700">
            <a:miter lim="400000"/>
          </a:ln>
        </p:spPr>
      </p:pic>
      <p:sp>
        <p:nvSpPr>
          <p:cNvPr id="27" name="Slide Number"/>
          <p:cNvSpPr txBox="1"/>
          <p:nvPr>
            <p:ph type="sldNum" sz="quarter" idx="2"/>
          </p:nvPr>
        </p:nvSpPr>
        <p:spPr>
          <a:xfrm>
            <a:off x="11536331" y="6343369"/>
            <a:ext cx="273614" cy="26421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_TEXT">
    <p:spTree>
      <p:nvGrpSpPr>
        <p:cNvPr id="1" name=""/>
        <p:cNvGrpSpPr/>
        <p:nvPr/>
      </p:nvGrpSpPr>
      <p:grpSpPr>
        <a:xfrm>
          <a:off x="0" y="0"/>
          <a:ext cx="0" cy="0"/>
          <a:chOff x="0" y="0"/>
          <a:chExt cx="0" cy="0"/>
        </a:xfrm>
      </p:grpSpPr>
      <p:sp>
        <p:nvSpPr>
          <p:cNvPr id="115" name="Title Text"/>
          <p:cNvSpPr txBox="1"/>
          <p:nvPr>
            <p:ph type="title"/>
          </p:nvPr>
        </p:nvSpPr>
        <p:spPr>
          <a:xfrm>
            <a:off x="1224617" y="266700"/>
            <a:ext cx="9753604" cy="1154098"/>
          </a:xfrm>
          <a:prstGeom prst="rect">
            <a:avLst/>
          </a:prstGeom>
        </p:spPr>
        <p:txBody>
          <a:bodyPr/>
          <a:lstStyle/>
          <a:p>
            <a:pPr/>
            <a:r>
              <a:t>Title Text</a:t>
            </a:r>
          </a:p>
        </p:txBody>
      </p:sp>
      <p:sp>
        <p:nvSpPr>
          <p:cNvPr id="116" name="Body Level One…"/>
          <p:cNvSpPr txBox="1"/>
          <p:nvPr>
            <p:ph type="body" idx="1"/>
          </p:nvPr>
        </p:nvSpPr>
        <p:spPr>
          <a:xfrm rot="5400000">
            <a:off x="3703320" y="-960120"/>
            <a:ext cx="4785360" cy="975360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17" name="Slide Number"/>
          <p:cNvSpPr txBox="1"/>
          <p:nvPr>
            <p:ph type="sldNum" sz="quarter" idx="2"/>
          </p:nvPr>
        </p:nvSpPr>
        <p:spPr>
          <a:xfrm>
            <a:off x="11536331" y="6343369"/>
            <a:ext cx="273614" cy="26421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_TITLE_AND_VERTICAL_TEXT">
    <p:spTree>
      <p:nvGrpSpPr>
        <p:cNvPr id="1" name=""/>
        <p:cNvGrpSpPr/>
        <p:nvPr/>
      </p:nvGrpSpPr>
      <p:grpSpPr>
        <a:xfrm>
          <a:off x="0" y="0"/>
          <a:ext cx="0" cy="0"/>
          <a:chOff x="0" y="0"/>
          <a:chExt cx="0" cy="0"/>
        </a:xfrm>
      </p:grpSpPr>
      <p:sp>
        <p:nvSpPr>
          <p:cNvPr id="124" name="Title Text"/>
          <p:cNvSpPr txBox="1"/>
          <p:nvPr>
            <p:ph type="title"/>
          </p:nvPr>
        </p:nvSpPr>
        <p:spPr>
          <a:xfrm rot="5400000">
            <a:off x="7083973" y="3073936"/>
            <a:ext cx="4484455" cy="1990002"/>
          </a:xfrm>
          <a:prstGeom prst="rect">
            <a:avLst/>
          </a:prstGeom>
        </p:spPr>
        <p:txBody>
          <a:bodyPr/>
          <a:lstStyle/>
          <a:p>
            <a:pPr/>
            <a:r>
              <a:t>Title Text</a:t>
            </a:r>
          </a:p>
        </p:txBody>
      </p:sp>
      <p:sp>
        <p:nvSpPr>
          <p:cNvPr id="125" name="Body Level One…"/>
          <p:cNvSpPr txBox="1"/>
          <p:nvPr>
            <p:ph type="body" sz="half" idx="1"/>
          </p:nvPr>
        </p:nvSpPr>
        <p:spPr>
          <a:xfrm rot="5400000">
            <a:off x="2391454" y="574617"/>
            <a:ext cx="4484459" cy="6988637"/>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26" name="Slide Number"/>
          <p:cNvSpPr txBox="1"/>
          <p:nvPr>
            <p:ph type="sldNum" sz="quarter" idx="2"/>
          </p:nvPr>
        </p:nvSpPr>
        <p:spPr>
          <a:xfrm>
            <a:off x="11536331" y="6343369"/>
            <a:ext cx="273614" cy="26421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EXT_OVER_OBJECT">
    <p:spTree>
      <p:nvGrpSpPr>
        <p:cNvPr id="1" name=""/>
        <p:cNvGrpSpPr/>
        <p:nvPr/>
      </p:nvGrpSpPr>
      <p:grpSpPr>
        <a:xfrm>
          <a:off x="0" y="0"/>
          <a:ext cx="0" cy="0"/>
          <a:chOff x="0" y="0"/>
          <a:chExt cx="0" cy="0"/>
        </a:xfrm>
      </p:grpSpPr>
      <p:sp>
        <p:nvSpPr>
          <p:cNvPr id="133" name="Title Text"/>
          <p:cNvSpPr txBox="1"/>
          <p:nvPr>
            <p:ph type="title"/>
          </p:nvPr>
        </p:nvSpPr>
        <p:spPr>
          <a:prstGeom prst="rect">
            <a:avLst/>
          </a:prstGeom>
        </p:spPr>
        <p:txBody>
          <a:bodyPr/>
          <a:lstStyle/>
          <a:p>
            <a:pPr/>
            <a:r>
              <a:t>Title Text</a:t>
            </a:r>
          </a:p>
        </p:txBody>
      </p:sp>
      <p:sp>
        <p:nvSpPr>
          <p:cNvPr id="134" name="Body Level One…"/>
          <p:cNvSpPr txBox="1"/>
          <p:nvPr>
            <p:ph type="body" sz="half"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35" name="Google Shape;105;p13"/>
          <p:cNvSpPr txBox="1"/>
          <p:nvPr>
            <p:ph type="body" sz="half" idx="21"/>
          </p:nvPr>
        </p:nvSpPr>
        <p:spPr>
          <a:xfrm>
            <a:off x="609600" y="3938589"/>
            <a:ext cx="10972800" cy="2187578"/>
          </a:xfrm>
          <a:prstGeom prst="rect">
            <a:avLst/>
          </a:prstGeom>
        </p:spPr>
        <p:txBody>
          <a:bodyPr/>
          <a:lstStyle/>
          <a:p>
            <a:pPr/>
          </a:p>
        </p:txBody>
      </p:sp>
      <p:sp>
        <p:nvSpPr>
          <p:cNvPr id="13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sp>
        <p:nvSpPr>
          <p:cNvPr id="34" name="Google Shape;10;p1"/>
          <p:cNvSpPr/>
          <p:nvPr/>
        </p:nvSpPr>
        <p:spPr>
          <a:xfrm>
            <a:off x="11125199" y="573806"/>
            <a:ext cx="243843" cy="572321"/>
          </a:xfrm>
          <a:prstGeom prst="rect">
            <a:avLst/>
          </a:prstGeom>
          <a:solidFill>
            <a:srgbClr val="FF8600"/>
          </a:solidFill>
          <a:ln w="12700">
            <a:miter lim="400000"/>
          </a:ln>
        </p:spPr>
        <p:txBody>
          <a:bodyPr lIns="45718" tIns="45718" rIns="45718" bIns="45718" anchor="ctr"/>
          <a:lstStyle/>
          <a:p>
            <a:pPr algn="ctr">
              <a:defRPr sz="1800">
                <a:solidFill>
                  <a:srgbClr val="FFFFFF"/>
                </a:solidFill>
              </a:defRPr>
            </a:pPr>
          </a:p>
        </p:txBody>
      </p:sp>
      <p:sp>
        <p:nvSpPr>
          <p:cNvPr id="35" name="Google Shape;11;p1"/>
          <p:cNvSpPr/>
          <p:nvPr/>
        </p:nvSpPr>
        <p:spPr>
          <a:xfrm>
            <a:off x="11425890" y="573806"/>
            <a:ext cx="768101" cy="572321"/>
          </a:xfrm>
          <a:prstGeom prst="rect">
            <a:avLst/>
          </a:prstGeom>
          <a:solidFill>
            <a:srgbClr val="FF3300"/>
          </a:solidFill>
          <a:ln w="12700">
            <a:miter lim="400000"/>
          </a:ln>
        </p:spPr>
        <p:txBody>
          <a:bodyPr lIns="45718" tIns="45718" rIns="45718" bIns="45718" anchor="ctr"/>
          <a:lstStyle/>
          <a:p>
            <a:pPr algn="ctr">
              <a:defRPr sz="1800">
                <a:solidFill>
                  <a:srgbClr val="FFFFFF"/>
                </a:solidFill>
              </a:defRPr>
            </a:pPr>
          </a:p>
        </p:txBody>
      </p:sp>
      <p:sp>
        <p:nvSpPr>
          <p:cNvPr id="36" name="Google Shape;17;p1"/>
          <p:cNvSpPr/>
          <p:nvPr/>
        </p:nvSpPr>
        <p:spPr>
          <a:xfrm>
            <a:off x="1219198" y="6324600"/>
            <a:ext cx="9759026" cy="0"/>
          </a:xfrm>
          <a:prstGeom prst="line">
            <a:avLst/>
          </a:prstGeom>
          <a:ln w="25400">
            <a:solidFill>
              <a:srgbClr val="FF6600"/>
            </a:solidFill>
          </a:ln>
        </p:spPr>
        <p:txBody>
          <a:bodyPr lIns="45718" tIns="45718" rIns="45718" bIns="45718"/>
          <a:lstStyle/>
          <a:p>
            <a:pPr/>
          </a:p>
        </p:txBody>
      </p:sp>
      <p:sp>
        <p:nvSpPr>
          <p:cNvPr id="37" name="Google Shape;18;p1"/>
          <p:cNvSpPr/>
          <p:nvPr/>
        </p:nvSpPr>
        <p:spPr>
          <a:xfrm>
            <a:off x="10905066" y="573806"/>
            <a:ext cx="146309" cy="572321"/>
          </a:xfrm>
          <a:prstGeom prst="rect">
            <a:avLst/>
          </a:prstGeom>
          <a:solidFill>
            <a:srgbClr val="FF9900"/>
          </a:solidFill>
          <a:ln w="12700">
            <a:miter lim="400000"/>
          </a:ln>
        </p:spPr>
        <p:txBody>
          <a:bodyPr lIns="45718" tIns="45718" rIns="45718" bIns="45718" anchor="ctr"/>
          <a:lstStyle/>
          <a:p>
            <a:pPr algn="ctr">
              <a:defRPr sz="1800">
                <a:solidFill>
                  <a:srgbClr val="FFFFFF"/>
                </a:solidFill>
              </a:defRPr>
            </a:pPr>
          </a:p>
        </p:txBody>
      </p:sp>
      <p:sp>
        <p:nvSpPr>
          <p:cNvPr id="38" name="Google Shape;19;p1"/>
          <p:cNvSpPr/>
          <p:nvPr/>
        </p:nvSpPr>
        <p:spPr>
          <a:xfrm>
            <a:off x="10751987" y="573806"/>
            <a:ext cx="85349" cy="572321"/>
          </a:xfrm>
          <a:prstGeom prst="rect">
            <a:avLst/>
          </a:prstGeom>
          <a:solidFill>
            <a:srgbClr val="FFC000"/>
          </a:solidFill>
          <a:ln w="12700">
            <a:miter lim="400000"/>
          </a:ln>
        </p:spPr>
        <p:txBody>
          <a:bodyPr lIns="45718" tIns="45718" rIns="45718" bIns="45718" anchor="ctr"/>
          <a:lstStyle/>
          <a:p>
            <a:pPr algn="ctr">
              <a:defRPr sz="1800">
                <a:solidFill>
                  <a:srgbClr val="FFFFFF"/>
                </a:solidFill>
              </a:defRPr>
            </a:pPr>
          </a:p>
        </p:txBody>
      </p:sp>
      <p:sp>
        <p:nvSpPr>
          <p:cNvPr id="39" name="Title Text"/>
          <p:cNvSpPr txBox="1"/>
          <p:nvPr>
            <p:ph type="title"/>
          </p:nvPr>
        </p:nvSpPr>
        <p:spPr>
          <a:xfrm>
            <a:off x="1224617" y="266700"/>
            <a:ext cx="9753604" cy="1154098"/>
          </a:xfrm>
          <a:prstGeom prst="rect">
            <a:avLst/>
          </a:prstGeom>
        </p:spPr>
        <p:txBody>
          <a:bodyPr/>
          <a:lstStyle/>
          <a:p>
            <a:pPr/>
            <a:r>
              <a:t>Title Text</a:t>
            </a:r>
          </a:p>
        </p:txBody>
      </p:sp>
      <p:pic>
        <p:nvPicPr>
          <p:cNvPr id="40" name="Google Shape;34;p3" descr="Google Shape;34;p3"/>
          <p:cNvPicPr>
            <a:picLocks noChangeAspect="1"/>
          </p:cNvPicPr>
          <p:nvPr/>
        </p:nvPicPr>
        <p:blipFill>
          <a:blip r:embed="rId2">
            <a:extLst/>
          </a:blip>
          <a:stretch>
            <a:fillRect/>
          </a:stretch>
        </p:blipFill>
        <p:spPr>
          <a:xfrm>
            <a:off x="85340" y="6172201"/>
            <a:ext cx="829062" cy="641362"/>
          </a:xfrm>
          <a:prstGeom prst="rect">
            <a:avLst/>
          </a:prstGeom>
          <a:ln w="12700">
            <a:miter lim="400000"/>
          </a:ln>
        </p:spPr>
      </p:pic>
      <p:sp>
        <p:nvSpPr>
          <p:cNvPr id="41" name="Slide Number"/>
          <p:cNvSpPr txBox="1"/>
          <p:nvPr>
            <p:ph type="sldNum" sz="quarter" idx="2"/>
          </p:nvPr>
        </p:nvSpPr>
        <p:spPr>
          <a:xfrm>
            <a:off x="11536331" y="6343369"/>
            <a:ext cx="273614" cy="26421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ECT">
    <p:spTree>
      <p:nvGrpSpPr>
        <p:cNvPr id="1" name=""/>
        <p:cNvGrpSpPr/>
        <p:nvPr/>
      </p:nvGrpSpPr>
      <p:grpSpPr>
        <a:xfrm>
          <a:off x="0" y="0"/>
          <a:ext cx="0" cy="0"/>
          <a:chOff x="0" y="0"/>
          <a:chExt cx="0" cy="0"/>
        </a:xfrm>
      </p:grpSpPr>
      <p:sp>
        <p:nvSpPr>
          <p:cNvPr id="48" name="Title Text"/>
          <p:cNvSpPr txBox="1"/>
          <p:nvPr>
            <p:ph type="title"/>
          </p:nvPr>
        </p:nvSpPr>
        <p:spPr>
          <a:xfrm>
            <a:off x="1224617" y="266700"/>
            <a:ext cx="9753604" cy="1154098"/>
          </a:xfrm>
          <a:prstGeom prst="rect">
            <a:avLst/>
          </a:prstGeom>
        </p:spPr>
        <p:txBody>
          <a:bodyPr/>
          <a:lstStyle/>
          <a:p>
            <a:pPr/>
            <a:r>
              <a:t>Title Text</a:t>
            </a:r>
          </a:p>
        </p:txBody>
      </p:sp>
      <p:sp>
        <p:nvSpPr>
          <p:cNvPr id="49" name="Body Level One…"/>
          <p:cNvSpPr txBox="1"/>
          <p:nvPr>
            <p:ph type="body" idx="1"/>
          </p:nvPr>
        </p:nvSpPr>
        <p:spPr>
          <a:xfrm>
            <a:off x="1219200" y="1524000"/>
            <a:ext cx="9753600" cy="478536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0" name="Slide Number"/>
          <p:cNvSpPr txBox="1"/>
          <p:nvPr>
            <p:ph type="sldNum" sz="quarter" idx="2"/>
          </p:nvPr>
        </p:nvSpPr>
        <p:spPr>
          <a:xfrm>
            <a:off x="11536331" y="6343369"/>
            <a:ext cx="273614" cy="26421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sp>
        <p:nvSpPr>
          <p:cNvPr id="57" name="Title Text"/>
          <p:cNvSpPr txBox="1"/>
          <p:nvPr>
            <p:ph type="title"/>
          </p:nvPr>
        </p:nvSpPr>
        <p:spPr>
          <a:xfrm>
            <a:off x="1219200" y="5017572"/>
            <a:ext cx="9753600" cy="1293592"/>
          </a:xfrm>
          <a:prstGeom prst="rect">
            <a:avLst/>
          </a:prstGeom>
        </p:spPr>
        <p:txBody>
          <a:bodyPr anchor="t"/>
          <a:lstStyle/>
          <a:p>
            <a:pPr/>
            <a:r>
              <a:t>Title Text</a:t>
            </a:r>
          </a:p>
        </p:txBody>
      </p:sp>
      <p:sp>
        <p:nvSpPr>
          <p:cNvPr id="58" name="Body Level One…"/>
          <p:cNvSpPr txBox="1"/>
          <p:nvPr>
            <p:ph type="body" sz="quarter" idx="1"/>
          </p:nvPr>
        </p:nvSpPr>
        <p:spPr>
          <a:xfrm>
            <a:off x="1219200" y="3865098"/>
            <a:ext cx="9753600" cy="1098444"/>
          </a:xfrm>
          <a:prstGeom prst="rect">
            <a:avLst/>
          </a:prstGeom>
        </p:spPr>
        <p:txBody>
          <a:bodyPr anchor="b"/>
          <a:lstStyle>
            <a:lvl1pPr marL="0" indent="228600">
              <a:spcBef>
                <a:spcPts val="400"/>
              </a:spcBef>
              <a:buClrTx/>
              <a:buSzTx/>
              <a:buFontTx/>
              <a:buNone/>
            </a:lvl1pPr>
            <a:lvl2pPr marL="0" indent="228600">
              <a:spcBef>
                <a:spcPts val="400"/>
              </a:spcBef>
              <a:buClrTx/>
              <a:buSzTx/>
              <a:buFontTx/>
              <a:buNone/>
            </a:lvl2pPr>
            <a:lvl3pPr marL="0" indent="228600">
              <a:spcBef>
                <a:spcPts val="400"/>
              </a:spcBef>
              <a:buClrTx/>
              <a:buSzTx/>
              <a:buFontTx/>
              <a:buNone/>
            </a:lvl3pPr>
            <a:lvl4pPr marL="0" indent="228600">
              <a:spcBef>
                <a:spcPts val="400"/>
              </a:spcBef>
              <a:buClrTx/>
              <a:buSzTx/>
              <a:buFontTx/>
              <a:buNone/>
            </a:lvl4pPr>
            <a:lvl5pPr marL="0" indent="228600">
              <a:spcBef>
                <a:spcPts val="400"/>
              </a:spcBef>
              <a:buClrTx/>
              <a:buSzTx/>
              <a:buFontTx/>
              <a:buNone/>
            </a:lvl5pPr>
          </a:lstStyle>
          <a:p>
            <a:pPr/>
            <a:r>
              <a:t>Body Level One</a:t>
            </a:r>
          </a:p>
          <a:p>
            <a:pPr lvl="1"/>
            <a:r>
              <a:t>Body Level Two</a:t>
            </a:r>
          </a:p>
          <a:p>
            <a:pPr lvl="2"/>
            <a:r>
              <a:t>Body Level Three</a:t>
            </a:r>
          </a:p>
          <a:p>
            <a:pPr lvl="3"/>
            <a:r>
              <a:t>Body Level Four</a:t>
            </a:r>
          </a:p>
          <a:p>
            <a:pPr lvl="4"/>
            <a:r>
              <a:t>Body Level Five</a:t>
            </a:r>
          </a:p>
        </p:txBody>
      </p:sp>
      <p:sp>
        <p:nvSpPr>
          <p:cNvPr id="59" name="Slide Number"/>
          <p:cNvSpPr txBox="1"/>
          <p:nvPr>
            <p:ph type="sldNum" sz="quarter" idx="2"/>
          </p:nvPr>
        </p:nvSpPr>
        <p:spPr>
          <a:xfrm>
            <a:off x="11536331" y="6343369"/>
            <a:ext cx="273614" cy="26421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_OBJECTS">
    <p:spTree>
      <p:nvGrpSpPr>
        <p:cNvPr id="1" name=""/>
        <p:cNvGrpSpPr/>
        <p:nvPr/>
      </p:nvGrpSpPr>
      <p:grpSpPr>
        <a:xfrm>
          <a:off x="0" y="0"/>
          <a:ext cx="0" cy="0"/>
          <a:chOff x="0" y="0"/>
          <a:chExt cx="0" cy="0"/>
        </a:xfrm>
      </p:grpSpPr>
      <p:sp>
        <p:nvSpPr>
          <p:cNvPr id="66" name="Title Text"/>
          <p:cNvSpPr txBox="1"/>
          <p:nvPr>
            <p:ph type="title"/>
          </p:nvPr>
        </p:nvSpPr>
        <p:spPr>
          <a:xfrm>
            <a:off x="1219200" y="304800"/>
            <a:ext cx="9753600" cy="1154098"/>
          </a:xfrm>
          <a:prstGeom prst="rect">
            <a:avLst/>
          </a:prstGeom>
        </p:spPr>
        <p:txBody>
          <a:bodyPr/>
          <a:lstStyle/>
          <a:p>
            <a:pPr/>
            <a:r>
              <a:t>Title Text</a:t>
            </a:r>
          </a:p>
        </p:txBody>
      </p:sp>
      <p:sp>
        <p:nvSpPr>
          <p:cNvPr id="67" name="Body Level One…"/>
          <p:cNvSpPr txBox="1"/>
          <p:nvPr>
            <p:ph type="body" sz="half" idx="1"/>
          </p:nvPr>
        </p:nvSpPr>
        <p:spPr>
          <a:xfrm>
            <a:off x="1219200" y="1524000"/>
            <a:ext cx="4754880" cy="4812792"/>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68" name="Google Shape;55;p6"/>
          <p:cNvSpPr txBox="1"/>
          <p:nvPr>
            <p:ph type="body" sz="half" idx="21"/>
          </p:nvPr>
        </p:nvSpPr>
        <p:spPr>
          <a:xfrm>
            <a:off x="6242303" y="1523286"/>
            <a:ext cx="4754885" cy="4815605"/>
          </a:xfrm>
          <a:prstGeom prst="rect">
            <a:avLst/>
          </a:prstGeom>
        </p:spPr>
        <p:txBody>
          <a:bodyPr/>
          <a:lstStyle/>
          <a:p>
            <a:pPr/>
          </a:p>
        </p:txBody>
      </p:sp>
      <p:sp>
        <p:nvSpPr>
          <p:cNvPr id="69" name="Slide Number"/>
          <p:cNvSpPr txBox="1"/>
          <p:nvPr>
            <p:ph type="sldNum" sz="quarter" idx="2"/>
          </p:nvPr>
        </p:nvSpPr>
        <p:spPr>
          <a:xfrm>
            <a:off x="11536331" y="6343369"/>
            <a:ext cx="273614" cy="26421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_OBJECTS_WITH_TEXT">
    <p:spTree>
      <p:nvGrpSpPr>
        <p:cNvPr id="1" name=""/>
        <p:cNvGrpSpPr/>
        <p:nvPr/>
      </p:nvGrpSpPr>
      <p:grpSpPr>
        <a:xfrm>
          <a:off x="0" y="0"/>
          <a:ext cx="0" cy="0"/>
          <a:chOff x="0" y="0"/>
          <a:chExt cx="0" cy="0"/>
        </a:xfrm>
      </p:grpSpPr>
      <p:sp>
        <p:nvSpPr>
          <p:cNvPr id="76" name="Body Level One…"/>
          <p:cNvSpPr txBox="1"/>
          <p:nvPr>
            <p:ph type="body" sz="quarter" idx="1"/>
          </p:nvPr>
        </p:nvSpPr>
        <p:spPr>
          <a:xfrm>
            <a:off x="1488463" y="2743200"/>
            <a:ext cx="4486658" cy="621792"/>
          </a:xfrm>
          <a:prstGeom prst="rect">
            <a:avLst/>
          </a:prstGeom>
        </p:spPr>
        <p:txBody>
          <a:bodyPr anchor="b"/>
          <a:lstStyle>
            <a:lvl1pPr marL="0" indent="228600">
              <a:spcBef>
                <a:spcPts val="400"/>
              </a:spcBef>
              <a:buClrTx/>
              <a:buSzTx/>
              <a:buFontTx/>
              <a:buNone/>
              <a:defRPr b="1">
                <a:solidFill>
                  <a:srgbClr val="FF8600"/>
                </a:solidFill>
              </a:defRPr>
            </a:lvl1pPr>
            <a:lvl2pPr marL="0" indent="228600">
              <a:spcBef>
                <a:spcPts val="400"/>
              </a:spcBef>
              <a:buClrTx/>
              <a:buSzTx/>
              <a:buFontTx/>
              <a:buNone/>
              <a:defRPr b="1">
                <a:solidFill>
                  <a:srgbClr val="FF8600"/>
                </a:solidFill>
              </a:defRPr>
            </a:lvl2pPr>
            <a:lvl3pPr marL="0" indent="228600">
              <a:spcBef>
                <a:spcPts val="400"/>
              </a:spcBef>
              <a:buClrTx/>
              <a:buSzTx/>
              <a:buFontTx/>
              <a:buNone/>
              <a:defRPr b="1">
                <a:solidFill>
                  <a:srgbClr val="FF8600"/>
                </a:solidFill>
              </a:defRPr>
            </a:lvl3pPr>
            <a:lvl4pPr marL="0" indent="228600">
              <a:spcBef>
                <a:spcPts val="400"/>
              </a:spcBef>
              <a:buClrTx/>
              <a:buSzTx/>
              <a:buFontTx/>
              <a:buNone/>
              <a:defRPr b="1">
                <a:solidFill>
                  <a:srgbClr val="FF8600"/>
                </a:solidFill>
              </a:defRPr>
            </a:lvl4pPr>
            <a:lvl5pPr marL="0" indent="228600">
              <a:spcBef>
                <a:spcPts val="400"/>
              </a:spcBef>
              <a:buClrTx/>
              <a:buSzTx/>
              <a:buFontTx/>
              <a:buNone/>
              <a:defRPr b="1">
                <a:solidFill>
                  <a:srgbClr val="FF8600"/>
                </a:solidFill>
              </a:defRPr>
            </a:lvl5pPr>
          </a:lstStyle>
          <a:p>
            <a:pPr/>
            <a:r>
              <a:t>Body Level One</a:t>
            </a:r>
          </a:p>
          <a:p>
            <a:pPr lvl="1"/>
            <a:r>
              <a:t>Body Level Two</a:t>
            </a:r>
          </a:p>
          <a:p>
            <a:pPr lvl="2"/>
            <a:r>
              <a:t>Body Level Three</a:t>
            </a:r>
          </a:p>
          <a:p>
            <a:pPr lvl="3"/>
            <a:r>
              <a:t>Body Level Four</a:t>
            </a:r>
          </a:p>
          <a:p>
            <a:pPr lvl="4"/>
            <a:r>
              <a:t>Body Level Five</a:t>
            </a:r>
          </a:p>
        </p:txBody>
      </p:sp>
      <p:sp>
        <p:nvSpPr>
          <p:cNvPr id="77" name="Google Shape;59;p7"/>
          <p:cNvSpPr txBox="1"/>
          <p:nvPr>
            <p:ph type="body" sz="quarter" idx="21"/>
          </p:nvPr>
        </p:nvSpPr>
        <p:spPr>
          <a:xfrm>
            <a:off x="6513524" y="2743200"/>
            <a:ext cx="4482754" cy="621792"/>
          </a:xfrm>
          <a:prstGeom prst="rect">
            <a:avLst/>
          </a:prstGeom>
        </p:spPr>
        <p:txBody>
          <a:bodyPr anchor="b"/>
          <a:lstStyle/>
          <a:p>
            <a:pPr/>
          </a:p>
        </p:txBody>
      </p:sp>
      <p:sp>
        <p:nvSpPr>
          <p:cNvPr id="78" name="Title Text"/>
          <p:cNvSpPr txBox="1"/>
          <p:nvPr>
            <p:ph type="title"/>
          </p:nvPr>
        </p:nvSpPr>
        <p:spPr>
          <a:xfrm>
            <a:off x="1219200" y="1544715"/>
            <a:ext cx="9753600" cy="1154098"/>
          </a:xfrm>
          <a:prstGeom prst="rect">
            <a:avLst/>
          </a:prstGeom>
        </p:spPr>
        <p:txBody>
          <a:bodyPr/>
          <a:lstStyle/>
          <a:p>
            <a:pPr/>
            <a:r>
              <a:t>Title Text</a:t>
            </a:r>
          </a:p>
        </p:txBody>
      </p:sp>
      <p:sp>
        <p:nvSpPr>
          <p:cNvPr id="79" name="Google Shape;64;p7"/>
          <p:cNvSpPr txBox="1"/>
          <p:nvPr>
            <p:ph type="body" sz="quarter" idx="22"/>
          </p:nvPr>
        </p:nvSpPr>
        <p:spPr>
          <a:xfrm>
            <a:off x="1219200" y="3383279"/>
            <a:ext cx="4754880" cy="2953516"/>
          </a:xfrm>
          <a:prstGeom prst="rect">
            <a:avLst/>
          </a:prstGeom>
        </p:spPr>
        <p:txBody>
          <a:bodyPr/>
          <a:lstStyle/>
          <a:p>
            <a:pPr/>
          </a:p>
        </p:txBody>
      </p:sp>
      <p:sp>
        <p:nvSpPr>
          <p:cNvPr id="80" name="Google Shape;65;p7"/>
          <p:cNvSpPr txBox="1"/>
          <p:nvPr>
            <p:ph type="body" sz="quarter" idx="23"/>
          </p:nvPr>
        </p:nvSpPr>
        <p:spPr>
          <a:xfrm>
            <a:off x="6242303" y="3383279"/>
            <a:ext cx="4754885" cy="2953516"/>
          </a:xfrm>
          <a:prstGeom prst="rect">
            <a:avLst/>
          </a:prstGeom>
        </p:spPr>
        <p:txBody>
          <a:bodyPr/>
          <a:lstStyle/>
          <a:p>
            <a:pPr/>
          </a:p>
        </p:txBody>
      </p:sp>
      <p:sp>
        <p:nvSpPr>
          <p:cNvPr id="81" name="Slide Number"/>
          <p:cNvSpPr txBox="1"/>
          <p:nvPr>
            <p:ph type="sldNum" sz="quarter" idx="2"/>
          </p:nvPr>
        </p:nvSpPr>
        <p:spPr>
          <a:xfrm>
            <a:off x="11536331" y="6343369"/>
            <a:ext cx="273614" cy="26421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88" name="Slide Number"/>
          <p:cNvSpPr txBox="1"/>
          <p:nvPr>
            <p:ph type="sldNum" sz="quarter" idx="2"/>
          </p:nvPr>
        </p:nvSpPr>
        <p:spPr>
          <a:xfrm>
            <a:off x="11536331" y="6343369"/>
            <a:ext cx="273614" cy="26421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ECT_WITH_CAPTION_TEXT">
    <p:spTree>
      <p:nvGrpSpPr>
        <p:cNvPr id="1" name=""/>
        <p:cNvGrpSpPr/>
        <p:nvPr/>
      </p:nvGrpSpPr>
      <p:grpSpPr>
        <a:xfrm>
          <a:off x="0" y="0"/>
          <a:ext cx="0" cy="0"/>
          <a:chOff x="0" y="0"/>
          <a:chExt cx="0" cy="0"/>
        </a:xfrm>
      </p:grpSpPr>
      <p:sp>
        <p:nvSpPr>
          <p:cNvPr id="95" name="Title Text"/>
          <p:cNvSpPr txBox="1"/>
          <p:nvPr>
            <p:ph type="title"/>
          </p:nvPr>
        </p:nvSpPr>
        <p:spPr>
          <a:xfrm>
            <a:off x="1219200" y="1825363"/>
            <a:ext cx="3934582" cy="2173017"/>
          </a:xfrm>
          <a:prstGeom prst="rect">
            <a:avLst/>
          </a:prstGeom>
        </p:spPr>
        <p:txBody>
          <a:bodyPr anchor="b"/>
          <a:lstStyle>
            <a:lvl1pPr>
              <a:defRPr sz="2800"/>
            </a:lvl1pPr>
          </a:lstStyle>
          <a:p>
            <a:pPr/>
            <a:r>
              <a:t>Title Text</a:t>
            </a:r>
          </a:p>
        </p:txBody>
      </p:sp>
      <p:sp>
        <p:nvSpPr>
          <p:cNvPr id="96" name="Body Level One…"/>
          <p:cNvSpPr txBox="1"/>
          <p:nvPr>
            <p:ph type="body" sz="half" idx="1"/>
          </p:nvPr>
        </p:nvSpPr>
        <p:spPr>
          <a:xfrm>
            <a:off x="5362335" y="1826709"/>
            <a:ext cx="5610465" cy="4476616"/>
          </a:xfrm>
          <a:prstGeom prst="rect">
            <a:avLst/>
          </a:prstGeom>
        </p:spPr>
        <p:txBody>
          <a:bodyPr anchor="ctr"/>
          <a:lstStyle>
            <a:lvl1pPr indent="-355600">
              <a:spcBef>
                <a:spcPts val="400"/>
              </a:spcBef>
            </a:lvl1pPr>
            <a:lvl2pPr>
              <a:spcBef>
                <a:spcPts val="400"/>
              </a:spcBef>
            </a:lvl2pPr>
            <a:lvl3pPr marL="1454150" indent="-412750">
              <a:spcBef>
                <a:spcPts val="400"/>
              </a:spcBef>
            </a:lvl3pPr>
            <a:lvl4pPr marL="1964869" indent="-453569">
              <a:spcBef>
                <a:spcPts val="400"/>
              </a:spcBef>
            </a:lvl4pPr>
            <a:lvl5pPr marL="2422069" indent="-453569">
              <a:spcBef>
                <a:spcPts val="400"/>
              </a:spcBef>
            </a:lvl5pPr>
          </a:lstStyle>
          <a:p>
            <a:pPr/>
            <a:r>
              <a:t>Body Level One</a:t>
            </a:r>
          </a:p>
          <a:p>
            <a:pPr lvl="1"/>
            <a:r>
              <a:t>Body Level Two</a:t>
            </a:r>
          </a:p>
          <a:p>
            <a:pPr lvl="2"/>
            <a:r>
              <a:t>Body Level Three</a:t>
            </a:r>
          </a:p>
          <a:p>
            <a:pPr lvl="3"/>
            <a:r>
              <a:t>Body Level Four</a:t>
            </a:r>
          </a:p>
          <a:p>
            <a:pPr lvl="4"/>
            <a:r>
              <a:t>Body Level Five</a:t>
            </a:r>
          </a:p>
        </p:txBody>
      </p:sp>
      <p:sp>
        <p:nvSpPr>
          <p:cNvPr id="97" name="Google Shape;75;p9"/>
          <p:cNvSpPr txBox="1"/>
          <p:nvPr>
            <p:ph type="body" sz="quarter" idx="21"/>
          </p:nvPr>
        </p:nvSpPr>
        <p:spPr>
          <a:xfrm>
            <a:off x="1219196" y="4061095"/>
            <a:ext cx="3934587" cy="2245392"/>
          </a:xfrm>
          <a:prstGeom prst="rect">
            <a:avLst/>
          </a:prstGeom>
        </p:spPr>
        <p:txBody>
          <a:bodyPr/>
          <a:lstStyle/>
          <a:p>
            <a:pPr/>
          </a:p>
        </p:txBody>
      </p:sp>
      <p:sp>
        <p:nvSpPr>
          <p:cNvPr id="98" name="Slide Number"/>
          <p:cNvSpPr txBox="1"/>
          <p:nvPr>
            <p:ph type="sldNum" sz="quarter" idx="2"/>
          </p:nvPr>
        </p:nvSpPr>
        <p:spPr>
          <a:xfrm>
            <a:off x="11536331" y="6343369"/>
            <a:ext cx="273614" cy="26421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_WITH_CAPTION_TEXT">
    <p:spTree>
      <p:nvGrpSpPr>
        <p:cNvPr id="1" name=""/>
        <p:cNvGrpSpPr/>
        <p:nvPr/>
      </p:nvGrpSpPr>
      <p:grpSpPr>
        <a:xfrm>
          <a:off x="0" y="0"/>
          <a:ext cx="0" cy="0"/>
          <a:chOff x="0" y="0"/>
          <a:chExt cx="0" cy="0"/>
        </a:xfrm>
      </p:grpSpPr>
      <p:sp>
        <p:nvSpPr>
          <p:cNvPr id="105" name="Title Text"/>
          <p:cNvSpPr txBox="1"/>
          <p:nvPr>
            <p:ph type="title"/>
          </p:nvPr>
        </p:nvSpPr>
        <p:spPr>
          <a:xfrm>
            <a:off x="1219200" y="1828800"/>
            <a:ext cx="3938016" cy="2176273"/>
          </a:xfrm>
          <a:prstGeom prst="rect">
            <a:avLst/>
          </a:prstGeom>
        </p:spPr>
        <p:txBody>
          <a:bodyPr anchor="b"/>
          <a:lstStyle>
            <a:lvl1pPr>
              <a:defRPr sz="2800"/>
            </a:lvl1pPr>
          </a:lstStyle>
          <a:p>
            <a:pPr/>
            <a:r>
              <a:t>Title Text</a:t>
            </a:r>
          </a:p>
        </p:txBody>
      </p:sp>
      <p:sp>
        <p:nvSpPr>
          <p:cNvPr id="106" name="Google Shape;82;p10"/>
          <p:cNvSpPr/>
          <p:nvPr>
            <p:ph type="pic" sz="half" idx="21"/>
          </p:nvPr>
        </p:nvSpPr>
        <p:spPr>
          <a:xfrm>
            <a:off x="5588000" y="2286000"/>
            <a:ext cx="5384800" cy="3352800"/>
          </a:xfrm>
          <a:prstGeom prst="rect">
            <a:avLst/>
          </a:prstGeom>
          <a:effectLst>
            <a:reflection blurRad="0" stA="30000" stPos="0" endA="0" endPos="40000" dist="0" dir="5400000" fadeDir="5400000" sx="100000" sy="-100000" kx="0" ky="0" algn="bl" rotWithShape="0"/>
          </a:effectLst>
        </p:spPr>
        <p:txBody>
          <a:bodyPr lIns="91439" tIns="45719" rIns="91439" bIns="45719">
            <a:noAutofit/>
          </a:bodyPr>
          <a:lstStyle/>
          <a:p>
            <a:pPr/>
          </a:p>
        </p:txBody>
      </p:sp>
      <p:sp>
        <p:nvSpPr>
          <p:cNvPr id="107" name="Body Level One…"/>
          <p:cNvSpPr txBox="1"/>
          <p:nvPr>
            <p:ph type="body" sz="quarter" idx="1"/>
          </p:nvPr>
        </p:nvSpPr>
        <p:spPr>
          <a:xfrm>
            <a:off x="1219200" y="4059935"/>
            <a:ext cx="3938016" cy="2249429"/>
          </a:xfrm>
          <a:prstGeom prst="rect">
            <a:avLst/>
          </a:prstGeom>
        </p:spPr>
        <p:txBody>
          <a:bodyPr/>
          <a:lstStyle>
            <a:lvl1pPr marL="0" indent="228600">
              <a:spcBef>
                <a:spcPts val="200"/>
              </a:spcBef>
              <a:buClrTx/>
              <a:buSzTx/>
              <a:buFontTx/>
              <a:buNone/>
              <a:defRPr sz="1400"/>
            </a:lvl1pPr>
            <a:lvl2pPr marL="0" indent="228600">
              <a:spcBef>
                <a:spcPts val="200"/>
              </a:spcBef>
              <a:buClrTx/>
              <a:buSzTx/>
              <a:buFontTx/>
              <a:buNone/>
              <a:defRPr sz="1400"/>
            </a:lvl2pPr>
            <a:lvl3pPr marL="0" indent="228600">
              <a:spcBef>
                <a:spcPts val="200"/>
              </a:spcBef>
              <a:buClrTx/>
              <a:buSzTx/>
              <a:buFontTx/>
              <a:buNone/>
              <a:defRPr sz="1400"/>
            </a:lvl3pPr>
            <a:lvl4pPr marL="0" indent="228600">
              <a:spcBef>
                <a:spcPts val="200"/>
              </a:spcBef>
              <a:buClrTx/>
              <a:buSzTx/>
              <a:buFontTx/>
              <a:buNone/>
              <a:defRPr sz="1400"/>
            </a:lvl4pPr>
            <a:lvl5pPr marL="0" indent="228600">
              <a:spcBef>
                <a:spcPts val="200"/>
              </a:spcBef>
              <a:buClrTx/>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108" name="Slide Number"/>
          <p:cNvSpPr txBox="1"/>
          <p:nvPr>
            <p:ph type="sldNum" sz="quarter" idx="2"/>
          </p:nvPr>
        </p:nvSpPr>
        <p:spPr>
          <a:xfrm>
            <a:off x="11536331" y="6343369"/>
            <a:ext cx="273614" cy="26421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Google Shape;10;p1"/>
          <p:cNvSpPr/>
          <p:nvPr/>
        </p:nvSpPr>
        <p:spPr>
          <a:xfrm>
            <a:off x="11125199" y="573806"/>
            <a:ext cx="243843" cy="572321"/>
          </a:xfrm>
          <a:prstGeom prst="rect">
            <a:avLst/>
          </a:prstGeom>
          <a:solidFill>
            <a:srgbClr val="FF8600"/>
          </a:solidFill>
          <a:ln w="12700">
            <a:miter lim="400000"/>
          </a:ln>
        </p:spPr>
        <p:txBody>
          <a:bodyPr lIns="45718" tIns="45718" rIns="45718" bIns="45718" anchor="ctr"/>
          <a:lstStyle/>
          <a:p>
            <a:pPr algn="ctr">
              <a:defRPr sz="1800">
                <a:solidFill>
                  <a:srgbClr val="FFFFFF"/>
                </a:solidFill>
              </a:defRPr>
            </a:pPr>
          </a:p>
        </p:txBody>
      </p:sp>
      <p:sp>
        <p:nvSpPr>
          <p:cNvPr id="3" name="Google Shape;11;p1"/>
          <p:cNvSpPr/>
          <p:nvPr/>
        </p:nvSpPr>
        <p:spPr>
          <a:xfrm>
            <a:off x="11425890" y="573806"/>
            <a:ext cx="768101" cy="572321"/>
          </a:xfrm>
          <a:prstGeom prst="rect">
            <a:avLst/>
          </a:prstGeom>
          <a:solidFill>
            <a:srgbClr val="FF3300"/>
          </a:solidFill>
          <a:ln w="12700">
            <a:miter lim="400000"/>
          </a:ln>
        </p:spPr>
        <p:txBody>
          <a:bodyPr lIns="45718" tIns="45718" rIns="45718" bIns="45718" anchor="ctr"/>
          <a:lstStyle/>
          <a:p>
            <a:pPr algn="ctr">
              <a:defRPr sz="1800">
                <a:solidFill>
                  <a:srgbClr val="FFFFFF"/>
                </a:solidFill>
              </a:defRPr>
            </a:pPr>
          </a:p>
        </p:txBody>
      </p:sp>
      <p:sp>
        <p:nvSpPr>
          <p:cNvPr id="4" name="Google Shape;17;p1"/>
          <p:cNvSpPr/>
          <p:nvPr/>
        </p:nvSpPr>
        <p:spPr>
          <a:xfrm>
            <a:off x="1219198" y="6324600"/>
            <a:ext cx="9759026" cy="0"/>
          </a:xfrm>
          <a:prstGeom prst="line">
            <a:avLst/>
          </a:prstGeom>
          <a:ln w="25400">
            <a:solidFill>
              <a:srgbClr val="FF6600"/>
            </a:solidFill>
          </a:ln>
        </p:spPr>
        <p:txBody>
          <a:bodyPr lIns="45718" tIns="45718" rIns="45718" bIns="45718"/>
          <a:lstStyle/>
          <a:p>
            <a:pPr/>
          </a:p>
        </p:txBody>
      </p:sp>
      <p:sp>
        <p:nvSpPr>
          <p:cNvPr id="5" name="Google Shape;18;p1"/>
          <p:cNvSpPr/>
          <p:nvPr/>
        </p:nvSpPr>
        <p:spPr>
          <a:xfrm>
            <a:off x="10905066" y="573806"/>
            <a:ext cx="146309" cy="572321"/>
          </a:xfrm>
          <a:prstGeom prst="rect">
            <a:avLst/>
          </a:prstGeom>
          <a:solidFill>
            <a:srgbClr val="FF9900"/>
          </a:solidFill>
          <a:ln w="12700">
            <a:miter lim="400000"/>
          </a:ln>
        </p:spPr>
        <p:txBody>
          <a:bodyPr lIns="45718" tIns="45718" rIns="45718" bIns="45718" anchor="ctr"/>
          <a:lstStyle/>
          <a:p>
            <a:pPr algn="ctr">
              <a:defRPr sz="1800">
                <a:solidFill>
                  <a:srgbClr val="FFFFFF"/>
                </a:solidFill>
              </a:defRPr>
            </a:pPr>
          </a:p>
        </p:txBody>
      </p:sp>
      <p:sp>
        <p:nvSpPr>
          <p:cNvPr id="6" name="Google Shape;19;p1"/>
          <p:cNvSpPr/>
          <p:nvPr/>
        </p:nvSpPr>
        <p:spPr>
          <a:xfrm>
            <a:off x="10751987" y="573806"/>
            <a:ext cx="85349" cy="572321"/>
          </a:xfrm>
          <a:prstGeom prst="rect">
            <a:avLst/>
          </a:prstGeom>
          <a:solidFill>
            <a:srgbClr val="FFC000"/>
          </a:solidFill>
          <a:ln w="12700">
            <a:miter lim="400000"/>
          </a:ln>
        </p:spPr>
        <p:txBody>
          <a:bodyPr lIns="45718" tIns="45718" rIns="45718" bIns="45718" anchor="ctr"/>
          <a:lstStyle/>
          <a:p>
            <a:pPr algn="ctr">
              <a:defRPr sz="1800">
                <a:solidFill>
                  <a:srgbClr val="FFFFFF"/>
                </a:solidFill>
              </a:defRPr>
            </a:pPr>
          </a:p>
        </p:txBody>
      </p:sp>
      <p:pic>
        <p:nvPicPr>
          <p:cNvPr id="7" name="Google Shape;71;p8" descr="Google Shape;71;p8"/>
          <p:cNvPicPr>
            <a:picLocks noChangeAspect="1"/>
          </p:cNvPicPr>
          <p:nvPr/>
        </p:nvPicPr>
        <p:blipFill>
          <a:blip r:embed="rId2">
            <a:extLst/>
          </a:blip>
          <a:stretch>
            <a:fillRect/>
          </a:stretch>
        </p:blipFill>
        <p:spPr>
          <a:xfrm>
            <a:off x="85340" y="6172201"/>
            <a:ext cx="829062" cy="641362"/>
          </a:xfrm>
          <a:prstGeom prst="rect">
            <a:avLst/>
          </a:prstGeom>
          <a:ln w="12700">
            <a:miter lim="400000"/>
          </a:ln>
        </p:spPr>
      </p:pic>
      <p:sp>
        <p:nvSpPr>
          <p:cNvPr id="8" name="Title Text"/>
          <p:cNvSpPr txBox="1"/>
          <p:nvPr>
            <p:ph type="title"/>
          </p:nvPr>
        </p:nvSpPr>
        <p:spPr>
          <a:xfrm>
            <a:off x="609600" y="274638"/>
            <a:ext cx="10972800" cy="11430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normAutofit fontScale="100000" lnSpcReduction="0"/>
          </a:bodyPr>
          <a:lstStyle/>
          <a:p>
            <a:pPr/>
            <a:r>
              <a:t>Title Text</a:t>
            </a:r>
          </a:p>
        </p:txBody>
      </p:sp>
      <p:sp>
        <p:nvSpPr>
          <p:cNvPr id="9" name="Body Level One…"/>
          <p:cNvSpPr txBox="1"/>
          <p:nvPr>
            <p:ph type="body" idx="1"/>
          </p:nvPr>
        </p:nvSpPr>
        <p:spPr>
          <a:xfrm>
            <a:off x="609600" y="1600200"/>
            <a:ext cx="10972800" cy="218599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0" name="Slide Number"/>
          <p:cNvSpPr txBox="1"/>
          <p:nvPr>
            <p:ph type="sldNum" sz="quarter" idx="2"/>
          </p:nvPr>
        </p:nvSpPr>
        <p:spPr>
          <a:xfrm>
            <a:off x="11308789" y="6351244"/>
            <a:ext cx="273614" cy="264213"/>
          </a:xfrm>
          <a:prstGeom prst="rect">
            <a:avLst/>
          </a:prstGeom>
          <a:ln w="12700">
            <a:miter lim="400000"/>
          </a:ln>
        </p:spPr>
        <p:txBody>
          <a:bodyPr wrap="none" lIns="45699" tIns="45699" rIns="45699" bIns="45699" anchor="ctr">
            <a:spAutoFit/>
          </a:bodyPr>
          <a:lstStyle>
            <a:lvl1pPr algn="r">
              <a:defRPr sz="1200">
                <a:solidFill>
                  <a:srgbClr val="FFFFFF"/>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4000" u="none">
          <a:solidFill>
            <a:srgbClr val="FF86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b="0" baseline="0" cap="none" i="0" spc="0" strike="noStrike" sz="4000" u="none">
          <a:solidFill>
            <a:srgbClr val="FF86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b="0" baseline="0" cap="none" i="0" spc="0" strike="noStrike" sz="4000" u="none">
          <a:solidFill>
            <a:srgbClr val="FF86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b="0" baseline="0" cap="none" i="0" spc="0" strike="noStrike" sz="4000" u="none">
          <a:solidFill>
            <a:srgbClr val="FF86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b="0" baseline="0" cap="none" i="0" spc="0" strike="noStrike" sz="4000" u="none">
          <a:solidFill>
            <a:srgbClr val="FF86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b="0" baseline="0" cap="none" i="0" spc="0" strike="noStrike" sz="4000" u="none">
          <a:solidFill>
            <a:srgbClr val="FF86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b="0" baseline="0" cap="none" i="0" spc="0" strike="noStrike" sz="4000" u="none">
          <a:solidFill>
            <a:srgbClr val="FF86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b="0" baseline="0" cap="none" i="0" spc="0" strike="noStrike" sz="4000" u="none">
          <a:solidFill>
            <a:srgbClr val="FF86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b="0" baseline="0" cap="none" i="0" spc="0" strike="noStrike" sz="4000" u="none">
          <a:solidFill>
            <a:srgbClr val="FF8600"/>
          </a:solidFill>
          <a:uFillTx/>
          <a:latin typeface="+mn-lt"/>
          <a:ea typeface="+mn-ea"/>
          <a:cs typeface="+mn-cs"/>
          <a:sym typeface="Arial"/>
        </a:defRPr>
      </a:lvl9pPr>
    </p:titleStyle>
    <p:bodyStyle>
      <a:lvl1pPr marL="457200" marR="0" indent="-342900" algn="l" defTabSz="914400" rtl="0" latinLnBrk="0">
        <a:lnSpc>
          <a:spcPct val="100000"/>
        </a:lnSpc>
        <a:spcBef>
          <a:spcPts val="300"/>
        </a:spcBef>
        <a:spcAft>
          <a:spcPts val="0"/>
        </a:spcAft>
        <a:buClr>
          <a:srgbClr val="FF8600"/>
        </a:buClr>
        <a:buSzPts val="2000"/>
        <a:buFont typeface="Helvetica"/>
        <a:buChar char="▪"/>
        <a:tabLst/>
        <a:defRPr b="0" baseline="0" cap="none" i="0" spc="0" strike="noStrike" sz="2000" u="none">
          <a:solidFill>
            <a:srgbClr val="FFFFFF"/>
          </a:solidFill>
          <a:uFillTx/>
          <a:latin typeface="+mn-lt"/>
          <a:ea typeface="+mn-ea"/>
          <a:cs typeface="+mn-cs"/>
          <a:sym typeface="Arial"/>
        </a:defRPr>
      </a:lvl1pPr>
      <a:lvl2pPr marL="952500" marR="0" indent="-381000" algn="l" defTabSz="914400" rtl="0" latinLnBrk="0">
        <a:lnSpc>
          <a:spcPct val="100000"/>
        </a:lnSpc>
        <a:spcBef>
          <a:spcPts val="300"/>
        </a:spcBef>
        <a:spcAft>
          <a:spcPts val="0"/>
        </a:spcAft>
        <a:buClr>
          <a:srgbClr val="FF8600"/>
        </a:buClr>
        <a:buSzPts val="2000"/>
        <a:buFont typeface="Helvetica"/>
        <a:buChar char="▪"/>
        <a:tabLst/>
        <a:defRPr b="0" baseline="0" cap="none" i="0" spc="0" strike="noStrike" sz="2000" u="none">
          <a:solidFill>
            <a:srgbClr val="FFFFFF"/>
          </a:solidFill>
          <a:uFillTx/>
          <a:latin typeface="+mn-lt"/>
          <a:ea typeface="+mn-ea"/>
          <a:cs typeface="+mn-cs"/>
          <a:sym typeface="Arial"/>
        </a:defRPr>
      </a:lvl2pPr>
      <a:lvl3pPr marL="1457325" marR="0" indent="-428625" algn="l" defTabSz="914400" rtl="0" latinLnBrk="0">
        <a:lnSpc>
          <a:spcPct val="100000"/>
        </a:lnSpc>
        <a:spcBef>
          <a:spcPts val="300"/>
        </a:spcBef>
        <a:spcAft>
          <a:spcPts val="0"/>
        </a:spcAft>
        <a:buClr>
          <a:srgbClr val="FF8600"/>
        </a:buClr>
        <a:buSzPts val="2000"/>
        <a:buFont typeface="Helvetica"/>
        <a:buChar char="▪"/>
        <a:tabLst/>
        <a:defRPr b="0" baseline="0" cap="none" i="0" spc="0" strike="noStrike" sz="2000" u="none">
          <a:solidFill>
            <a:srgbClr val="FFFFFF"/>
          </a:solidFill>
          <a:uFillTx/>
          <a:latin typeface="+mn-lt"/>
          <a:ea typeface="+mn-ea"/>
          <a:cs typeface="+mn-cs"/>
          <a:sym typeface="Arial"/>
        </a:defRPr>
      </a:lvl3pPr>
      <a:lvl4pPr marL="1975754" marR="0" indent="-489857" algn="l" defTabSz="914400" rtl="0" latinLnBrk="0">
        <a:lnSpc>
          <a:spcPct val="100000"/>
        </a:lnSpc>
        <a:spcBef>
          <a:spcPts val="300"/>
        </a:spcBef>
        <a:spcAft>
          <a:spcPts val="0"/>
        </a:spcAft>
        <a:buClr>
          <a:srgbClr val="FF8600"/>
        </a:buClr>
        <a:buSzPts val="2000"/>
        <a:buFont typeface="Helvetica"/>
        <a:buChar char="▪"/>
        <a:tabLst/>
        <a:defRPr b="0" baseline="0" cap="none" i="0" spc="0" strike="noStrike" sz="2000" u="none">
          <a:solidFill>
            <a:srgbClr val="FFFFFF"/>
          </a:solidFill>
          <a:uFillTx/>
          <a:latin typeface="+mn-lt"/>
          <a:ea typeface="+mn-ea"/>
          <a:cs typeface="+mn-cs"/>
          <a:sym typeface="Arial"/>
        </a:defRPr>
      </a:lvl4pPr>
      <a:lvl5pPr marL="2432954" marR="0" indent="-489854" algn="l" defTabSz="914400" rtl="0" latinLnBrk="0">
        <a:lnSpc>
          <a:spcPct val="100000"/>
        </a:lnSpc>
        <a:spcBef>
          <a:spcPts val="300"/>
        </a:spcBef>
        <a:spcAft>
          <a:spcPts val="0"/>
        </a:spcAft>
        <a:buClr>
          <a:srgbClr val="FF8600"/>
        </a:buClr>
        <a:buSzPts val="2000"/>
        <a:buFont typeface="Helvetica"/>
        <a:buChar char="▪"/>
        <a:tabLst/>
        <a:defRPr b="0" baseline="0" cap="none" i="0" spc="0" strike="noStrike" sz="2000" u="none">
          <a:solidFill>
            <a:srgbClr val="FFFFFF"/>
          </a:solidFill>
          <a:uFillTx/>
          <a:latin typeface="+mn-lt"/>
          <a:ea typeface="+mn-ea"/>
          <a:cs typeface="+mn-cs"/>
          <a:sym typeface="Arial"/>
        </a:defRPr>
      </a:lvl5pPr>
      <a:lvl6pPr marL="2879269" marR="0" indent="-453569" algn="l" defTabSz="914400" rtl="0" latinLnBrk="0">
        <a:lnSpc>
          <a:spcPct val="100000"/>
        </a:lnSpc>
        <a:spcBef>
          <a:spcPts val="300"/>
        </a:spcBef>
        <a:spcAft>
          <a:spcPts val="0"/>
        </a:spcAft>
        <a:buClr>
          <a:srgbClr val="FF8600"/>
        </a:buClr>
        <a:buSzPts val="2000"/>
        <a:buFont typeface="Helvetica"/>
        <a:buChar char="▪"/>
        <a:tabLst/>
        <a:defRPr b="0" baseline="0" cap="none" i="0" spc="0" strike="noStrike" sz="2000" u="none">
          <a:solidFill>
            <a:srgbClr val="FFFFFF"/>
          </a:solidFill>
          <a:uFillTx/>
          <a:latin typeface="+mn-lt"/>
          <a:ea typeface="+mn-ea"/>
          <a:cs typeface="+mn-cs"/>
          <a:sym typeface="Arial"/>
        </a:defRPr>
      </a:lvl6pPr>
      <a:lvl7pPr marL="3336471" marR="0" indent="-453569" algn="l" defTabSz="914400" rtl="0" latinLnBrk="0">
        <a:lnSpc>
          <a:spcPct val="100000"/>
        </a:lnSpc>
        <a:spcBef>
          <a:spcPts val="300"/>
        </a:spcBef>
        <a:spcAft>
          <a:spcPts val="0"/>
        </a:spcAft>
        <a:buClr>
          <a:srgbClr val="FF8600"/>
        </a:buClr>
        <a:buSzPts val="2000"/>
        <a:buFont typeface="Helvetica"/>
        <a:buChar char="▪"/>
        <a:tabLst/>
        <a:defRPr b="0" baseline="0" cap="none" i="0" spc="0" strike="noStrike" sz="2000" u="none">
          <a:solidFill>
            <a:srgbClr val="FFFFFF"/>
          </a:solidFill>
          <a:uFillTx/>
          <a:latin typeface="+mn-lt"/>
          <a:ea typeface="+mn-ea"/>
          <a:cs typeface="+mn-cs"/>
          <a:sym typeface="Arial"/>
        </a:defRPr>
      </a:lvl7pPr>
      <a:lvl8pPr marL="3793671" marR="0" indent="-453571" algn="l" defTabSz="914400" rtl="0" latinLnBrk="0">
        <a:lnSpc>
          <a:spcPct val="100000"/>
        </a:lnSpc>
        <a:spcBef>
          <a:spcPts val="300"/>
        </a:spcBef>
        <a:spcAft>
          <a:spcPts val="0"/>
        </a:spcAft>
        <a:buClr>
          <a:srgbClr val="FF8600"/>
        </a:buClr>
        <a:buSzPts val="2000"/>
        <a:buFont typeface="Helvetica"/>
        <a:buChar char="▪"/>
        <a:tabLst/>
        <a:defRPr b="0" baseline="0" cap="none" i="0" spc="0" strike="noStrike" sz="2000" u="none">
          <a:solidFill>
            <a:srgbClr val="FFFFFF"/>
          </a:solidFill>
          <a:uFillTx/>
          <a:latin typeface="+mn-lt"/>
          <a:ea typeface="+mn-ea"/>
          <a:cs typeface="+mn-cs"/>
          <a:sym typeface="Arial"/>
        </a:defRPr>
      </a:lvl8pPr>
      <a:lvl9pPr marL="4250871" marR="0" indent="-453571" algn="l" defTabSz="914400" rtl="0" latinLnBrk="0">
        <a:lnSpc>
          <a:spcPct val="100000"/>
        </a:lnSpc>
        <a:spcBef>
          <a:spcPts val="300"/>
        </a:spcBef>
        <a:spcAft>
          <a:spcPts val="0"/>
        </a:spcAft>
        <a:buClr>
          <a:srgbClr val="FF8600"/>
        </a:buClr>
        <a:buSzPts val="2000"/>
        <a:buFont typeface="Helvetica"/>
        <a:buChar char="▪"/>
        <a:tabLst/>
        <a:defRPr b="0" baseline="0" cap="none" i="0" spc="0" strike="noStrike" sz="2000" u="none">
          <a:solidFill>
            <a:srgbClr val="FFFFFF"/>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 name="Google Shape;115;p14"/>
          <p:cNvSpPr txBox="1"/>
          <p:nvPr>
            <p:ph type="subTitle" sz="quarter" idx="1"/>
          </p:nvPr>
        </p:nvSpPr>
        <p:spPr>
          <a:xfrm>
            <a:off x="1166625" y="3316949"/>
            <a:ext cx="9753601" cy="1319105"/>
          </a:xfrm>
          <a:prstGeom prst="rect">
            <a:avLst/>
          </a:prstGeom>
        </p:spPr>
        <p:txBody>
          <a:bodyPr/>
          <a:lstStyle/>
          <a:p>
            <a:pPr indent="0">
              <a:spcBef>
                <a:spcPts val="0"/>
              </a:spcBef>
              <a:defRPr b="1" sz="2600">
                <a:solidFill>
                  <a:srgbClr val="FF9900"/>
                </a:solidFill>
                <a:latin typeface="Times New Roman"/>
                <a:ea typeface="Times New Roman"/>
                <a:cs typeface="Times New Roman"/>
                <a:sym typeface="Times New Roman"/>
              </a:defRPr>
            </a:pPr>
            <a:r>
              <a:t>NOMINEE FOR </a:t>
            </a:r>
            <a:r>
              <a:rPr>
                <a:solidFill>
                  <a:srgbClr val="DD8849"/>
                </a:solidFill>
              </a:rPr>
              <a:t>Undergraduate Representative I</a:t>
            </a:r>
            <a:endParaRPr>
              <a:solidFill>
                <a:srgbClr val="FF6600"/>
              </a:solidFill>
            </a:endParaRPr>
          </a:p>
          <a:p>
            <a:pPr indent="0">
              <a:spcBef>
                <a:spcPts val="0"/>
              </a:spcBef>
              <a:defRPr b="1" sz="2600">
                <a:solidFill>
                  <a:srgbClr val="FF9900"/>
                </a:solidFill>
                <a:latin typeface="Times New Roman"/>
                <a:ea typeface="Times New Roman"/>
                <a:cs typeface="Times New Roman"/>
                <a:sym typeface="Times New Roman"/>
              </a:defRPr>
            </a:pPr>
            <a:r>
              <a:t>STUDENT GYMKHANA 2022-23</a:t>
            </a:r>
          </a:p>
        </p:txBody>
      </p:sp>
      <p:sp>
        <p:nvSpPr>
          <p:cNvPr id="146" name="Google Shape;116;p14"/>
          <p:cNvSpPr txBox="1"/>
          <p:nvPr>
            <p:ph type="ctrTitle"/>
          </p:nvPr>
        </p:nvSpPr>
        <p:spPr>
          <a:xfrm>
            <a:off x="1166625" y="1410149"/>
            <a:ext cx="9753601" cy="1906803"/>
          </a:xfrm>
          <a:prstGeom prst="rect">
            <a:avLst/>
          </a:prstGeom>
        </p:spPr>
        <p:txBody>
          <a:bodyPr/>
          <a:lstStyle>
            <a:lvl1pPr>
              <a:defRPr b="0" sz="5300">
                <a:latin typeface="Times New Roman"/>
                <a:ea typeface="Times New Roman"/>
                <a:cs typeface="Times New Roman"/>
                <a:sym typeface="Times New Roman"/>
              </a:defRPr>
            </a:lvl1pPr>
          </a:lstStyle>
          <a:p>
            <a:pPr/>
            <a:r>
              <a:t>Shaik Armaan</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Google Shape;122;p15"/>
          <p:cNvSpPr txBox="1"/>
          <p:nvPr>
            <p:ph type="title"/>
          </p:nvPr>
        </p:nvSpPr>
        <p:spPr>
          <a:xfrm>
            <a:off x="871718" y="292500"/>
            <a:ext cx="9753601" cy="1154101"/>
          </a:xfrm>
          <a:prstGeom prst="rect">
            <a:avLst/>
          </a:prstGeom>
        </p:spPr>
        <p:txBody>
          <a:bodyPr/>
          <a:lstStyle>
            <a:lvl1pPr>
              <a:defRPr>
                <a:latin typeface="Playfair Display"/>
                <a:ea typeface="Playfair Display"/>
                <a:cs typeface="Playfair Display"/>
                <a:sym typeface="Playfair Display"/>
              </a:defRPr>
            </a:lvl1pPr>
          </a:lstStyle>
          <a:p>
            <a:pPr/>
            <a:r>
              <a:t>AGENDA</a:t>
            </a:r>
          </a:p>
        </p:txBody>
      </p:sp>
      <p:sp>
        <p:nvSpPr>
          <p:cNvPr id="172" name="Google Shape;123;p15"/>
          <p:cNvSpPr txBox="1"/>
          <p:nvPr/>
        </p:nvSpPr>
        <p:spPr>
          <a:xfrm>
            <a:off x="884418" y="1446598"/>
            <a:ext cx="9917032" cy="3713443"/>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spAutoFit/>
          </a:bodyPr>
          <a:lstStyle/>
          <a:p>
            <a:pPr indent="457200">
              <a:defRPr sz="2400">
                <a:solidFill>
                  <a:srgbClr val="000000"/>
                </a:solidFill>
                <a:latin typeface="Spectral"/>
                <a:ea typeface="Spectral"/>
                <a:cs typeface="Spectral"/>
                <a:sym typeface="Spectral"/>
              </a:defRPr>
            </a:pPr>
            <a:r>
              <a:t>Informal Club Formation:</a:t>
            </a:r>
          </a:p>
          <a:p>
            <a:pPr indent="457200">
              <a:defRPr sz="2400">
                <a:solidFill>
                  <a:srgbClr val="000000"/>
                </a:solidFill>
                <a:latin typeface="Spectral"/>
                <a:ea typeface="Spectral"/>
                <a:cs typeface="Spectral"/>
                <a:sym typeface="Spectral"/>
              </a:defRPr>
            </a:pPr>
          </a:p>
          <a:p>
            <a:pPr algn="ctr">
              <a:defRPr b="1" i="1" sz="2200">
                <a:solidFill>
                  <a:srgbClr val="000000"/>
                </a:solidFill>
                <a:latin typeface="Spectral"/>
                <a:ea typeface="Spectral"/>
                <a:cs typeface="Spectral"/>
                <a:sym typeface="Spectral"/>
              </a:defRPr>
            </a:pPr>
            <a:r>
              <a:t>“A college is a place to both Showcase your skills and also Learn new Skills”</a:t>
            </a:r>
            <a:endParaRPr sz="2000"/>
          </a:p>
          <a:p>
            <a:pPr>
              <a:defRPr sz="2000">
                <a:solidFill>
                  <a:srgbClr val="000000"/>
                </a:solidFill>
                <a:latin typeface="Spectral"/>
                <a:ea typeface="Spectral"/>
                <a:cs typeface="Spectral"/>
                <a:sym typeface="Spectral"/>
              </a:defRPr>
            </a:pPr>
          </a:p>
          <a:p>
            <a:pPr marL="800100" indent="-342900">
              <a:buClr>
                <a:srgbClr val="000000"/>
              </a:buClr>
              <a:buSzPct val="100000"/>
              <a:buFont typeface="Arial"/>
              <a:buChar char="•"/>
              <a:defRPr sz="2000">
                <a:solidFill>
                  <a:srgbClr val="000000"/>
                </a:solidFill>
                <a:latin typeface="Spectral"/>
                <a:ea typeface="Spectral"/>
                <a:cs typeface="Spectral"/>
                <a:sym typeface="Spectral"/>
              </a:defRPr>
            </a:pPr>
            <a:r>
              <a:t>I have observed that many students were unaware that they could start a new club on their own. I shall not just make aware but also motivate the current students and the upcoming freshers to Informally Start their own Club.</a:t>
            </a:r>
          </a:p>
          <a:p>
            <a:pPr>
              <a:defRPr sz="2000">
                <a:solidFill>
                  <a:srgbClr val="000000"/>
                </a:solidFill>
                <a:latin typeface="Spectral"/>
                <a:ea typeface="Spectral"/>
                <a:cs typeface="Spectral"/>
                <a:sym typeface="Spectral"/>
              </a:defRPr>
            </a:pPr>
          </a:p>
          <a:p>
            <a:pPr marL="800100" indent="-342900">
              <a:buClr>
                <a:srgbClr val="000000"/>
              </a:buClr>
              <a:buSzPct val="100000"/>
              <a:buFont typeface="Arial"/>
              <a:buChar char="•"/>
              <a:defRPr sz="2000">
                <a:solidFill>
                  <a:srgbClr val="000000"/>
                </a:solidFill>
                <a:latin typeface="Spectral"/>
                <a:ea typeface="Spectral"/>
                <a:cs typeface="Spectral"/>
                <a:sym typeface="Spectral"/>
              </a:defRPr>
            </a:pPr>
            <a:r>
              <a:t>I shall offer help to them and also connect them to individuals who have already gone down this road.</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Google Shape;122;p15"/>
          <p:cNvSpPr txBox="1"/>
          <p:nvPr>
            <p:ph type="title"/>
          </p:nvPr>
        </p:nvSpPr>
        <p:spPr>
          <a:xfrm>
            <a:off x="871718" y="292500"/>
            <a:ext cx="9753601" cy="1154101"/>
          </a:xfrm>
          <a:prstGeom prst="rect">
            <a:avLst/>
          </a:prstGeom>
        </p:spPr>
        <p:txBody>
          <a:bodyPr/>
          <a:lstStyle>
            <a:lvl1pPr>
              <a:defRPr>
                <a:latin typeface="Playfair Display"/>
                <a:ea typeface="Playfair Display"/>
                <a:cs typeface="Playfair Display"/>
                <a:sym typeface="Playfair Display"/>
              </a:defRPr>
            </a:lvl1pPr>
          </a:lstStyle>
          <a:p>
            <a:pPr/>
            <a:r>
              <a:t>AGENDA</a:t>
            </a:r>
          </a:p>
        </p:txBody>
      </p:sp>
      <p:sp>
        <p:nvSpPr>
          <p:cNvPr id="175" name="Google Shape;123;p15"/>
          <p:cNvSpPr txBox="1"/>
          <p:nvPr/>
        </p:nvSpPr>
        <p:spPr>
          <a:xfrm>
            <a:off x="1181017" y="1167436"/>
            <a:ext cx="9829966" cy="5123143"/>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spAutoFit/>
          </a:bodyPr>
          <a:lstStyle/>
          <a:p>
            <a:pPr indent="457200">
              <a:defRPr sz="2400">
                <a:solidFill>
                  <a:srgbClr val="000000"/>
                </a:solidFill>
                <a:latin typeface="Spectral"/>
                <a:ea typeface="Spectral"/>
                <a:cs typeface="Spectral"/>
                <a:sym typeface="Spectral"/>
              </a:defRPr>
            </a:pPr>
            <a:r>
              <a:t>Events, Festivals and Sports:</a:t>
            </a:r>
          </a:p>
          <a:p>
            <a:pPr>
              <a:defRPr sz="2000">
                <a:solidFill>
                  <a:srgbClr val="000000"/>
                </a:solidFill>
                <a:latin typeface="Spectral"/>
                <a:ea typeface="Spectral"/>
                <a:cs typeface="Spectral"/>
                <a:sym typeface="Spectral"/>
              </a:defRPr>
            </a:pPr>
          </a:p>
          <a:p>
            <a:pPr>
              <a:defRPr sz="2000">
                <a:solidFill>
                  <a:srgbClr val="000000"/>
                </a:solidFill>
                <a:latin typeface="Spectral"/>
                <a:ea typeface="Spectral"/>
                <a:cs typeface="Spectral"/>
                <a:sym typeface="Spectral"/>
              </a:defRPr>
            </a:pPr>
          </a:p>
          <a:p>
            <a:pPr marL="800100" indent="-342900">
              <a:buClr>
                <a:srgbClr val="000000"/>
              </a:buClr>
              <a:buSzPct val="100000"/>
              <a:buFont typeface="Arial"/>
              <a:buChar char="•"/>
              <a:defRPr sz="2000">
                <a:solidFill>
                  <a:srgbClr val="000000"/>
                </a:solidFill>
                <a:latin typeface="Spectral"/>
                <a:ea typeface="Spectral"/>
                <a:cs typeface="Spectral"/>
                <a:sym typeface="Spectral"/>
              </a:defRPr>
            </a:pPr>
            <a:r>
              <a:t>I shall work with the Sports Secretary to increase the availability of sports all through out the night. </a:t>
            </a:r>
          </a:p>
          <a:p>
            <a:pPr>
              <a:defRPr sz="2000">
                <a:solidFill>
                  <a:srgbClr val="000000"/>
                </a:solidFill>
                <a:latin typeface="Spectral"/>
                <a:ea typeface="Spectral"/>
                <a:cs typeface="Spectral"/>
                <a:sym typeface="Spectral"/>
              </a:defRPr>
            </a:pPr>
          </a:p>
          <a:p>
            <a:pPr marL="800100" indent="-342900">
              <a:buClr>
                <a:srgbClr val="000000"/>
              </a:buClr>
              <a:buSzPct val="100000"/>
              <a:buFont typeface="Arial"/>
              <a:buChar char="•"/>
              <a:defRPr sz="2000">
                <a:solidFill>
                  <a:srgbClr val="000000"/>
                </a:solidFill>
                <a:latin typeface="Spectral"/>
                <a:ea typeface="Spectral"/>
                <a:cs typeface="Spectral"/>
                <a:sym typeface="Spectral"/>
              </a:defRPr>
            </a:pPr>
            <a:r>
              <a:t>I shall work with the Sports Secretary to improve the facilities at the sports centre like-</a:t>
            </a:r>
            <a:br/>
            <a:r>
              <a:t>- procuring sports equipments like rackets, protective gear, shoes etc</a:t>
            </a:r>
            <a:br/>
            <a:r>
              <a:t>- availability of cold water </a:t>
            </a:r>
            <a:br/>
            <a:r>
              <a:t>- first aid</a:t>
            </a:r>
            <a:br/>
            <a:r>
              <a:t>- availability of sports coaches for sports such as Badminton etc.</a:t>
            </a:r>
          </a:p>
          <a:p>
            <a:pPr marL="800100" indent="-342900">
              <a:buClr>
                <a:srgbClr val="000000"/>
              </a:buClr>
              <a:buSzPct val="100000"/>
              <a:buFont typeface="Arial"/>
              <a:buChar char="•"/>
              <a:defRPr sz="2000">
                <a:solidFill>
                  <a:srgbClr val="000000"/>
                </a:solidFill>
                <a:latin typeface="Spectral"/>
                <a:ea typeface="Spectral"/>
                <a:cs typeface="Spectral"/>
                <a:sym typeface="Spectral"/>
              </a:defRPr>
            </a:pPr>
          </a:p>
          <a:p>
            <a:pPr marL="800100" indent="-342900">
              <a:buClr>
                <a:srgbClr val="000000"/>
              </a:buClr>
              <a:buSzPct val="100000"/>
              <a:buFont typeface="Arial"/>
              <a:buChar char="•"/>
              <a:defRPr sz="2000">
                <a:solidFill>
                  <a:srgbClr val="000000"/>
                </a:solidFill>
                <a:latin typeface="Spectral"/>
                <a:ea typeface="Spectral"/>
                <a:cs typeface="Spectral"/>
                <a:sym typeface="Spectral"/>
              </a:defRPr>
            </a:pPr>
            <a:r>
              <a:t>On occasions like festivals, I shall work with the Cultural Secretary to arrange a homely environment for Students with festive Vibe Jamming session, FlashMobs, Street Plays, Art Displays etc.</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Google Shape;122;p15"/>
          <p:cNvSpPr txBox="1"/>
          <p:nvPr>
            <p:ph type="title"/>
          </p:nvPr>
        </p:nvSpPr>
        <p:spPr>
          <a:xfrm>
            <a:off x="871718" y="292500"/>
            <a:ext cx="9753601" cy="1154101"/>
          </a:xfrm>
          <a:prstGeom prst="rect">
            <a:avLst/>
          </a:prstGeom>
        </p:spPr>
        <p:txBody>
          <a:bodyPr/>
          <a:lstStyle>
            <a:lvl1pPr>
              <a:defRPr>
                <a:latin typeface="Playfair Display"/>
                <a:ea typeface="Playfair Display"/>
                <a:cs typeface="Playfair Display"/>
                <a:sym typeface="Playfair Display"/>
              </a:defRPr>
            </a:lvl1pPr>
          </a:lstStyle>
          <a:p>
            <a:pPr/>
            <a:r>
              <a:t>AGENDA</a:t>
            </a:r>
          </a:p>
        </p:txBody>
      </p:sp>
      <p:sp>
        <p:nvSpPr>
          <p:cNvPr id="178" name="Google Shape;123;p15"/>
          <p:cNvSpPr txBox="1"/>
          <p:nvPr/>
        </p:nvSpPr>
        <p:spPr>
          <a:xfrm>
            <a:off x="790002" y="1264498"/>
            <a:ext cx="9917033" cy="4653243"/>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spAutoFit/>
          </a:bodyPr>
          <a:lstStyle/>
          <a:p>
            <a:pPr indent="457200">
              <a:defRPr sz="2400">
                <a:solidFill>
                  <a:srgbClr val="000000"/>
                </a:solidFill>
                <a:latin typeface="Spectral"/>
                <a:ea typeface="Spectral"/>
                <a:cs typeface="Spectral"/>
                <a:sym typeface="Spectral"/>
              </a:defRPr>
            </a:pPr>
            <a:r>
              <a:t>UG – PG Interaction:</a:t>
            </a:r>
          </a:p>
          <a:p>
            <a:pPr indent="457200">
              <a:defRPr sz="2400">
                <a:solidFill>
                  <a:srgbClr val="000000"/>
                </a:solidFill>
                <a:latin typeface="Spectral"/>
                <a:ea typeface="Spectral"/>
                <a:cs typeface="Spectral"/>
                <a:sym typeface="Spectral"/>
              </a:defRPr>
            </a:pPr>
          </a:p>
          <a:p>
            <a:pPr indent="457200" algn="ctr">
              <a:defRPr b="1" i="1" sz="2200">
                <a:solidFill>
                  <a:srgbClr val="000000"/>
                </a:solidFill>
                <a:latin typeface="Spectral"/>
                <a:ea typeface="Spectral"/>
                <a:cs typeface="Spectral"/>
                <a:sym typeface="Spectral"/>
              </a:defRPr>
            </a:pPr>
            <a:r>
              <a:t>“In the real world, the resource that we should look for is diverse experience and that can be acquired by the various experiences that we have.” </a:t>
            </a:r>
          </a:p>
          <a:p>
            <a:pPr indent="457200">
              <a:defRPr i="1" sz="2000">
                <a:solidFill>
                  <a:srgbClr val="000000"/>
                </a:solidFill>
                <a:latin typeface="Spectral"/>
                <a:ea typeface="Spectral"/>
                <a:cs typeface="Spectral"/>
                <a:sym typeface="Spectral"/>
              </a:defRPr>
            </a:pPr>
          </a:p>
          <a:p>
            <a:pPr lvl="2" marL="1002629" indent="-240631">
              <a:buSzPct val="100000"/>
              <a:buChar char="•"/>
              <a:defRPr sz="2000">
                <a:solidFill>
                  <a:srgbClr val="000000"/>
                </a:solidFill>
                <a:latin typeface="Spectral"/>
                <a:ea typeface="Spectral"/>
                <a:cs typeface="Spectral"/>
                <a:sym typeface="Spectral"/>
              </a:defRPr>
            </a:pPr>
            <a:r>
              <a:t>I have observed that there is less participation from the PG and Post Doctorate Students. I shall work with the PG reps and PostDoctorate reps to increase their interactions with UGs through</a:t>
            </a:r>
            <a:br/>
            <a:r>
              <a:t>           -team-up in competitions</a:t>
            </a:r>
            <a:br/>
            <a:r>
              <a:t>           -pairing up based on interests.</a:t>
            </a:r>
          </a:p>
          <a:p>
            <a:pPr>
              <a:defRPr sz="2000">
                <a:solidFill>
                  <a:srgbClr val="000000"/>
                </a:solidFill>
                <a:latin typeface="Spectral"/>
                <a:ea typeface="Spectral"/>
                <a:cs typeface="Spectral"/>
                <a:sym typeface="Spectral"/>
              </a:defRPr>
            </a:pPr>
          </a:p>
          <a:p>
            <a:pPr lvl="2" marL="1002629" indent="-240631">
              <a:buSzPct val="100000"/>
              <a:buChar char="•"/>
              <a:defRPr sz="2000">
                <a:solidFill>
                  <a:srgbClr val="000000"/>
                </a:solidFill>
                <a:latin typeface="Spectral"/>
                <a:ea typeface="Spectral"/>
                <a:cs typeface="Spectral"/>
                <a:sym typeface="Spectral"/>
              </a:defRPr>
            </a:pPr>
            <a:r>
              <a:t>We shall plan some interactive games or activities that will allow the students to have fun, bond with each other and create some lasting memories.</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Google Shape;122;p15"/>
          <p:cNvSpPr txBox="1"/>
          <p:nvPr>
            <p:ph type="title"/>
          </p:nvPr>
        </p:nvSpPr>
        <p:spPr>
          <a:xfrm>
            <a:off x="871718" y="292500"/>
            <a:ext cx="9753601" cy="1154101"/>
          </a:xfrm>
          <a:prstGeom prst="rect">
            <a:avLst/>
          </a:prstGeom>
        </p:spPr>
        <p:txBody>
          <a:bodyPr/>
          <a:lstStyle>
            <a:lvl1pPr>
              <a:defRPr>
                <a:latin typeface="Playfair Display"/>
                <a:ea typeface="Playfair Display"/>
                <a:cs typeface="Playfair Display"/>
                <a:sym typeface="Playfair Display"/>
              </a:defRPr>
            </a:lvl1pPr>
          </a:lstStyle>
          <a:p>
            <a:pPr/>
            <a:r>
              <a:t>AGENDA</a:t>
            </a:r>
          </a:p>
        </p:txBody>
      </p:sp>
      <p:sp>
        <p:nvSpPr>
          <p:cNvPr id="181" name="Google Shape;123;p15"/>
          <p:cNvSpPr txBox="1"/>
          <p:nvPr/>
        </p:nvSpPr>
        <p:spPr>
          <a:xfrm>
            <a:off x="790003" y="1561136"/>
            <a:ext cx="9917032" cy="3053043"/>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spAutoFit/>
          </a:bodyPr>
          <a:lstStyle/>
          <a:p>
            <a:pPr indent="457200">
              <a:defRPr sz="2400">
                <a:solidFill>
                  <a:srgbClr val="000000"/>
                </a:solidFill>
                <a:latin typeface="Spectral"/>
                <a:ea typeface="Spectral"/>
                <a:cs typeface="Spectral"/>
                <a:sym typeface="Spectral"/>
              </a:defRPr>
            </a:pPr>
            <a:r>
              <a:t>Freshers:</a:t>
            </a:r>
          </a:p>
          <a:p>
            <a:pPr indent="457200">
              <a:defRPr sz="2400">
                <a:solidFill>
                  <a:srgbClr val="000000"/>
                </a:solidFill>
                <a:latin typeface="Spectral"/>
                <a:ea typeface="Spectral"/>
                <a:cs typeface="Spectral"/>
                <a:sym typeface="Spectral"/>
              </a:defRPr>
            </a:pPr>
          </a:p>
          <a:p>
            <a:pPr marL="800100" indent="-342900">
              <a:buClr>
                <a:srgbClr val="000000"/>
              </a:buClr>
              <a:buSzPct val="100000"/>
              <a:buFont typeface="Arial"/>
              <a:buChar char="•"/>
              <a:defRPr sz="2000">
                <a:solidFill>
                  <a:srgbClr val="000000"/>
                </a:solidFill>
                <a:latin typeface="Spectral"/>
                <a:ea typeface="Spectral"/>
                <a:cs typeface="Spectral"/>
                <a:sym typeface="Spectral"/>
              </a:defRPr>
            </a:pPr>
            <a:r>
              <a:t>On the occasion of Freshers Night, Adequate budget will be allotted and everything starting from food to the event organisation, planning of events will be well taken care of.</a:t>
            </a:r>
          </a:p>
          <a:p>
            <a:pPr>
              <a:defRPr sz="2000">
                <a:solidFill>
                  <a:srgbClr val="000000"/>
                </a:solidFill>
                <a:latin typeface="Spectral"/>
                <a:ea typeface="Spectral"/>
                <a:cs typeface="Spectral"/>
                <a:sym typeface="Spectral"/>
              </a:defRPr>
            </a:pPr>
          </a:p>
          <a:p>
            <a:pPr marL="800100" indent="-342900">
              <a:buClr>
                <a:srgbClr val="000000"/>
              </a:buClr>
              <a:buSzPct val="100000"/>
              <a:buFont typeface="Arial"/>
              <a:buChar char="•"/>
              <a:defRPr sz="2000">
                <a:solidFill>
                  <a:srgbClr val="000000"/>
                </a:solidFill>
                <a:latin typeface="Spectral"/>
                <a:ea typeface="Spectral"/>
                <a:cs typeface="Spectral"/>
                <a:sym typeface="Spectral"/>
              </a:defRPr>
            </a:pPr>
            <a:r>
              <a:t>The freshers shall be well educated about the technical procedures followed by IITH( aims/erp ) and the orientation shall be planned and executed using new and creative means.</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Google Shape;122;p15"/>
          <p:cNvSpPr txBox="1"/>
          <p:nvPr>
            <p:ph type="title"/>
          </p:nvPr>
        </p:nvSpPr>
        <p:spPr>
          <a:xfrm>
            <a:off x="871718" y="292500"/>
            <a:ext cx="9753601" cy="1154101"/>
          </a:xfrm>
          <a:prstGeom prst="rect">
            <a:avLst/>
          </a:prstGeom>
        </p:spPr>
        <p:txBody>
          <a:bodyPr/>
          <a:lstStyle>
            <a:lvl1pPr>
              <a:defRPr>
                <a:latin typeface="Playfair Display"/>
                <a:ea typeface="Playfair Display"/>
                <a:cs typeface="Playfair Display"/>
                <a:sym typeface="Playfair Display"/>
              </a:defRPr>
            </a:lvl1pPr>
          </a:lstStyle>
          <a:p>
            <a:pPr/>
            <a:r>
              <a:t>AGENDA</a:t>
            </a:r>
          </a:p>
        </p:txBody>
      </p:sp>
      <p:sp>
        <p:nvSpPr>
          <p:cNvPr id="184" name="Google Shape;123;p15"/>
          <p:cNvSpPr txBox="1"/>
          <p:nvPr/>
        </p:nvSpPr>
        <p:spPr>
          <a:xfrm>
            <a:off x="871718" y="1446596"/>
            <a:ext cx="9917032" cy="3357843"/>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spAutoFit/>
          </a:bodyPr>
          <a:lstStyle/>
          <a:p>
            <a:pPr indent="457200">
              <a:defRPr sz="2400">
                <a:solidFill>
                  <a:srgbClr val="000000"/>
                </a:solidFill>
                <a:latin typeface="Spectral"/>
                <a:ea typeface="Spectral"/>
                <a:cs typeface="Spectral"/>
                <a:sym typeface="Spectral"/>
              </a:defRPr>
            </a:pPr>
            <a:r>
              <a:t>Farewell:</a:t>
            </a:r>
          </a:p>
          <a:p>
            <a:pPr indent="457200">
              <a:defRPr sz="2400">
                <a:solidFill>
                  <a:srgbClr val="000000"/>
                </a:solidFill>
                <a:latin typeface="Spectral"/>
                <a:ea typeface="Spectral"/>
                <a:cs typeface="Spectral"/>
                <a:sym typeface="Spectral"/>
              </a:defRPr>
            </a:pPr>
          </a:p>
          <a:p>
            <a:pPr marL="800100" indent="-342900">
              <a:buClr>
                <a:srgbClr val="000000"/>
              </a:buClr>
              <a:buSzPct val="100000"/>
              <a:buFont typeface="Arial"/>
              <a:buChar char="•"/>
              <a:defRPr sz="2000">
                <a:solidFill>
                  <a:srgbClr val="000000"/>
                </a:solidFill>
                <a:latin typeface="Spectral"/>
                <a:ea typeface="Spectral"/>
                <a:cs typeface="Spectral"/>
                <a:sym typeface="Spectral"/>
              </a:defRPr>
            </a:pPr>
            <a:r>
              <a:t>I shall, in collaboration with the BTL club and Public Relations and  Media Secretary, work on the creation of a Farewell Video( just like a freshers video ).</a:t>
            </a:r>
          </a:p>
          <a:p>
            <a:pPr>
              <a:defRPr sz="2000">
                <a:solidFill>
                  <a:srgbClr val="000000"/>
                </a:solidFill>
                <a:latin typeface="Spectral"/>
                <a:ea typeface="Spectral"/>
                <a:cs typeface="Spectral"/>
                <a:sym typeface="Spectral"/>
              </a:defRPr>
            </a:pPr>
          </a:p>
          <a:p>
            <a:pPr marL="800100" indent="-342900">
              <a:buClr>
                <a:srgbClr val="000000"/>
              </a:buClr>
              <a:buSzPct val="100000"/>
              <a:buFont typeface="Arial"/>
              <a:buChar char="•"/>
              <a:defRPr sz="2000">
                <a:solidFill>
                  <a:srgbClr val="000000"/>
                </a:solidFill>
                <a:latin typeface="Spectral"/>
                <a:ea typeface="Spectral"/>
                <a:cs typeface="Spectral"/>
                <a:sym typeface="Spectral"/>
              </a:defRPr>
            </a:pPr>
            <a:r>
              <a:t>I shall, in collaboration with the Cultural and Literary Secretary organise the farewell in a well organised way.</a:t>
            </a:r>
          </a:p>
          <a:p>
            <a:pPr marL="800100" indent="-342900">
              <a:buClr>
                <a:srgbClr val="000000"/>
              </a:buClr>
              <a:buSzPct val="100000"/>
              <a:buFont typeface="Arial"/>
              <a:buChar char="•"/>
              <a:defRPr sz="2000">
                <a:solidFill>
                  <a:srgbClr val="000000"/>
                </a:solidFill>
                <a:latin typeface="Spectral"/>
                <a:ea typeface="Spectral"/>
                <a:cs typeface="Spectral"/>
                <a:sym typeface="Spectral"/>
              </a:defRPr>
            </a:pPr>
          </a:p>
          <a:p>
            <a:pPr marL="800100" indent="-342900">
              <a:buClr>
                <a:srgbClr val="000000"/>
              </a:buClr>
              <a:buSzPct val="100000"/>
              <a:buFont typeface="Arial"/>
              <a:buChar char="•"/>
              <a:defRPr sz="2000">
                <a:solidFill>
                  <a:srgbClr val="000000"/>
                </a:solidFill>
                <a:latin typeface="Spectral"/>
                <a:ea typeface="Spectral"/>
                <a:cs typeface="Spectral"/>
                <a:sym typeface="Spectral"/>
              </a:defRPr>
            </a:pPr>
            <a:r>
              <a:t>I shall work to make the Farewell as memorable as possible through various events like OpenMics, several awards shall </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Google Shape;122;p15"/>
          <p:cNvSpPr txBox="1"/>
          <p:nvPr>
            <p:ph type="title"/>
          </p:nvPr>
        </p:nvSpPr>
        <p:spPr>
          <a:xfrm>
            <a:off x="871718" y="292500"/>
            <a:ext cx="9753601" cy="1154101"/>
          </a:xfrm>
          <a:prstGeom prst="rect">
            <a:avLst/>
          </a:prstGeom>
        </p:spPr>
        <p:txBody>
          <a:bodyPr/>
          <a:lstStyle>
            <a:lvl1pPr>
              <a:defRPr>
                <a:latin typeface="Playfair Display"/>
                <a:ea typeface="Playfair Display"/>
                <a:cs typeface="Playfair Display"/>
                <a:sym typeface="Playfair Display"/>
              </a:defRPr>
            </a:lvl1pPr>
          </a:lstStyle>
          <a:p>
            <a:pPr/>
            <a:r>
              <a:t>AGENDA</a:t>
            </a:r>
          </a:p>
        </p:txBody>
      </p:sp>
      <p:sp>
        <p:nvSpPr>
          <p:cNvPr id="187" name="Google Shape;123;p15"/>
          <p:cNvSpPr txBox="1"/>
          <p:nvPr/>
        </p:nvSpPr>
        <p:spPr>
          <a:xfrm>
            <a:off x="871718" y="1446599"/>
            <a:ext cx="9917032" cy="2684743"/>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spAutoFit/>
          </a:bodyPr>
          <a:lstStyle/>
          <a:p>
            <a:pPr indent="457200">
              <a:defRPr sz="2400">
                <a:solidFill>
                  <a:srgbClr val="000000"/>
                </a:solidFill>
                <a:latin typeface="Spectral"/>
                <a:ea typeface="Spectral"/>
                <a:cs typeface="Spectral"/>
                <a:sym typeface="Spectral"/>
              </a:defRPr>
            </a:pPr>
            <a:r>
              <a:t>Continuation of Previous Year’s Initiatives</a:t>
            </a:r>
          </a:p>
          <a:p>
            <a:pPr>
              <a:defRPr sz="2000">
                <a:solidFill>
                  <a:srgbClr val="000000"/>
                </a:solidFill>
                <a:latin typeface="Spectral"/>
                <a:ea typeface="Spectral"/>
                <a:cs typeface="Spectral"/>
                <a:sym typeface="Spectral"/>
              </a:defRPr>
            </a:pPr>
          </a:p>
          <a:p>
            <a:pPr marL="800100" indent="-342900">
              <a:buClr>
                <a:srgbClr val="000000"/>
              </a:buClr>
              <a:buSzPct val="100000"/>
              <a:buFont typeface="Arial"/>
              <a:buChar char="•"/>
              <a:defRPr sz="2000">
                <a:solidFill>
                  <a:srgbClr val="000000"/>
                </a:solidFill>
                <a:latin typeface="Spectral"/>
                <a:ea typeface="Spectral"/>
                <a:cs typeface="Spectral"/>
                <a:sym typeface="Spectral"/>
              </a:defRPr>
            </a:pPr>
          </a:p>
          <a:p>
            <a:pPr marL="800100" indent="-342900">
              <a:buClr>
                <a:srgbClr val="000000"/>
              </a:buClr>
              <a:buSzPct val="100000"/>
              <a:buFont typeface="Arial"/>
              <a:buChar char="•"/>
              <a:defRPr sz="2000">
                <a:solidFill>
                  <a:srgbClr val="000000"/>
                </a:solidFill>
                <a:latin typeface="Spectral"/>
                <a:ea typeface="Spectral"/>
                <a:cs typeface="Spectral"/>
                <a:sym typeface="Spectral"/>
              </a:defRPr>
            </a:pPr>
            <a:r>
              <a:t>I will make sure the Year Book may be revised multiple times to </a:t>
            </a:r>
            <a:r>
              <a:rPr b="1"/>
              <a:t>ensure no student body is left out</a:t>
            </a:r>
            <a:r>
              <a:t>.</a:t>
            </a:r>
          </a:p>
          <a:p>
            <a:pPr marL="800100" indent="-342900">
              <a:buClr>
                <a:srgbClr val="000000"/>
              </a:buClr>
              <a:buSzPct val="100000"/>
              <a:buFont typeface="Arial"/>
              <a:buChar char="•"/>
              <a:defRPr sz="2000">
                <a:solidFill>
                  <a:srgbClr val="000000"/>
                </a:solidFill>
                <a:latin typeface="Spectral"/>
                <a:ea typeface="Spectral"/>
                <a:cs typeface="Spectral"/>
                <a:sym typeface="Spectral"/>
              </a:defRPr>
            </a:pPr>
          </a:p>
          <a:p>
            <a:pPr marL="800100" indent="-342900">
              <a:buClr>
                <a:srgbClr val="000000"/>
              </a:buClr>
              <a:buSzPct val="100000"/>
              <a:buFont typeface="Arial"/>
              <a:buChar char="•"/>
              <a:defRPr sz="2000">
                <a:solidFill>
                  <a:srgbClr val="000000"/>
                </a:solidFill>
                <a:latin typeface="Spectral"/>
                <a:ea typeface="Spectral"/>
                <a:cs typeface="Spectral"/>
                <a:sym typeface="Spectral"/>
              </a:defRPr>
            </a:pPr>
            <a:r>
              <a:t>Informal clubs will be formed when we have 30+ people showing interest and  working together.</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Google Shape;123;p15"/>
          <p:cNvSpPr txBox="1"/>
          <p:nvPr/>
        </p:nvSpPr>
        <p:spPr>
          <a:xfrm>
            <a:off x="1181017" y="1800877"/>
            <a:ext cx="9829966" cy="3256243"/>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spAutoFit/>
          </a:bodyPr>
          <a:lstStyle/>
          <a:p>
            <a:pPr indent="457200" algn="ctr">
              <a:defRPr b="1" i="1" sz="2800">
                <a:solidFill>
                  <a:srgbClr val="000000"/>
                </a:solidFill>
                <a:latin typeface="Neutraface"/>
                <a:ea typeface="Neutraface"/>
                <a:cs typeface="Neutraface"/>
                <a:sym typeface="Neutraface"/>
              </a:defRPr>
            </a:pPr>
            <a:r>
              <a:t>“Our lives begin to end the day we become silent about the things that matter.”</a:t>
            </a:r>
            <a:br/>
            <a:r>
              <a:t>- Dr. Martin Luther King</a:t>
            </a:r>
          </a:p>
          <a:p>
            <a:pPr indent="457200" algn="ctr">
              <a:defRPr sz="2800">
                <a:solidFill>
                  <a:srgbClr val="000000"/>
                </a:solidFill>
                <a:latin typeface="Neutraface"/>
                <a:ea typeface="Neutraface"/>
                <a:cs typeface="Neutraface"/>
                <a:sym typeface="Neutraface"/>
              </a:defRPr>
            </a:pPr>
          </a:p>
          <a:p>
            <a:pPr indent="457200" algn="ctr">
              <a:defRPr sz="4400">
                <a:solidFill>
                  <a:srgbClr val="FF8600"/>
                </a:solidFill>
                <a:latin typeface="Neutraface"/>
                <a:ea typeface="Neutraface"/>
                <a:cs typeface="Neutraface"/>
                <a:sym typeface="Neutraface"/>
              </a:defRPr>
            </a:pPr>
          </a:p>
          <a:p>
            <a:pPr indent="457200" algn="ctr">
              <a:defRPr sz="4400">
                <a:solidFill>
                  <a:srgbClr val="FF8600"/>
                </a:solidFill>
                <a:latin typeface="Neutraface"/>
                <a:ea typeface="Neutraface"/>
                <a:cs typeface="Neutraface"/>
                <a:sym typeface="Neutraface"/>
              </a:defRPr>
            </a:pPr>
            <a:r>
              <a:t>THANK YOU</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 name="Google Shape;123;p15"/>
          <p:cNvSpPr txBox="1"/>
          <p:nvPr/>
        </p:nvSpPr>
        <p:spPr>
          <a:xfrm>
            <a:off x="1176580" y="2416823"/>
            <a:ext cx="9838840" cy="2024343"/>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spAutoFit/>
          </a:bodyPr>
          <a:lstStyle/>
          <a:p>
            <a:pPr indent="457200" algn="ctr">
              <a:defRPr sz="2400">
                <a:solidFill>
                  <a:srgbClr val="000000"/>
                </a:solidFill>
                <a:latin typeface="Spectral"/>
                <a:ea typeface="Spectral"/>
                <a:cs typeface="Spectral"/>
                <a:sym typeface="Spectral"/>
              </a:defRPr>
            </a:pPr>
            <a:r>
              <a:t>I, Shaik Armaan, an undergraduate from the department of Computer Science and Engineering, if elected as a UG representative for the session 2022 - 2023 of Students’ Gymkhana - IITH, will work for the betterment of Undergraduate students in all</a:t>
            </a:r>
          </a:p>
          <a:p>
            <a:pPr indent="457200" algn="ctr">
              <a:defRPr sz="2400">
                <a:solidFill>
                  <a:srgbClr val="000000"/>
                </a:solidFill>
                <a:latin typeface="Spectral"/>
                <a:ea typeface="Spectral"/>
                <a:cs typeface="Spectral"/>
                <a:sym typeface="Spectral"/>
              </a:defRPr>
            </a:pPr>
            <a:r>
              <a:t>possible fields.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0" name="Google Shape;122;p15"/>
          <p:cNvSpPr txBox="1"/>
          <p:nvPr>
            <p:ph type="title"/>
          </p:nvPr>
        </p:nvSpPr>
        <p:spPr>
          <a:xfrm>
            <a:off x="871718" y="292500"/>
            <a:ext cx="9753601" cy="1154101"/>
          </a:xfrm>
          <a:prstGeom prst="rect">
            <a:avLst/>
          </a:prstGeom>
        </p:spPr>
        <p:txBody>
          <a:bodyPr/>
          <a:lstStyle>
            <a:lvl1pPr>
              <a:defRPr>
                <a:latin typeface="Playfair Display"/>
                <a:ea typeface="Playfair Display"/>
                <a:cs typeface="Playfair Display"/>
                <a:sym typeface="Playfair Display"/>
              </a:defRPr>
            </a:lvl1pPr>
          </a:lstStyle>
          <a:p>
            <a:pPr/>
            <a:r>
              <a:t>ABOUT  ME</a:t>
            </a:r>
          </a:p>
        </p:txBody>
      </p:sp>
      <p:sp>
        <p:nvSpPr>
          <p:cNvPr id="151" name="Google Shape;123;p15"/>
          <p:cNvSpPr txBox="1"/>
          <p:nvPr/>
        </p:nvSpPr>
        <p:spPr>
          <a:xfrm>
            <a:off x="1176580" y="1864373"/>
            <a:ext cx="9838840" cy="3865843"/>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spAutoFit/>
          </a:bodyPr>
          <a:lstStyle/>
          <a:p>
            <a:pPr marL="800100" indent="-342900">
              <a:buClr>
                <a:srgbClr val="000000"/>
              </a:buClr>
              <a:buSzPct val="100000"/>
              <a:buFont typeface="Arial"/>
              <a:buChar char="•"/>
              <a:defRPr sz="2400">
                <a:solidFill>
                  <a:srgbClr val="000000"/>
                </a:solidFill>
                <a:latin typeface="Spectral"/>
                <a:ea typeface="Spectral"/>
                <a:cs typeface="Spectral"/>
                <a:sym typeface="Spectral"/>
              </a:defRPr>
            </a:pPr>
            <a:r>
              <a:t>1st Year UnderGraduate from the department of Computer Science and Engineering.</a:t>
            </a:r>
          </a:p>
          <a:p>
            <a:pPr>
              <a:defRPr sz="2400">
                <a:solidFill>
                  <a:srgbClr val="000000"/>
                </a:solidFill>
                <a:latin typeface="Spectral"/>
                <a:ea typeface="Spectral"/>
                <a:cs typeface="Spectral"/>
                <a:sym typeface="Spectral"/>
              </a:defRPr>
            </a:pPr>
          </a:p>
          <a:p>
            <a:pPr marL="800100" indent="-342900">
              <a:buClr>
                <a:srgbClr val="000000"/>
              </a:buClr>
              <a:buSzPct val="100000"/>
              <a:buFont typeface="Arial"/>
              <a:buChar char="•"/>
              <a:defRPr sz="2400">
                <a:solidFill>
                  <a:srgbClr val="000000"/>
                </a:solidFill>
                <a:latin typeface="Spectral"/>
                <a:ea typeface="Spectral"/>
                <a:cs typeface="Spectral"/>
                <a:sym typeface="Spectral"/>
              </a:defRPr>
            </a:pPr>
            <a:r>
              <a:t>Opening rank of UG Batch of 2026 in IITH.</a:t>
            </a:r>
          </a:p>
          <a:p>
            <a:pPr>
              <a:defRPr sz="2400">
                <a:solidFill>
                  <a:srgbClr val="000000"/>
                </a:solidFill>
                <a:latin typeface="Spectral"/>
                <a:ea typeface="Spectral"/>
                <a:cs typeface="Spectral"/>
                <a:sym typeface="Spectral"/>
              </a:defRPr>
            </a:pPr>
          </a:p>
          <a:p>
            <a:pPr marL="800100" indent="-342900">
              <a:buClr>
                <a:srgbClr val="000000"/>
              </a:buClr>
              <a:buSzPct val="100000"/>
              <a:buFont typeface="Arial"/>
              <a:buChar char="•"/>
              <a:defRPr sz="2400">
                <a:solidFill>
                  <a:srgbClr val="000000"/>
                </a:solidFill>
                <a:latin typeface="Spectral"/>
                <a:ea typeface="Spectral"/>
                <a:cs typeface="Spectral"/>
                <a:sym typeface="Spectral"/>
              </a:defRPr>
            </a:pPr>
            <a:r>
              <a:t>Website Developer of Public Relations and Alumni and Corporate Relations of IITH.</a:t>
            </a:r>
          </a:p>
          <a:p>
            <a:pPr>
              <a:defRPr sz="2400">
                <a:solidFill>
                  <a:srgbClr val="000000"/>
                </a:solidFill>
                <a:latin typeface="Spectral"/>
                <a:ea typeface="Spectral"/>
                <a:cs typeface="Spectral"/>
                <a:sym typeface="Spectral"/>
              </a:defRPr>
            </a:pPr>
          </a:p>
          <a:p>
            <a:pPr marL="800100" indent="-342900">
              <a:buClr>
                <a:srgbClr val="000000"/>
              </a:buClr>
              <a:buSzPct val="100000"/>
              <a:buFont typeface="Arial"/>
              <a:buChar char="•"/>
              <a:defRPr sz="2400">
                <a:solidFill>
                  <a:srgbClr val="000000"/>
                </a:solidFill>
                <a:latin typeface="Spectral"/>
                <a:ea typeface="Spectral"/>
                <a:cs typeface="Spectral"/>
                <a:sym typeface="Spectral"/>
              </a:defRPr>
            </a:pPr>
            <a:r>
              <a:t>Participated In solo and group dance in Freshers Night, FlashMob for research scholars day, DIESTA - group dance.</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Google Shape;122;p15"/>
          <p:cNvSpPr txBox="1"/>
          <p:nvPr>
            <p:ph type="title"/>
          </p:nvPr>
        </p:nvSpPr>
        <p:spPr>
          <a:xfrm>
            <a:off x="871718" y="292500"/>
            <a:ext cx="9753601" cy="1154101"/>
          </a:xfrm>
          <a:prstGeom prst="rect">
            <a:avLst/>
          </a:prstGeom>
        </p:spPr>
        <p:txBody>
          <a:bodyPr/>
          <a:lstStyle>
            <a:lvl1pPr>
              <a:defRPr>
                <a:latin typeface="Playfair Display"/>
                <a:ea typeface="Playfair Display"/>
                <a:cs typeface="Playfair Display"/>
                <a:sym typeface="Playfair Display"/>
              </a:defRPr>
            </a:lvl1pPr>
          </a:lstStyle>
          <a:p>
            <a:pPr/>
            <a:r>
              <a:t>DUTIES</a:t>
            </a:r>
          </a:p>
        </p:txBody>
      </p:sp>
      <p:sp>
        <p:nvSpPr>
          <p:cNvPr id="154" name="Google Shape;123;p15"/>
          <p:cNvSpPr txBox="1"/>
          <p:nvPr/>
        </p:nvSpPr>
        <p:spPr>
          <a:xfrm>
            <a:off x="1035149" y="1446599"/>
            <a:ext cx="9671323" cy="4094443"/>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spAutoFit/>
          </a:bodyPr>
          <a:lstStyle/>
          <a:p>
            <a:pPr indent="457200">
              <a:defRPr sz="1800">
                <a:solidFill>
                  <a:srgbClr val="000000"/>
                </a:solidFill>
                <a:latin typeface="Spectral"/>
                <a:ea typeface="Spectral"/>
                <a:cs typeface="Spectral"/>
                <a:sym typeface="Spectral"/>
              </a:defRPr>
            </a:pPr>
            <a:r>
              <a:t>1) The UG Rep shall be the point of contact of all the Under Graduates for all the events</a:t>
            </a:r>
          </a:p>
          <a:p>
            <a:pPr indent="457200">
              <a:defRPr sz="1800">
                <a:solidFill>
                  <a:srgbClr val="000000"/>
                </a:solidFill>
                <a:latin typeface="Spectral"/>
                <a:ea typeface="Spectral"/>
                <a:cs typeface="Spectral"/>
                <a:sym typeface="Spectral"/>
              </a:defRPr>
            </a:pPr>
            <a:r>
              <a:t>    happening with respect to the Under Graduates including:</a:t>
            </a:r>
          </a:p>
          <a:p>
            <a:pPr lvl="5" indent="457200">
              <a:defRPr sz="1800">
                <a:solidFill>
                  <a:srgbClr val="000000"/>
                </a:solidFill>
                <a:latin typeface="Spectral"/>
                <a:ea typeface="Spectral"/>
                <a:cs typeface="Spectral"/>
                <a:sym typeface="Spectral"/>
              </a:defRPr>
            </a:pPr>
            <a:r>
              <a:t>	a) Festivals and Events</a:t>
            </a:r>
          </a:p>
          <a:p>
            <a:pPr lvl="5" indent="457200">
              <a:defRPr sz="1800">
                <a:solidFill>
                  <a:srgbClr val="000000"/>
                </a:solidFill>
                <a:latin typeface="Spectral"/>
                <a:ea typeface="Spectral"/>
                <a:cs typeface="Spectral"/>
                <a:sym typeface="Spectral"/>
              </a:defRPr>
            </a:pPr>
            <a:r>
              <a:t>	b) Collection of entire record of the batch corresponding to UG’s</a:t>
            </a:r>
          </a:p>
          <a:p>
            <a:pPr lvl="5" indent="457200">
              <a:defRPr sz="1800">
                <a:solidFill>
                  <a:srgbClr val="000000"/>
                </a:solidFill>
                <a:latin typeface="Spectral"/>
                <a:ea typeface="Spectral"/>
                <a:cs typeface="Spectral"/>
                <a:sym typeface="Spectral"/>
              </a:defRPr>
            </a:pPr>
            <a:r>
              <a:t>	c) Fresher and Farewell party for all the Under Graduate batches</a:t>
            </a:r>
          </a:p>
          <a:p>
            <a:pPr lvl="5" indent="457200">
              <a:defRPr sz="1800">
                <a:solidFill>
                  <a:srgbClr val="000000"/>
                </a:solidFill>
                <a:latin typeface="Spectral"/>
                <a:ea typeface="Spectral"/>
                <a:cs typeface="Spectral"/>
                <a:sym typeface="Spectral"/>
              </a:defRPr>
            </a:pPr>
          </a:p>
          <a:p>
            <a:pPr indent="457200">
              <a:defRPr sz="1800">
                <a:solidFill>
                  <a:srgbClr val="000000"/>
                </a:solidFill>
                <a:latin typeface="Spectral"/>
                <a:ea typeface="Spectral"/>
                <a:cs typeface="Spectral"/>
                <a:sym typeface="Spectral"/>
              </a:defRPr>
            </a:pPr>
            <a:r>
              <a:t>2) The UG Rep shall work along with the PG Rep on the matters listed in 1 (a), (b), (c)</a:t>
            </a:r>
          </a:p>
          <a:p>
            <a:pPr indent="457200">
              <a:defRPr sz="1800">
                <a:solidFill>
                  <a:srgbClr val="000000"/>
                </a:solidFill>
                <a:latin typeface="Spectral"/>
                <a:ea typeface="Spectral"/>
                <a:cs typeface="Spectral"/>
                <a:sym typeface="Spectral"/>
              </a:defRPr>
            </a:pPr>
          </a:p>
          <a:p>
            <a:pPr indent="457200">
              <a:defRPr sz="1800">
                <a:solidFill>
                  <a:srgbClr val="000000"/>
                </a:solidFill>
                <a:latin typeface="Spectral"/>
                <a:ea typeface="Spectral"/>
                <a:cs typeface="Spectral"/>
                <a:sym typeface="Spectral"/>
              </a:defRPr>
            </a:pPr>
            <a:r>
              <a:t>3) The UG Rep shall work along with the General Secretary I, General Secretary II on the</a:t>
            </a:r>
          </a:p>
          <a:p>
            <a:pPr indent="457200">
              <a:defRPr sz="1800">
                <a:solidFill>
                  <a:srgbClr val="000000"/>
                </a:solidFill>
                <a:latin typeface="Spectral"/>
                <a:ea typeface="Spectral"/>
                <a:cs typeface="Spectral"/>
                <a:sym typeface="Spectral"/>
              </a:defRPr>
            </a:pPr>
            <a:r>
              <a:t>    matters related to hostel issues and catering issues and shall directly report to them.</a:t>
            </a:r>
          </a:p>
          <a:p>
            <a:pPr indent="457200">
              <a:defRPr sz="1800">
                <a:solidFill>
                  <a:srgbClr val="000000"/>
                </a:solidFill>
                <a:latin typeface="Spectral"/>
                <a:ea typeface="Spectral"/>
                <a:cs typeface="Spectral"/>
                <a:sym typeface="Spectral"/>
              </a:defRPr>
            </a:pPr>
          </a:p>
          <a:p>
            <a:pPr indent="457200">
              <a:defRPr sz="1800">
                <a:solidFill>
                  <a:srgbClr val="000000"/>
                </a:solidFill>
                <a:latin typeface="Spectral"/>
                <a:ea typeface="Spectral"/>
                <a:cs typeface="Spectral"/>
                <a:sym typeface="Spectral"/>
              </a:defRPr>
            </a:pPr>
            <a:r>
              <a:t>4) The UG Rep shall try to bring out new initiatives along with the PG Rep and General</a:t>
            </a:r>
          </a:p>
          <a:p>
            <a:pPr indent="457200">
              <a:defRPr sz="1800">
                <a:solidFill>
                  <a:srgbClr val="000000"/>
                </a:solidFill>
                <a:latin typeface="Spectral"/>
                <a:ea typeface="Spectral"/>
                <a:cs typeface="Spectral"/>
                <a:sym typeface="Spectral"/>
              </a:defRPr>
            </a:pPr>
            <a:r>
              <a:t>Secretaries to increase the students’ participation and effectively reduce any UG-PG                                            interaction gap.    </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Google Shape;122;p15"/>
          <p:cNvSpPr txBox="1"/>
          <p:nvPr>
            <p:ph type="title"/>
          </p:nvPr>
        </p:nvSpPr>
        <p:spPr>
          <a:xfrm>
            <a:off x="871718" y="292500"/>
            <a:ext cx="9753601" cy="1154101"/>
          </a:xfrm>
          <a:prstGeom prst="rect">
            <a:avLst/>
          </a:prstGeom>
        </p:spPr>
        <p:txBody>
          <a:bodyPr/>
          <a:lstStyle>
            <a:lvl1pPr>
              <a:defRPr>
                <a:latin typeface="Playfair Display"/>
                <a:ea typeface="Playfair Display"/>
                <a:cs typeface="Playfair Display"/>
                <a:sym typeface="Playfair Display"/>
              </a:defRPr>
            </a:lvl1pPr>
          </a:lstStyle>
          <a:p>
            <a:pPr/>
            <a:r>
              <a:t>ACADEMIC COUNCIL</a:t>
            </a:r>
          </a:p>
        </p:txBody>
      </p:sp>
      <p:sp>
        <p:nvSpPr>
          <p:cNvPr id="157" name="I shall work with the Academic Secretary and find out the problems faced by students and work upon the Solutions for the same."/>
          <p:cNvSpPr txBox="1"/>
          <p:nvPr/>
        </p:nvSpPr>
        <p:spPr>
          <a:xfrm>
            <a:off x="453782" y="2621281"/>
            <a:ext cx="10589473" cy="1615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800100" indent="-342900">
              <a:buClr>
                <a:srgbClr val="000000"/>
              </a:buClr>
              <a:buSzPct val="100000"/>
              <a:buFont typeface="Arial"/>
              <a:buChar char="•"/>
              <a:defRPr sz="2000">
                <a:solidFill>
                  <a:srgbClr val="000000"/>
                </a:solidFill>
                <a:latin typeface="Spectral"/>
                <a:ea typeface="Spectral"/>
                <a:cs typeface="Spectral"/>
                <a:sym typeface="Spectral"/>
              </a:defRPr>
            </a:pPr>
            <a:r>
              <a:t>I shall work with the Academic Secretary and find out the problems faced by students and work upon the Solutions for the same. </a:t>
            </a:r>
          </a:p>
          <a:p>
            <a:pPr>
              <a:defRPr sz="2000">
                <a:solidFill>
                  <a:srgbClr val="000000"/>
                </a:solidFill>
                <a:latin typeface="Spectral"/>
                <a:ea typeface="Spectral"/>
                <a:cs typeface="Spectral"/>
                <a:sym typeface="Spectral"/>
              </a:defRPr>
            </a:pPr>
          </a:p>
          <a:p>
            <a:pPr marL="800100" indent="-342900">
              <a:buClr>
                <a:srgbClr val="000000"/>
              </a:buClr>
              <a:buSzPct val="100000"/>
              <a:buFont typeface="Arial"/>
              <a:buChar char="•"/>
              <a:defRPr sz="2000">
                <a:solidFill>
                  <a:srgbClr val="000000"/>
                </a:solidFill>
                <a:latin typeface="Spectral"/>
                <a:ea typeface="Spectral"/>
                <a:cs typeface="Spectral"/>
                <a:sym typeface="Spectral"/>
              </a:defRPr>
            </a:pPr>
            <a:r>
              <a:t>I shall organise a meet with the Council of CRs once every month so as to ensure the smooth functioning of Academic Affairs.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Google Shape;122;p15"/>
          <p:cNvSpPr txBox="1"/>
          <p:nvPr>
            <p:ph type="title"/>
          </p:nvPr>
        </p:nvSpPr>
        <p:spPr>
          <a:xfrm>
            <a:off x="871718" y="292500"/>
            <a:ext cx="9753601" cy="1154101"/>
          </a:xfrm>
          <a:prstGeom prst="rect">
            <a:avLst/>
          </a:prstGeom>
        </p:spPr>
        <p:txBody>
          <a:bodyPr/>
          <a:lstStyle>
            <a:lvl1pPr>
              <a:defRPr>
                <a:latin typeface="Playfair Display"/>
                <a:ea typeface="Playfair Display"/>
                <a:cs typeface="Playfair Display"/>
                <a:sym typeface="Playfair Display"/>
              </a:defRPr>
            </a:lvl1pPr>
          </a:lstStyle>
          <a:p>
            <a:pPr/>
            <a:r>
              <a:t>AGENDA</a:t>
            </a:r>
          </a:p>
        </p:txBody>
      </p:sp>
      <p:sp>
        <p:nvSpPr>
          <p:cNvPr id="160" name="Google Shape;123;p15"/>
          <p:cNvSpPr txBox="1"/>
          <p:nvPr/>
        </p:nvSpPr>
        <p:spPr>
          <a:xfrm>
            <a:off x="790003" y="1231085"/>
            <a:ext cx="9917032" cy="4594823"/>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spAutoFit/>
          </a:bodyPr>
          <a:lstStyle/>
          <a:p>
            <a:pPr indent="457200">
              <a:defRPr sz="2400">
                <a:solidFill>
                  <a:srgbClr val="000000"/>
                </a:solidFill>
                <a:latin typeface="Spectral"/>
                <a:ea typeface="Spectral"/>
                <a:cs typeface="Spectral"/>
                <a:sym typeface="Spectral"/>
              </a:defRPr>
            </a:pPr>
            <a:r>
              <a:t>Career Guidance:</a:t>
            </a:r>
          </a:p>
          <a:p>
            <a:pPr indent="457200">
              <a:defRPr sz="2400">
                <a:solidFill>
                  <a:srgbClr val="000000"/>
                </a:solidFill>
                <a:latin typeface="Spectral"/>
                <a:ea typeface="Spectral"/>
                <a:cs typeface="Spectral"/>
                <a:sym typeface="Spectral"/>
              </a:defRPr>
            </a:pPr>
          </a:p>
          <a:p>
            <a:pPr indent="457200" algn="ctr">
              <a:lnSpc>
                <a:spcPct val="120000"/>
              </a:lnSpc>
              <a:defRPr b="1" i="1" sz="2200">
                <a:solidFill>
                  <a:srgbClr val="000000"/>
                </a:solidFill>
                <a:latin typeface="Spectral"/>
                <a:ea typeface="Spectral"/>
                <a:cs typeface="Spectral"/>
                <a:sym typeface="Spectral"/>
              </a:defRPr>
            </a:pPr>
            <a:r>
              <a:t>“Experience is the Mother of all things.”</a:t>
            </a:r>
          </a:p>
          <a:p>
            <a:pPr indent="457200" algn="ctr">
              <a:lnSpc>
                <a:spcPct val="120000"/>
              </a:lnSpc>
              <a:defRPr b="1" i="1" sz="2200">
                <a:solidFill>
                  <a:srgbClr val="000000"/>
                </a:solidFill>
                <a:latin typeface="Spectral"/>
                <a:ea typeface="Spectral"/>
                <a:cs typeface="Spectral"/>
                <a:sym typeface="Spectral"/>
              </a:defRPr>
            </a:pPr>
            <a:r>
              <a:t>- Julius Caesar</a:t>
            </a:r>
          </a:p>
          <a:p>
            <a:pPr indent="457200">
              <a:defRPr sz="2400">
                <a:solidFill>
                  <a:srgbClr val="000000"/>
                </a:solidFill>
                <a:latin typeface="Spectral"/>
                <a:ea typeface="Spectral"/>
                <a:cs typeface="Spectral"/>
                <a:sym typeface="Spectral"/>
              </a:defRPr>
            </a:pPr>
          </a:p>
          <a:p>
            <a:pPr marL="742950" indent="-285750">
              <a:buClr>
                <a:srgbClr val="000000"/>
              </a:buClr>
              <a:buSzPct val="100000"/>
              <a:buFont typeface="Arial"/>
              <a:buChar char="•"/>
              <a:defRPr sz="1800">
                <a:solidFill>
                  <a:srgbClr val="000000"/>
                </a:solidFill>
                <a:latin typeface="Spectral"/>
                <a:ea typeface="Spectral"/>
                <a:cs typeface="Spectral"/>
                <a:sym typeface="Spectral"/>
              </a:defRPr>
            </a:pPr>
            <a:r>
              <a:t>I shall, in collaboration with the </a:t>
            </a:r>
            <a:r>
              <a:rPr b="1"/>
              <a:t>Alumni Cell</a:t>
            </a:r>
            <a:r>
              <a:t> shall organise meets so that our Alumni can share their experience and offer Career guidance. </a:t>
            </a:r>
          </a:p>
          <a:p>
            <a:pPr>
              <a:defRPr sz="1800">
                <a:solidFill>
                  <a:srgbClr val="000000"/>
                </a:solidFill>
                <a:latin typeface="Spectral"/>
                <a:ea typeface="Spectral"/>
                <a:cs typeface="Spectral"/>
                <a:sym typeface="Spectral"/>
              </a:defRPr>
            </a:pPr>
          </a:p>
          <a:p>
            <a:pPr marL="742950" indent="-285750">
              <a:buClr>
                <a:srgbClr val="000000"/>
              </a:buClr>
              <a:buSzPct val="100000"/>
              <a:buFont typeface="Arial"/>
              <a:buChar char="•"/>
              <a:defRPr sz="1800">
                <a:solidFill>
                  <a:srgbClr val="000000"/>
                </a:solidFill>
                <a:latin typeface="Spectral"/>
                <a:ea typeface="Spectral"/>
                <a:cs typeface="Spectral"/>
                <a:sym typeface="Spectral"/>
              </a:defRPr>
            </a:pPr>
            <a:r>
              <a:t>The students shall be informed about initiatives like </a:t>
            </a:r>
            <a:br/>
            <a:r>
              <a:rPr i="1"/>
              <a:t>- IITH HUM( YT channel for UG by our PRO )</a:t>
            </a:r>
            <a:br>
              <a:rPr i="1"/>
            </a:br>
            <a:r>
              <a:rPr i="1"/>
              <a:t>- Foster Talk series</a:t>
            </a:r>
            <a:endParaRPr i="1"/>
          </a:p>
          <a:p>
            <a:pPr marL="742950" indent="-285750">
              <a:buClr>
                <a:srgbClr val="000000"/>
              </a:buClr>
              <a:buSzPct val="100000"/>
              <a:buFont typeface="Arial"/>
              <a:buChar char="•"/>
              <a:defRPr sz="1800">
                <a:solidFill>
                  <a:srgbClr val="000000"/>
                </a:solidFill>
                <a:latin typeface="Spectral"/>
                <a:ea typeface="Spectral"/>
                <a:cs typeface="Spectral"/>
                <a:sym typeface="Spectral"/>
              </a:defRPr>
            </a:pPr>
          </a:p>
          <a:p>
            <a:pPr marL="742950" indent="-285750">
              <a:buClr>
                <a:srgbClr val="000000"/>
              </a:buClr>
              <a:buSzPct val="100000"/>
              <a:buFont typeface="Arial"/>
              <a:buChar char="•"/>
              <a:defRPr sz="1800">
                <a:solidFill>
                  <a:srgbClr val="000000"/>
                </a:solidFill>
                <a:latin typeface="Spectral"/>
                <a:ea typeface="Spectral"/>
                <a:cs typeface="Spectral"/>
                <a:sym typeface="Spectral"/>
              </a:defRPr>
            </a:pPr>
            <a:r>
              <a:t>I shall organise </a:t>
            </a:r>
            <a:r>
              <a:rPr b="1"/>
              <a:t>Industrial Meets</a:t>
            </a:r>
            <a:r>
              <a:t> in collaboration with the HODs so as to increase the exposure to the real, corporate world.</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Google Shape;122;p15"/>
          <p:cNvSpPr txBox="1"/>
          <p:nvPr>
            <p:ph type="title"/>
          </p:nvPr>
        </p:nvSpPr>
        <p:spPr>
          <a:xfrm>
            <a:off x="871718" y="292500"/>
            <a:ext cx="9753601" cy="1154101"/>
          </a:xfrm>
          <a:prstGeom prst="rect">
            <a:avLst/>
          </a:prstGeom>
        </p:spPr>
        <p:txBody>
          <a:bodyPr/>
          <a:lstStyle>
            <a:lvl1pPr>
              <a:defRPr>
                <a:latin typeface="Playfair Display"/>
                <a:ea typeface="Playfair Display"/>
                <a:cs typeface="Playfair Display"/>
                <a:sym typeface="Playfair Display"/>
              </a:defRPr>
            </a:lvl1pPr>
          </a:lstStyle>
          <a:p>
            <a:pPr/>
            <a:r>
              <a:t>AGENDA</a:t>
            </a:r>
          </a:p>
        </p:txBody>
      </p:sp>
      <p:sp>
        <p:nvSpPr>
          <p:cNvPr id="163" name="Google Shape;123;p15"/>
          <p:cNvSpPr txBox="1"/>
          <p:nvPr/>
        </p:nvSpPr>
        <p:spPr>
          <a:xfrm>
            <a:off x="790003" y="1667523"/>
            <a:ext cx="9917032" cy="2875243"/>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spAutoFit/>
          </a:bodyPr>
          <a:lstStyle/>
          <a:p>
            <a:pPr indent="457200">
              <a:defRPr sz="2400">
                <a:solidFill>
                  <a:srgbClr val="000000"/>
                </a:solidFill>
                <a:latin typeface="Spectral"/>
                <a:ea typeface="Spectral"/>
                <a:cs typeface="Spectral"/>
                <a:sym typeface="Spectral"/>
              </a:defRPr>
            </a:pPr>
            <a:r>
              <a:t>Career Guidance:</a:t>
            </a:r>
          </a:p>
          <a:p>
            <a:pPr indent="457200">
              <a:defRPr sz="2400">
                <a:solidFill>
                  <a:srgbClr val="000000"/>
                </a:solidFill>
                <a:latin typeface="Spectral"/>
                <a:ea typeface="Spectral"/>
                <a:cs typeface="Spectral"/>
                <a:sym typeface="Spectral"/>
              </a:defRPr>
            </a:pPr>
          </a:p>
          <a:p>
            <a:pPr marL="742950" indent="-285750">
              <a:buClr>
                <a:srgbClr val="000000"/>
              </a:buClr>
              <a:buSzPct val="100000"/>
              <a:buFont typeface="Arial"/>
              <a:buChar char="•"/>
              <a:defRPr sz="1800">
                <a:solidFill>
                  <a:srgbClr val="000000"/>
                </a:solidFill>
                <a:latin typeface="Spectral"/>
                <a:ea typeface="Spectral"/>
                <a:cs typeface="Spectral"/>
                <a:sym typeface="Spectral"/>
              </a:defRPr>
            </a:pPr>
            <a:r>
              <a:t>I shall strive to empower people who want to explore careers through </a:t>
            </a:r>
            <a:r>
              <a:rPr b="1"/>
              <a:t>UPSC, CAT, GRE, GMAT, CDS(and other defence exams)</a:t>
            </a:r>
            <a:r>
              <a:t> with resources like Books and Materials at the Library/Knowledge Centre.</a:t>
            </a:r>
          </a:p>
          <a:p>
            <a:pPr>
              <a:defRPr sz="1800">
                <a:solidFill>
                  <a:srgbClr val="000000"/>
                </a:solidFill>
                <a:latin typeface="Spectral"/>
                <a:ea typeface="Spectral"/>
                <a:cs typeface="Spectral"/>
                <a:sym typeface="Spectral"/>
              </a:defRPr>
            </a:pPr>
          </a:p>
          <a:p>
            <a:pPr marL="742950" indent="-285750">
              <a:buClr>
                <a:srgbClr val="000000"/>
              </a:buClr>
              <a:buSzPct val="100000"/>
              <a:buFont typeface="Arial"/>
              <a:buChar char="•"/>
              <a:defRPr sz="1800">
                <a:solidFill>
                  <a:srgbClr val="000000"/>
                </a:solidFill>
                <a:latin typeface="Spectral"/>
                <a:ea typeface="Spectral"/>
                <a:cs typeface="Spectral"/>
                <a:sym typeface="Spectral"/>
              </a:defRPr>
            </a:pPr>
            <a:r>
              <a:t>I shall work to empower students who would like to explore careers in various other regions like Sports, Dance, Singing through making people aware of competitions like HipHop International, Inter College Sports competitions etc.</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Google Shape;122;p15"/>
          <p:cNvSpPr txBox="1"/>
          <p:nvPr>
            <p:ph type="title"/>
          </p:nvPr>
        </p:nvSpPr>
        <p:spPr>
          <a:xfrm>
            <a:off x="871718" y="292500"/>
            <a:ext cx="9753601" cy="1154101"/>
          </a:xfrm>
          <a:prstGeom prst="rect">
            <a:avLst/>
          </a:prstGeom>
        </p:spPr>
        <p:txBody>
          <a:bodyPr/>
          <a:lstStyle>
            <a:lvl1pPr>
              <a:defRPr>
                <a:latin typeface="Playfair Display"/>
                <a:ea typeface="Playfair Display"/>
                <a:cs typeface="Playfair Display"/>
                <a:sym typeface="Playfair Display"/>
              </a:defRPr>
            </a:lvl1pPr>
          </a:lstStyle>
          <a:p>
            <a:pPr/>
            <a:r>
              <a:t>AGENDA</a:t>
            </a:r>
          </a:p>
        </p:txBody>
      </p:sp>
      <p:sp>
        <p:nvSpPr>
          <p:cNvPr id="166" name="Google Shape;123;p15"/>
          <p:cNvSpPr txBox="1"/>
          <p:nvPr/>
        </p:nvSpPr>
        <p:spPr>
          <a:xfrm>
            <a:off x="1137484" y="1211885"/>
            <a:ext cx="9917032" cy="4792943"/>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spAutoFit/>
          </a:bodyPr>
          <a:lstStyle/>
          <a:p>
            <a:pPr indent="457200">
              <a:defRPr sz="2400">
                <a:solidFill>
                  <a:srgbClr val="000000"/>
                </a:solidFill>
                <a:latin typeface="Spectral"/>
                <a:ea typeface="Spectral"/>
                <a:cs typeface="Spectral"/>
                <a:sym typeface="Spectral"/>
              </a:defRPr>
            </a:pPr>
            <a:r>
              <a:t>Under Graduates:</a:t>
            </a:r>
          </a:p>
          <a:p>
            <a:pPr indent="457200">
              <a:defRPr sz="2400">
                <a:solidFill>
                  <a:srgbClr val="000000"/>
                </a:solidFill>
                <a:latin typeface="Spectral"/>
                <a:ea typeface="Spectral"/>
                <a:cs typeface="Spectral"/>
                <a:sym typeface="Spectral"/>
              </a:defRPr>
            </a:pPr>
          </a:p>
          <a:p>
            <a:pPr indent="457200" algn="ctr">
              <a:defRPr b="1" i="1" sz="2200">
                <a:solidFill>
                  <a:srgbClr val="000000"/>
                </a:solidFill>
                <a:latin typeface="Spectral"/>
                <a:ea typeface="Spectral"/>
                <a:cs typeface="Spectral"/>
                <a:sym typeface="Spectral"/>
              </a:defRPr>
            </a:pPr>
            <a:r>
              <a:t>“Sometimes the Most Productive thing you can do is Relax.”</a:t>
            </a:r>
          </a:p>
          <a:p>
            <a:pPr indent="457200">
              <a:defRPr sz="2400">
                <a:solidFill>
                  <a:srgbClr val="000000"/>
                </a:solidFill>
                <a:latin typeface="Spectral"/>
                <a:ea typeface="Spectral"/>
                <a:cs typeface="Spectral"/>
                <a:sym typeface="Spectral"/>
              </a:defRPr>
            </a:pPr>
          </a:p>
          <a:p>
            <a:pPr indent="457200">
              <a:defRPr sz="2400">
                <a:solidFill>
                  <a:srgbClr val="000000"/>
                </a:solidFill>
                <a:latin typeface="Spectral"/>
                <a:ea typeface="Spectral"/>
                <a:cs typeface="Spectral"/>
                <a:sym typeface="Spectral"/>
              </a:defRPr>
            </a:pPr>
          </a:p>
          <a:p>
            <a:pPr marL="800100" indent="-342900">
              <a:buClr>
                <a:srgbClr val="000000"/>
              </a:buClr>
              <a:buSzPct val="100000"/>
              <a:buFont typeface="Arial"/>
              <a:buChar char="•"/>
              <a:defRPr sz="2000">
                <a:solidFill>
                  <a:srgbClr val="000000"/>
                </a:solidFill>
                <a:latin typeface="Spectral"/>
                <a:ea typeface="Spectral"/>
                <a:cs typeface="Spectral"/>
                <a:sym typeface="Spectral"/>
              </a:defRPr>
            </a:pPr>
            <a:r>
              <a:t>I shall work to resolve the current canteen issue and also try to make available the canteen until late in the night.</a:t>
            </a:r>
            <a:endParaRPr sz="2400"/>
          </a:p>
          <a:p>
            <a:pPr>
              <a:defRPr sz="2400">
                <a:solidFill>
                  <a:srgbClr val="000000"/>
                </a:solidFill>
                <a:latin typeface="Spectral"/>
                <a:ea typeface="Spectral"/>
                <a:cs typeface="Spectral"/>
                <a:sym typeface="Spectral"/>
              </a:defRPr>
            </a:pPr>
          </a:p>
          <a:p>
            <a:pPr marL="800100" indent="-342900">
              <a:buClr>
                <a:srgbClr val="000000"/>
              </a:buClr>
              <a:buSzPct val="100000"/>
              <a:buFont typeface="Arial"/>
              <a:buChar char="•"/>
              <a:defRPr sz="2000">
                <a:solidFill>
                  <a:srgbClr val="000000"/>
                </a:solidFill>
                <a:latin typeface="Spectral"/>
                <a:ea typeface="Spectral"/>
                <a:cs typeface="Spectral"/>
                <a:sym typeface="Spectral"/>
              </a:defRPr>
            </a:pPr>
            <a:r>
              <a:t>Our current sports grounds are closed after 12 MidNight while many of us would love to still use them and overcome stress at night. I shall work with the sports secretary to make available the Sports grounds and Sports Courts all through out the night.</a:t>
            </a:r>
          </a:p>
          <a:p>
            <a:pPr>
              <a:defRPr sz="2000">
                <a:solidFill>
                  <a:srgbClr val="000000"/>
                </a:solidFill>
                <a:latin typeface="Spectral"/>
                <a:ea typeface="Spectral"/>
                <a:cs typeface="Spectral"/>
                <a:sym typeface="Spectral"/>
              </a:defRPr>
            </a:pP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Google Shape;122;p15"/>
          <p:cNvSpPr txBox="1"/>
          <p:nvPr>
            <p:ph type="title"/>
          </p:nvPr>
        </p:nvSpPr>
        <p:spPr>
          <a:xfrm>
            <a:off x="871718" y="292500"/>
            <a:ext cx="9753601" cy="1154101"/>
          </a:xfrm>
          <a:prstGeom prst="rect">
            <a:avLst/>
          </a:prstGeom>
        </p:spPr>
        <p:txBody>
          <a:bodyPr/>
          <a:lstStyle>
            <a:lvl1pPr>
              <a:defRPr>
                <a:latin typeface="Playfair Display"/>
                <a:ea typeface="Playfair Display"/>
                <a:cs typeface="Playfair Display"/>
                <a:sym typeface="Playfair Display"/>
              </a:defRPr>
            </a:lvl1pPr>
          </a:lstStyle>
          <a:p>
            <a:pPr/>
            <a:r>
              <a:t>AGENDA</a:t>
            </a:r>
          </a:p>
        </p:txBody>
      </p:sp>
      <p:sp>
        <p:nvSpPr>
          <p:cNvPr id="169" name="Google Shape;123;p15"/>
          <p:cNvSpPr txBox="1"/>
          <p:nvPr/>
        </p:nvSpPr>
        <p:spPr>
          <a:xfrm>
            <a:off x="1137484" y="1211885"/>
            <a:ext cx="9917032" cy="4970743"/>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spAutoFit/>
          </a:bodyPr>
          <a:lstStyle/>
          <a:p>
            <a:pPr indent="457200">
              <a:defRPr sz="2400">
                <a:solidFill>
                  <a:srgbClr val="000000"/>
                </a:solidFill>
                <a:latin typeface="Spectral"/>
                <a:ea typeface="Spectral"/>
                <a:cs typeface="Spectral"/>
                <a:sym typeface="Spectral"/>
              </a:defRPr>
            </a:pPr>
            <a:r>
              <a:t>Under Graduates:</a:t>
            </a:r>
          </a:p>
          <a:p>
            <a:pPr indent="457200">
              <a:defRPr sz="2400">
                <a:solidFill>
                  <a:srgbClr val="000000"/>
                </a:solidFill>
                <a:latin typeface="Spectral"/>
                <a:ea typeface="Spectral"/>
                <a:cs typeface="Spectral"/>
                <a:sym typeface="Spectral"/>
              </a:defRPr>
            </a:pPr>
          </a:p>
          <a:p>
            <a:pPr indent="457200" algn="ctr">
              <a:defRPr b="1" i="1" sz="2200">
                <a:solidFill>
                  <a:srgbClr val="000000"/>
                </a:solidFill>
                <a:latin typeface="Spectral"/>
                <a:ea typeface="Spectral"/>
                <a:cs typeface="Spectral"/>
                <a:sym typeface="Spectral"/>
              </a:defRPr>
            </a:pPr>
            <a:r>
              <a:t>“There’s no place like Home.”</a:t>
            </a:r>
          </a:p>
          <a:p>
            <a:pPr indent="457200">
              <a:defRPr sz="2400">
                <a:solidFill>
                  <a:srgbClr val="000000"/>
                </a:solidFill>
                <a:latin typeface="Spectral"/>
                <a:ea typeface="Spectral"/>
                <a:cs typeface="Spectral"/>
                <a:sym typeface="Spectral"/>
              </a:defRPr>
            </a:pPr>
          </a:p>
          <a:p>
            <a:pPr indent="457200">
              <a:defRPr sz="2000">
                <a:solidFill>
                  <a:srgbClr val="000000"/>
                </a:solidFill>
                <a:latin typeface="Spectral"/>
                <a:ea typeface="Spectral"/>
                <a:cs typeface="Spectral"/>
                <a:sym typeface="Spectral"/>
              </a:defRPr>
            </a:pPr>
          </a:p>
          <a:p>
            <a:pPr marL="800100" indent="-342900">
              <a:buClr>
                <a:srgbClr val="000000"/>
              </a:buClr>
              <a:buSzPct val="100000"/>
              <a:buFont typeface="Arial"/>
              <a:buChar char="•"/>
              <a:defRPr sz="2000">
                <a:solidFill>
                  <a:srgbClr val="000000"/>
                </a:solidFill>
                <a:latin typeface="Spectral"/>
                <a:ea typeface="Spectral"/>
                <a:cs typeface="Spectral"/>
                <a:sym typeface="Spectral"/>
              </a:defRPr>
            </a:pPr>
            <a:r>
              <a:t>I shall strive to get the new-hostel issues resolved as soon as possible.</a:t>
            </a:r>
            <a:br/>
            <a:br/>
            <a:r>
              <a:t>- Regular drinking water monitoring shall be done.</a:t>
            </a:r>
            <a:br/>
            <a:r>
              <a:t>- A trolley shall be arranged for students who prefer the 20L can.</a:t>
            </a:r>
            <a:br/>
            <a:r>
              <a:t>- Wifi routers shall be installed( which will also mean that the Vending machine will properly work. )</a:t>
            </a:r>
          </a:p>
          <a:p>
            <a:pPr>
              <a:defRPr sz="2000">
                <a:solidFill>
                  <a:srgbClr val="000000"/>
                </a:solidFill>
                <a:latin typeface="Spectral"/>
                <a:ea typeface="Spectral"/>
                <a:cs typeface="Spectral"/>
                <a:sym typeface="Spectral"/>
              </a:defRPr>
            </a:pPr>
          </a:p>
          <a:p>
            <a:pPr marL="800100" indent="-342900">
              <a:buClr>
                <a:srgbClr val="000000"/>
              </a:buClr>
              <a:buSzPct val="100000"/>
              <a:buFont typeface="Arial"/>
              <a:buChar char="•"/>
              <a:defRPr sz="2000">
                <a:solidFill>
                  <a:srgbClr val="000000"/>
                </a:solidFill>
                <a:latin typeface="Spectral"/>
                <a:ea typeface="Spectral"/>
                <a:cs typeface="Spectral"/>
                <a:sym typeface="Spectral"/>
              </a:defRPr>
            </a:pPr>
            <a:r>
              <a:t>Hostel allocation shall be carried in a fair manner for the people that are being shifted from the shared rooms to single rooms.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Perspective">
  <a:themeElements>
    <a:clrScheme name="Perspective">
      <a:dk1>
        <a:srgbClr val="282828"/>
      </a:dk1>
      <a:lt1>
        <a:srgbClr val="FFFFFF"/>
      </a:lt1>
      <a:dk2>
        <a:srgbClr val="A7A7A7"/>
      </a:dk2>
      <a:lt2>
        <a:srgbClr val="535353"/>
      </a:lt2>
      <a:accent1>
        <a:srgbClr val="838D9B"/>
      </a:accent1>
      <a:accent2>
        <a:srgbClr val="D2610C"/>
      </a:accent2>
      <a:accent3>
        <a:srgbClr val="80716A"/>
      </a:accent3>
      <a:accent4>
        <a:srgbClr val="94147C"/>
      </a:accent4>
      <a:accent5>
        <a:srgbClr val="5D5AD2"/>
      </a:accent5>
      <a:accent6>
        <a:srgbClr val="6F6C7D"/>
      </a:accent6>
      <a:hlink>
        <a:srgbClr val="0000FF"/>
      </a:hlink>
      <a:folHlink>
        <a:srgbClr val="FF00FF"/>
      </a:folHlink>
    </a:clrScheme>
    <a:fontScheme name="Perspective">
      <a:majorFont>
        <a:latin typeface="Helvetica"/>
        <a:ea typeface="Helvetica"/>
        <a:cs typeface="Helvetica"/>
      </a:majorFont>
      <a:minorFont>
        <a:latin typeface="Arial"/>
        <a:ea typeface="Arial"/>
        <a:cs typeface="Arial"/>
      </a:minorFont>
    </a:fontScheme>
    <a:fmtScheme name="Perspec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82828"/>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82828"/>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Perspective">
  <a:themeElements>
    <a:clrScheme name="Perspective">
      <a:dk1>
        <a:srgbClr val="000000"/>
      </a:dk1>
      <a:lt1>
        <a:srgbClr val="FFFFFF"/>
      </a:lt1>
      <a:dk2>
        <a:srgbClr val="A7A7A7"/>
      </a:dk2>
      <a:lt2>
        <a:srgbClr val="535353"/>
      </a:lt2>
      <a:accent1>
        <a:srgbClr val="838D9B"/>
      </a:accent1>
      <a:accent2>
        <a:srgbClr val="D2610C"/>
      </a:accent2>
      <a:accent3>
        <a:srgbClr val="80716A"/>
      </a:accent3>
      <a:accent4>
        <a:srgbClr val="94147C"/>
      </a:accent4>
      <a:accent5>
        <a:srgbClr val="5D5AD2"/>
      </a:accent5>
      <a:accent6>
        <a:srgbClr val="6F6C7D"/>
      </a:accent6>
      <a:hlink>
        <a:srgbClr val="0000FF"/>
      </a:hlink>
      <a:folHlink>
        <a:srgbClr val="FF00FF"/>
      </a:folHlink>
    </a:clrScheme>
    <a:fontScheme name="Perspective">
      <a:majorFont>
        <a:latin typeface="Helvetica"/>
        <a:ea typeface="Helvetica"/>
        <a:cs typeface="Helvetica"/>
      </a:majorFont>
      <a:minorFont>
        <a:latin typeface="Arial"/>
        <a:ea typeface="Arial"/>
        <a:cs typeface="Arial"/>
      </a:minorFont>
    </a:fontScheme>
    <a:fmtScheme name="Perspec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82828"/>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82828"/>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