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9"/>
  </p:notesMasterIdLst>
  <p:sldIdLst>
    <p:sldId id="256" r:id="rId2"/>
    <p:sldId id="258" r:id="rId3"/>
    <p:sldId id="257" r:id="rId4"/>
    <p:sldId id="267" r:id="rId5"/>
    <p:sldId id="268" r:id="rId6"/>
    <p:sldId id="269" r:id="rId7"/>
    <p:sldId id="266" r:id="rId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DE7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6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E1832-F954-4CA9-8211-72A0AC693DE2}" type="datetimeFigureOut">
              <a:rPr lang="cs-CZ" smtClean="0"/>
              <a:t>16.12.2019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5CD49-5AE1-46F7-B883-C80844C7767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46714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5CD49-5AE1-46F7-B883-C80844C77677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55818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CA49-91C0-4967-9CE8-D40EAD5938A2}" type="datetime1">
              <a:rPr lang="cs-CZ" smtClean="0"/>
              <a:t>16.12.2019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1677-E260-4E98-B77E-BB7A87F37343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416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265E-31D0-48FF-8DDC-8A137E572FF5}" type="datetime1">
              <a:rPr lang="cs-CZ" smtClean="0"/>
              <a:t>16.12.2019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1677-E260-4E98-B77E-BB7A87F373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890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411A-8236-44E5-9FBB-10005CB81584}" type="datetime1">
              <a:rPr lang="cs-CZ" smtClean="0"/>
              <a:t>16.12.2019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1677-E260-4E98-B77E-BB7A87F373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7973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4F9C-6F65-47FA-875B-29AEFD20026F}" type="datetime1">
              <a:rPr lang="cs-CZ" smtClean="0"/>
              <a:t>16.12.2019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1677-E260-4E98-B77E-BB7A87F373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0292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1DC41-20DD-4977-A858-171034F9E3AA}" type="datetime1">
              <a:rPr lang="cs-CZ" smtClean="0"/>
              <a:t>16.12.2019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1677-E260-4E98-B77E-BB7A87F37343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20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200F-DA99-4BC2-AD1B-A161ACE9B7F5}" type="datetime1">
              <a:rPr lang="cs-CZ" smtClean="0"/>
              <a:t>16.12.2019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1677-E260-4E98-B77E-BB7A87F373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08329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676D-384A-4AB5-AEB7-4253390618C6}" type="datetime1">
              <a:rPr lang="cs-CZ" smtClean="0"/>
              <a:t>16.12.2019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1677-E260-4E98-B77E-BB7A87F373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94618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E587-1805-47D0-A360-05D6FCCBAA79}" type="datetime1">
              <a:rPr lang="cs-CZ" smtClean="0"/>
              <a:t>16.12.2019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1677-E260-4E98-B77E-BB7A87F373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9198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2365-4775-4B45-8B74-EED9FCB1CE59}" type="datetime1">
              <a:rPr lang="cs-CZ" smtClean="0"/>
              <a:t>16.12.2019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1677-E260-4E98-B77E-BB7A87F373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67784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9A2F11F-B8EE-4C9E-A115-136BA6651764}" type="datetime1">
              <a:rPr lang="cs-CZ" smtClean="0"/>
              <a:t>16.12.2019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B01677-E260-4E98-B77E-BB7A87F373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1068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ACBB-9419-492E-A888-254174FB6604}" type="datetime1">
              <a:rPr lang="cs-CZ" smtClean="0"/>
              <a:t>16.12.2019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1677-E260-4E98-B77E-BB7A87F373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72981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AE31FEF-2E12-4894-9B2E-E6F485753BCF}" type="datetime1">
              <a:rPr lang="cs-CZ" smtClean="0"/>
              <a:t>16.12.2019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8B01677-E260-4E98-B77E-BB7A87F37343}" type="slidenum">
              <a:rPr lang="cs-CZ" smtClean="0"/>
              <a:t>‹#›</a:t>
            </a:fld>
            <a:endParaRPr lang="cs-CZ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84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097280" y="621792"/>
            <a:ext cx="10058400" cy="3703320"/>
          </a:xfrm>
        </p:spPr>
        <p:txBody>
          <a:bodyPr/>
          <a:lstStyle/>
          <a:p>
            <a:pPr>
              <a:tabLst>
                <a:tab pos="7351713" algn="l"/>
              </a:tabLst>
            </a:pPr>
            <a:r>
              <a:rPr lang="cs-CZ" sz="7000" dirty="0"/>
              <a:t>Závěrečná prezentace</a:t>
            </a:r>
            <a:br>
              <a:rPr lang="cs-CZ" sz="7000" dirty="0"/>
            </a:br>
            <a:r>
              <a:rPr lang="cs-CZ" sz="2000" dirty="0"/>
              <a:t> </a:t>
            </a:r>
            <a:br>
              <a:rPr lang="cs-CZ" dirty="0"/>
            </a:br>
            <a:r>
              <a:rPr lang="cs-CZ" sz="4000" dirty="0"/>
              <a:t>KIV/FJP</a:t>
            </a:r>
            <a:br>
              <a:rPr lang="cs-CZ" sz="4000" dirty="0"/>
            </a:br>
            <a:r>
              <a:rPr lang="cs-CZ" sz="1000" dirty="0"/>
              <a:t> </a:t>
            </a:r>
            <a:r>
              <a:rPr lang="cs-CZ" sz="700" dirty="0"/>
              <a:t> </a:t>
            </a:r>
            <a:endParaRPr lang="cs-CZ" sz="40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Jitka Poubová, Zdeněk Častorál</a:t>
            </a:r>
          </a:p>
          <a:p>
            <a:r>
              <a:rPr lang="en-US" dirty="0"/>
              <a:t>16</a:t>
            </a:r>
            <a:r>
              <a:rPr lang="cs-CZ" dirty="0"/>
              <a:t>.1</a:t>
            </a:r>
            <a:r>
              <a:rPr lang="en-US" dirty="0"/>
              <a:t>2</a:t>
            </a:r>
            <a:r>
              <a:rPr lang="cs-CZ" dirty="0"/>
              <a:t>.2019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C4C3344-B8AE-47FB-A269-EC2A3EEC8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37732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Změny v gramatice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1677-E260-4E98-B77E-BB7A87F37343}" type="slidenum">
              <a:rPr lang="cs-CZ" sz="1200" smtClean="0"/>
              <a:t>2</a:t>
            </a:fld>
            <a:r>
              <a:rPr lang="cs-CZ" sz="1200" dirty="0"/>
              <a:t> / 7</a:t>
            </a:r>
          </a:p>
        </p:txBody>
      </p:sp>
      <p:sp>
        <p:nvSpPr>
          <p:cNvPr id="5" name="Zástupný symbol pro obsah 2">
            <a:extLst>
              <a:ext uri="{FF2B5EF4-FFF2-40B4-BE49-F238E27FC236}">
                <a16:creationId xmlns:a16="http://schemas.microsoft.com/office/drawing/2014/main" id="{A353F93C-D735-486E-9DC8-7ABE9423B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0" y="1825625"/>
            <a:ext cx="10236200" cy="4351338"/>
          </a:xfrm>
        </p:spPr>
        <p:txBody>
          <a:bodyPr>
            <a:noAutofit/>
          </a:bodyPr>
          <a:lstStyle/>
          <a:p>
            <a:pPr marL="358775" indent="-266700">
              <a:buFont typeface="Arial" panose="020B0604020202020204" pitchFamily="34" charset="0"/>
              <a:buChar char="•"/>
            </a:pPr>
            <a:r>
              <a:rPr lang="cs-CZ" dirty="0"/>
              <a:t>Oprava vyžadování středníků</a:t>
            </a:r>
          </a:p>
          <a:p>
            <a:pPr marL="651383" lvl="1" indent="-266700">
              <a:buFont typeface="Arial" panose="020B0604020202020204" pitchFamily="34" charset="0"/>
              <a:buChar char="•"/>
            </a:pPr>
            <a:r>
              <a:rPr lang="cs-CZ" sz="2000" dirty="0"/>
              <a:t>předtím</a:t>
            </a:r>
            <a:endParaRPr lang="en-US" sz="2000" dirty="0"/>
          </a:p>
          <a:p>
            <a:pPr marL="834263" lvl="2" indent="-266700">
              <a:buFont typeface="Arial" panose="020B0604020202020204" pitchFamily="34" charset="0"/>
              <a:buChar char="•"/>
            </a:pPr>
            <a:r>
              <a:rPr lang="cs-CZ" sz="2000" dirty="0" err="1">
                <a:solidFill>
                  <a:schemeClr val="accent1">
                    <a:lumMod val="75000"/>
                  </a:schemeClr>
                </a:solidFill>
              </a:rPr>
              <a:t>statement</a:t>
            </a:r>
            <a:r>
              <a:rPr lang="cs-CZ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= [ … | …  | … ] “;”</a:t>
            </a:r>
          </a:p>
          <a:p>
            <a:pPr marL="834263" lvl="2" indent="-2667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"begin" statement { statement } "end”</a:t>
            </a:r>
          </a:p>
          <a:p>
            <a:pPr marL="834263" lvl="2" indent="-2667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651383" lvl="1" indent="-266700">
              <a:buFont typeface="Arial" panose="020B0604020202020204" pitchFamily="34" charset="0"/>
              <a:buChar char="•"/>
            </a:pPr>
            <a:r>
              <a:rPr lang="cs-CZ" sz="2000" dirty="0"/>
              <a:t>p</a:t>
            </a:r>
            <a:r>
              <a:rPr lang="en-US" sz="2000" dirty="0" err="1"/>
              <a:t>otom</a:t>
            </a:r>
            <a:endParaRPr lang="en-US" sz="2000" dirty="0"/>
          </a:p>
          <a:p>
            <a:pPr marL="834263" lvl="2" indent="-266700">
              <a:buFont typeface="Arial" panose="020B0604020202020204" pitchFamily="34" charset="0"/>
              <a:buChar char="•"/>
            </a:pPr>
            <a:r>
              <a:rPr lang="cs-CZ" sz="20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tatement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= [ … | … | … ]</a:t>
            </a:r>
          </a:p>
          <a:p>
            <a:pPr marL="834263" lvl="2" indent="-2667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"begin" statement { “;” statement } "end"</a:t>
            </a:r>
            <a:endParaRPr lang="cs-CZ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521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Technologie</a:t>
            </a:r>
            <a:r>
              <a:rPr lang="en-US" dirty="0"/>
              <a:t> </a:t>
            </a:r>
            <a:r>
              <a:rPr lang="cs-CZ" dirty="0"/>
              <a:t>implementace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117600" y="1825625"/>
            <a:ext cx="10236200" cy="4351338"/>
          </a:xfrm>
        </p:spPr>
        <p:txBody>
          <a:bodyPr>
            <a:normAutofit/>
          </a:bodyPr>
          <a:lstStyle/>
          <a:p>
            <a:pPr marL="358775" indent="-266700">
              <a:buFont typeface="Arial" panose="020B0604020202020204" pitchFamily="34" charset="0"/>
              <a:buChar char="•"/>
            </a:pPr>
            <a:r>
              <a:rPr lang="cs-CZ" dirty="0"/>
              <a:t>Programovací jazyk</a:t>
            </a:r>
          </a:p>
          <a:p>
            <a:pPr marL="651383" lvl="1" indent="-266700">
              <a:buFont typeface="Arial" panose="020B0604020202020204" pitchFamily="34" charset="0"/>
              <a:buChar char="•"/>
            </a:pPr>
            <a:r>
              <a:rPr lang="cs-CZ" sz="2000" dirty="0"/>
              <a:t>Java</a:t>
            </a:r>
          </a:p>
          <a:p>
            <a:pPr marL="358775" indent="-266700">
              <a:buFont typeface="Arial" panose="020B0604020202020204" pitchFamily="34" charset="0"/>
              <a:buChar char="•"/>
            </a:pPr>
            <a:r>
              <a:rPr lang="en-US" dirty="0" err="1"/>
              <a:t>Lexik</a:t>
            </a:r>
            <a:r>
              <a:rPr lang="cs-CZ" dirty="0" err="1"/>
              <a:t>ální</a:t>
            </a:r>
            <a:r>
              <a:rPr lang="cs-CZ" dirty="0"/>
              <a:t> a syntaktická analýza</a:t>
            </a:r>
          </a:p>
          <a:p>
            <a:pPr marL="651383" lvl="1" indent="-266700">
              <a:buFont typeface="Arial" panose="020B0604020202020204" pitchFamily="34" charset="0"/>
              <a:buChar char="•"/>
            </a:pPr>
            <a:r>
              <a:rPr lang="cs-CZ" sz="2000" dirty="0"/>
              <a:t>ANTLR – rekurzivní sestup</a:t>
            </a:r>
          </a:p>
          <a:p>
            <a:pPr marL="358775" indent="-266700">
              <a:buFont typeface="Arial" panose="020B0604020202020204" pitchFamily="34" charset="0"/>
              <a:buChar char="•"/>
            </a:pPr>
            <a:r>
              <a:rPr lang="cs-CZ" dirty="0"/>
              <a:t>Sémantická analýza</a:t>
            </a:r>
          </a:p>
          <a:p>
            <a:pPr marL="651383" lvl="1" indent="-266700">
              <a:buFont typeface="Arial" panose="020B0604020202020204" pitchFamily="34" charset="0"/>
              <a:buChar char="•"/>
            </a:pPr>
            <a:r>
              <a:rPr lang="cs-CZ" sz="2000" dirty="0"/>
              <a:t>Rekurzivní procházení vygenerovaného AST stromu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1677-E260-4E98-B77E-BB7A87F37343}" type="slidenum">
              <a:rPr lang="cs-CZ" sz="1200" smtClean="0"/>
              <a:t>3</a:t>
            </a:fld>
            <a:r>
              <a:rPr lang="cs-CZ" sz="1200" dirty="0"/>
              <a:t> / 7</a:t>
            </a:r>
          </a:p>
        </p:txBody>
      </p:sp>
    </p:spTree>
    <p:extLst>
      <p:ext uri="{BB962C8B-B14F-4D97-AF65-F5344CB8AC3E}">
        <p14:creationId xmlns:p14="http://schemas.microsoft.com/office/powerpoint/2010/main" val="3186042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Struktura projektu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1677-E260-4E98-B77E-BB7A87F37343}" type="slidenum">
              <a:rPr lang="cs-CZ" sz="1200" smtClean="0"/>
              <a:t>4</a:t>
            </a:fld>
            <a:r>
              <a:rPr lang="cs-CZ" sz="1200" dirty="0"/>
              <a:t> / 7</a:t>
            </a:r>
          </a:p>
        </p:txBody>
      </p:sp>
      <p:sp>
        <p:nvSpPr>
          <p:cNvPr id="5" name="Zástupný symbol pro obsah 2">
            <a:extLst>
              <a:ext uri="{FF2B5EF4-FFF2-40B4-BE49-F238E27FC236}">
                <a16:creationId xmlns:a16="http://schemas.microsoft.com/office/drawing/2014/main" id="{A353F93C-D735-486E-9DC8-7ABE9423B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0" y="1825625"/>
            <a:ext cx="10236200" cy="4351338"/>
          </a:xfrm>
        </p:spPr>
        <p:txBody>
          <a:bodyPr>
            <a:noAutofit/>
          </a:bodyPr>
          <a:lstStyle/>
          <a:p>
            <a:pPr marL="358775" indent="-266700">
              <a:buFont typeface="Arial" panose="020B0604020202020204" pitchFamily="34" charset="0"/>
              <a:buChar char="•"/>
            </a:pPr>
            <a:r>
              <a:rPr lang="cs-CZ" dirty="0" err="1"/>
              <a:t>antlr</a:t>
            </a:r>
            <a:endParaRPr lang="cs-CZ" dirty="0"/>
          </a:p>
          <a:p>
            <a:pPr marL="651383" lvl="1" indent="-266700">
              <a:buFont typeface="Arial" panose="020B0604020202020204" pitchFamily="34" charset="0"/>
              <a:buChar char="•"/>
            </a:pPr>
            <a:r>
              <a:rPr lang="cs-CZ" sz="2000" dirty="0"/>
              <a:t>gen</a:t>
            </a:r>
          </a:p>
          <a:p>
            <a:pPr marL="651383" lvl="1" indent="-266700">
              <a:buFont typeface="Arial" panose="020B0604020202020204" pitchFamily="34" charset="0"/>
              <a:buChar char="•"/>
            </a:pPr>
            <a:r>
              <a:rPr lang="cs-CZ" sz="2000" dirty="0">
                <a:solidFill>
                  <a:schemeClr val="accent1">
                    <a:lumMod val="75000"/>
                  </a:schemeClr>
                </a:solidFill>
              </a:rPr>
              <a:t>Lang.g4</a:t>
            </a:r>
          </a:p>
          <a:p>
            <a:pPr marL="358775" indent="-266700">
              <a:buFont typeface="Arial" panose="020B0604020202020204" pitchFamily="34" charset="0"/>
              <a:buChar char="•"/>
            </a:pPr>
            <a:r>
              <a:rPr lang="cs-CZ" dirty="0" err="1"/>
              <a:t>main</a:t>
            </a:r>
            <a:endParaRPr lang="cs-CZ" dirty="0"/>
          </a:p>
          <a:p>
            <a:pPr marL="651383" lvl="1" indent="-266700">
              <a:buFont typeface="Arial" panose="020B0604020202020204" pitchFamily="34" charset="0"/>
              <a:buChar char="•"/>
            </a:pPr>
            <a:r>
              <a:rPr lang="cs-CZ" sz="2000" dirty="0" err="1"/>
              <a:t>compiler</a:t>
            </a:r>
            <a:endParaRPr lang="cs-CZ" sz="2000" dirty="0"/>
          </a:p>
          <a:p>
            <a:pPr marL="1017143" lvl="3" indent="-266700">
              <a:buFont typeface="Arial" panose="020B0604020202020204" pitchFamily="34" charset="0"/>
              <a:buChar char="•"/>
            </a:pPr>
            <a:r>
              <a:rPr lang="cs-CZ" sz="2000" dirty="0"/>
              <a:t>entity</a:t>
            </a:r>
          </a:p>
          <a:p>
            <a:pPr marL="1017143" lvl="3" indent="-266700">
              <a:buFont typeface="Arial" panose="020B0604020202020204" pitchFamily="34" charset="0"/>
              <a:buChar char="•"/>
            </a:pPr>
            <a:r>
              <a:rPr lang="cs-CZ" sz="2000" dirty="0" err="1"/>
              <a:t>visitor</a:t>
            </a:r>
            <a:endParaRPr lang="cs-CZ" sz="2000" dirty="0"/>
          </a:p>
          <a:p>
            <a:pPr marL="1017143" lvl="3" indent="-266700">
              <a:buFont typeface="Arial" panose="020B0604020202020204" pitchFamily="34" charset="0"/>
              <a:buChar char="•"/>
            </a:pPr>
            <a:r>
              <a:rPr lang="cs-CZ" sz="2000" dirty="0">
                <a:solidFill>
                  <a:schemeClr val="accent1">
                    <a:lumMod val="75000"/>
                  </a:schemeClr>
                </a:solidFill>
              </a:rPr>
              <a:t>Compiler.java</a:t>
            </a:r>
          </a:p>
          <a:p>
            <a:pPr marL="651383" lvl="1" indent="-266700">
              <a:buFont typeface="Arial" panose="020B0604020202020204" pitchFamily="34" charset="0"/>
              <a:buChar char="•"/>
            </a:pPr>
            <a:r>
              <a:rPr lang="cs-CZ" sz="2000" dirty="0">
                <a:solidFill>
                  <a:schemeClr val="accent1">
                    <a:lumMod val="75000"/>
                  </a:schemeClr>
                </a:solidFill>
              </a:rPr>
              <a:t>MainClass.java</a:t>
            </a:r>
          </a:p>
        </p:txBody>
      </p:sp>
    </p:spTree>
    <p:extLst>
      <p:ext uri="{BB962C8B-B14F-4D97-AF65-F5344CB8AC3E}">
        <p14:creationId xmlns:p14="http://schemas.microsoft.com/office/powerpoint/2010/main" val="221960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Návrh řešení tabulky symbolů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1677-E260-4E98-B77E-BB7A87F37343}" type="slidenum">
              <a:rPr lang="cs-CZ" sz="1200" smtClean="0"/>
              <a:t>5</a:t>
            </a:fld>
            <a:r>
              <a:rPr lang="cs-CZ" sz="1200" dirty="0"/>
              <a:t> / 7</a:t>
            </a:r>
          </a:p>
        </p:txBody>
      </p:sp>
      <p:sp>
        <p:nvSpPr>
          <p:cNvPr id="5" name="Zástupný symbol pro obsah 2">
            <a:extLst>
              <a:ext uri="{FF2B5EF4-FFF2-40B4-BE49-F238E27FC236}">
                <a16:creationId xmlns:a16="http://schemas.microsoft.com/office/drawing/2014/main" id="{A353F93C-D735-486E-9DC8-7ABE9423B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0" y="1825625"/>
            <a:ext cx="10236200" cy="4351338"/>
          </a:xfrm>
        </p:spPr>
        <p:txBody>
          <a:bodyPr>
            <a:noAutofit/>
          </a:bodyPr>
          <a:lstStyle/>
          <a:p>
            <a:pPr marL="358775" indent="-266700">
              <a:buFont typeface="Arial" panose="020B0604020202020204" pitchFamily="34" charset="0"/>
              <a:buChar char="•"/>
            </a:pPr>
            <a:r>
              <a:rPr lang="cs-CZ" dirty="0"/>
              <a:t>Každý </a:t>
            </a:r>
            <a:r>
              <a:rPr lang="cs-CZ" dirty="0" err="1">
                <a:solidFill>
                  <a:schemeClr val="accent1">
                    <a:lumMod val="75000"/>
                  </a:schemeClr>
                </a:solidFill>
              </a:rPr>
              <a:t>Block</a:t>
            </a:r>
            <a:r>
              <a:rPr lang="cs-CZ" dirty="0"/>
              <a:t> má svou tabulku symbolů</a:t>
            </a:r>
          </a:p>
          <a:p>
            <a:pPr marL="651383" lvl="1" indent="-266700">
              <a:buFont typeface="Arial" panose="020B0604020202020204" pitchFamily="34" charset="0"/>
              <a:buChar char="•"/>
            </a:pPr>
            <a:r>
              <a:rPr lang="cs-CZ" sz="2000" dirty="0"/>
              <a:t>Implementace pomocí </a:t>
            </a:r>
            <a:r>
              <a:rPr lang="cs-CZ" sz="2000" i="1" dirty="0" err="1"/>
              <a:t>HashMap</a:t>
            </a:r>
            <a:endParaRPr lang="cs-CZ" sz="2000" i="1" dirty="0"/>
          </a:p>
          <a:p>
            <a:pPr marL="651383" lvl="1" indent="-266700">
              <a:buFont typeface="Arial" panose="020B0604020202020204" pitchFamily="34" charset="0"/>
              <a:buChar char="•"/>
            </a:pPr>
            <a:r>
              <a:rPr lang="cs-CZ" sz="2000" dirty="0"/>
              <a:t>Před vložením ověření</a:t>
            </a:r>
          </a:p>
          <a:p>
            <a:pPr marL="1017143" lvl="3" indent="-266700">
              <a:buFont typeface="Arial" panose="020B0604020202020204" pitchFamily="34" charset="0"/>
              <a:buChar char="•"/>
            </a:pPr>
            <a:r>
              <a:rPr lang="cs-CZ" sz="2000" dirty="0"/>
              <a:t>zda se v dané tabulce symbol se stejným názvem již nevyskytuje</a:t>
            </a:r>
          </a:p>
          <a:p>
            <a:pPr marL="1017143" lvl="3" indent="-266700">
              <a:buFont typeface="Arial" panose="020B0604020202020204" pitchFamily="34" charset="0"/>
              <a:buChar char="•"/>
            </a:pPr>
            <a:r>
              <a:rPr lang="cs-CZ" sz="2000" dirty="0"/>
              <a:t>typová kontrola</a:t>
            </a:r>
          </a:p>
        </p:txBody>
      </p:sp>
    </p:spTree>
    <p:extLst>
      <p:ext uri="{BB962C8B-B14F-4D97-AF65-F5344CB8AC3E}">
        <p14:creationId xmlns:p14="http://schemas.microsoft.com/office/powerpoint/2010/main" val="2277811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D9BEF9-EAC3-43DB-B458-0B1BE12FA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Odkaz na úložiště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55CB989-A543-4F52-8608-FC0E4FF9B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1677-E260-4E98-B77E-BB7A87F37343}" type="slidenum">
              <a:rPr lang="cs-CZ" smtClean="0"/>
              <a:t>6</a:t>
            </a:fld>
            <a:r>
              <a:rPr lang="cs-CZ" dirty="0"/>
              <a:t>  /  7</a:t>
            </a:r>
          </a:p>
        </p:txBody>
      </p:sp>
      <p:sp>
        <p:nvSpPr>
          <p:cNvPr id="10" name="Zástupný symbol pro obsah 2">
            <a:extLst>
              <a:ext uri="{FF2B5EF4-FFF2-40B4-BE49-F238E27FC236}">
                <a16:creationId xmlns:a16="http://schemas.microsoft.com/office/drawing/2014/main" id="{B628DBD0-9758-40FA-93B8-2AA395008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0" y="1825625"/>
            <a:ext cx="10236200" cy="4351338"/>
          </a:xfrm>
        </p:spPr>
        <p:txBody>
          <a:bodyPr>
            <a:noAutofit/>
          </a:bodyPr>
          <a:lstStyle/>
          <a:p>
            <a:pPr marL="358775" indent="-266700">
              <a:buFont typeface="Arial" panose="020B0604020202020204" pitchFamily="34" charset="0"/>
              <a:buChar char="•"/>
            </a:pPr>
            <a:r>
              <a:rPr lang="cs-CZ" dirty="0"/>
              <a:t>https://github.com/JitkaP/FJP-project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936680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97280" y="316992"/>
            <a:ext cx="10058400" cy="3791712"/>
          </a:xfrm>
        </p:spPr>
        <p:txBody>
          <a:bodyPr/>
          <a:lstStyle/>
          <a:p>
            <a:pPr algn="ctr"/>
            <a:r>
              <a:rPr lang="cs-CZ" dirty="0"/>
              <a:t>Děkujeme za pozornost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10AC3CC-59F8-4321-8387-230F0B1BD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cs-CZ" sz="1200" dirty="0"/>
              <a:t>7 / 7</a:t>
            </a:r>
          </a:p>
        </p:txBody>
      </p:sp>
    </p:spTree>
    <p:extLst>
      <p:ext uri="{BB962C8B-B14F-4D97-AF65-F5344CB8AC3E}">
        <p14:creationId xmlns:p14="http://schemas.microsoft.com/office/powerpoint/2010/main" val="29282066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a">
  <a:themeElements>
    <a:clrScheme name="Retrospek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TM02900769[[fn=Retrospektiva]]</Template>
  <TotalTime>1063</TotalTime>
  <Words>170</Words>
  <Application>Microsoft Office PowerPoint</Application>
  <PresentationFormat>Širokoúhlá obrazovka</PresentationFormat>
  <Paragraphs>45</Paragraphs>
  <Slides>7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Retrospektiva</vt:lpstr>
      <vt:lpstr>Závěrečná prezentace   KIV/FJP   </vt:lpstr>
      <vt:lpstr>Změny v gramatice</vt:lpstr>
      <vt:lpstr>Technologie implementace</vt:lpstr>
      <vt:lpstr>Struktura projektu</vt:lpstr>
      <vt:lpstr>Návrh řešení tabulky symbolů</vt:lpstr>
      <vt:lpstr>Odkaz na úložiště</vt:lpstr>
      <vt:lpstr>Děkujeme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Zdenda</dc:creator>
  <cp:lastModifiedBy>Jitka</cp:lastModifiedBy>
  <cp:revision>61</cp:revision>
  <dcterms:created xsi:type="dcterms:W3CDTF">2019-10-29T09:26:10Z</dcterms:created>
  <dcterms:modified xsi:type="dcterms:W3CDTF">2019-12-16T12:54:34Z</dcterms:modified>
</cp:coreProperties>
</file>