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4" d="100"/>
          <a:sy n="44" d="100"/>
        </p:scale>
        <p:origin x="8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7246A-301E-4864-99C1-B7DD3EF3A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750818-6B9B-46E7-B72F-5B371BFAC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8DD5C-45EB-400C-A553-47BE33FDD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6D4C-7152-46E5-AEA2-5FEA8FF64B18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13D55-DDBC-43F8-BF74-F780727E3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B5A9A-059C-4FB1-AB9C-CE549C7F0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37E06-CDC1-4D0E-B5D4-0924497B0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2148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209E7-499B-4A87-9CE8-1F8B3F0C0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E81D0F-C5F2-4DB6-B2AD-D3427C083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3AFA3-9E65-4A0C-82AE-C220F7CD5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6D4C-7152-46E5-AEA2-5FEA8FF64B18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CD952-2ECE-4E9C-BD07-041519F8C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2027B-143B-4FD7-8AA1-3FE74E83C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37E06-CDC1-4D0E-B5D4-0924497B0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0704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6F05CC-99D2-4AD9-9636-CB058BCDF3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5C50F6-7656-4A35-A4D0-76AFFAAC3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3CBF5-39A7-4DDC-B308-C6CB22300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6D4C-7152-46E5-AEA2-5FEA8FF64B18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A4711-F52B-4D07-8B6F-5D8833DCA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AACE0-60D7-493D-AB58-E349D0DC9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37E06-CDC1-4D0E-B5D4-0924497B0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369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C89BA-C709-4F44-958E-BAFA7DA8D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DE627-AE21-4B2B-BE04-42A1779E1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D4E2E-C1FE-4219-B0C2-5B7DD2EB1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6D4C-7152-46E5-AEA2-5FEA8FF64B18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18727-C32F-4668-98D6-729E1B590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640FF-FE77-40D4-BD00-959F998C2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37E06-CDC1-4D0E-B5D4-0924497B0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0464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11F62-5596-471C-9C20-947A4E4E3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F94E9-775D-4722-A6E9-82C0ABC66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723CE-24F9-48A3-A227-DDE0B8D12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6D4C-7152-46E5-AEA2-5FEA8FF64B18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7C34A-2BE0-458B-B75B-AF9F16F88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CEE1D-C441-48CE-8FF7-ED78B92C3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37E06-CDC1-4D0E-B5D4-0924497B0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4539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99DEC-1C75-40AA-BB0B-15B7D68B4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4EE0D-03E7-4393-B9E0-73790623A1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1C28D3-9DE6-4C43-8B82-9385C89C3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37A0D-1F20-4BC9-A198-71D68A157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6D4C-7152-46E5-AEA2-5FEA8FF64B18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168649-144E-466F-85D5-89E61E731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2D7C0-EB75-40A0-8A70-5080AFE23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37E06-CDC1-4D0E-B5D4-0924497B0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260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A6102-0352-4C0D-94F9-2D3212E66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3E7B8-6F51-4152-8EEF-3E29EF913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E88AC3-4488-425C-9839-FD83E6F36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8E110B-F954-4618-9B19-46A7AE7666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43FA6A-CB85-4AC8-997D-FF6ACF3B3F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ECBF98-56AE-4828-B9E4-3BE280D5D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6D4C-7152-46E5-AEA2-5FEA8FF64B18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3B741C-B24A-49E7-9D06-2AF450D9F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DCD014-A77B-4B62-B342-CC44FA2C1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37E06-CDC1-4D0E-B5D4-0924497B0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0928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F7363-54E7-4D2E-AD29-2D15661BF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68D597-ADD6-49CD-8051-94838D4A6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6D4C-7152-46E5-AEA2-5FEA8FF64B18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8DCD83-0FEA-4CE6-BBFE-432A35111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61FE76-1087-466B-A1B4-C234C254B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37E06-CDC1-4D0E-B5D4-0924497B0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139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F39C59-4739-4236-A6FA-8C566C3A3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6D4C-7152-46E5-AEA2-5FEA8FF64B18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D247AA-CA21-4B7A-A3B0-83B73EA78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793139-B9CD-40D3-8FE5-FBD412B88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37E06-CDC1-4D0E-B5D4-0924497B0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551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03E52-350C-4E31-AF05-D8E5B6A5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2D973-6E8C-4DF9-9A02-84ACFEABA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F46503-6BB9-4454-BFC3-9B67FF62E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027402-E770-4B24-9339-EDF2B5FBE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6D4C-7152-46E5-AEA2-5FEA8FF64B18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EF3B5-A71E-4B32-9257-B095F87D5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95F15A-FB87-4434-A044-1D74A059E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37E06-CDC1-4D0E-B5D4-0924497B0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034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6E3A2-D35E-46D5-ABCB-D49A1DF7F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56C90C-7275-40E3-A6DF-D8DA987955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ECE3B-45FF-4DE9-AD74-BF4199825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A8606-7EC1-4A3E-91C2-E788FB22C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6D4C-7152-46E5-AEA2-5FEA8FF64B18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C48DC1-DF6D-4E48-B872-3D059ABD3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C78770-A84D-4942-9294-7CEE4CA4C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37E06-CDC1-4D0E-B5D4-0924497B0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165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745068-29F6-4516-BDA8-A06A0121E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2C6DE2-500E-44EA-BF74-7E31B97BB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46334-6EEC-48E5-A13C-272EF5CE65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C6D4C-7152-46E5-AEA2-5FEA8FF64B18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7D4F4-7E8F-4A23-8F6C-C4E9C563B8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13DB3-EF13-4DD5-AFAD-E9D3C96D4B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37E06-CDC1-4D0E-B5D4-0924497B0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390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29107-4CB0-45B3-86F2-3AFA72E109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6FF36F-FF10-4D4D-B066-1121453DDB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37B232-F763-4569-B5AF-3B6B11473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137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jmaity370@gmail.com</dc:creator>
  <cp:lastModifiedBy>jmaity370@gmail.com</cp:lastModifiedBy>
  <cp:revision>1</cp:revision>
  <dcterms:created xsi:type="dcterms:W3CDTF">2025-06-05T09:16:37Z</dcterms:created>
  <dcterms:modified xsi:type="dcterms:W3CDTF">2025-06-05T09:16:38Z</dcterms:modified>
</cp:coreProperties>
</file>