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2653"/>
  </p:normalViewPr>
  <p:slideViewPr>
    <p:cSldViewPr snapToGrid="0" snapToObjects="1">
      <p:cViewPr varScale="1">
        <p:scale>
          <a:sx n="101" d="100"/>
          <a:sy n="101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B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F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I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&#20250;&#31038;&#38306;&#36899;/&#24341;&#12387;&#36234;&#12375;&#38306;&#36899;/&#23455;&#39443;&#32080;&#26524;_&#26368;&#32066;&#22577;&#21578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&#20250;&#31038;&#38306;&#36899;/&#24341;&#12387;&#36234;&#12375;&#38306;&#36899;/&#23455;&#39443;&#32080;&#26524;_&#26368;&#32066;&#22577;&#21578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&#20250;&#31038;&#38306;&#36899;/&#24341;&#12387;&#36234;&#12375;&#38306;&#36899;/&#23455;&#39443;&#32080;&#26524;_&#26368;&#32066;&#22577;&#21578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&#20250;&#31038;&#38306;&#36899;/&#24341;&#12387;&#36234;&#12375;&#38306;&#36899;/&#23455;&#39443;&#32080;&#26524;_&#26368;&#32066;&#22577;&#21578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&#20250;&#31038;&#38306;&#36899;/&#24341;&#12387;&#36234;&#12375;&#38306;&#36899;/&#23455;&#39443;&#32080;&#26524;_&#26368;&#32066;&#22577;&#21578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&#20250;&#31038;&#38306;&#36899;/&#24341;&#12387;&#36234;&#12375;&#38306;&#36899;/&#23455;&#39443;&#32080;&#26524;_&#26368;&#32066;&#22577;&#21578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8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7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to/Desktop/PingPongField/Assets/PingPong_Expriment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1201.3744212359441</c:v>
                </c:pt>
                <c:pt idx="29">
                  <c:v>1192.8891398617061</c:v>
                </c:pt>
                <c:pt idx="30">
                  <c:v>1182.9896449250939</c:v>
                </c:pt>
                <c:pt idx="31">
                  <c:v>1003.384522503711</c:v>
                </c:pt>
                <c:pt idx="32">
                  <c:v>997.72766825421854</c:v>
                </c:pt>
                <c:pt idx="33">
                  <c:v>989.94949366116657</c:v>
                </c:pt>
                <c:pt idx="34">
                  <c:v>808.93015767741031</c:v>
                </c:pt>
                <c:pt idx="35">
                  <c:v>803.98041020910455</c:v>
                </c:pt>
                <c:pt idx="36">
                  <c:v>799.03066274079879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477.29707730091951</c:v>
                </c:pt>
                <c:pt idx="29">
                  <c:v>638.51742341145223</c:v>
                </c:pt>
                <c:pt idx="30">
                  <c:v>799.73776952198523</c:v>
                </c:pt>
                <c:pt idx="31">
                  <c:v>403.75797205751849</c:v>
                </c:pt>
                <c:pt idx="32">
                  <c:v>569.22095885517069</c:v>
                </c:pt>
                <c:pt idx="33">
                  <c:v>732.56262530926313</c:v>
                </c:pt>
                <c:pt idx="34">
                  <c:v>343.65389565666209</c:v>
                </c:pt>
                <c:pt idx="35">
                  <c:v>511.23820279787378</c:v>
                </c:pt>
                <c:pt idx="36">
                  <c:v>677.40829637671243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81-C349-B215-0F3C78ED8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74368"/>
        <c:axId val="17076048"/>
      </c:scatterChart>
      <c:valAx>
        <c:axId val="1707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076048"/>
        <c:crosses val="autoZero"/>
        <c:crossBetween val="midCat"/>
      </c:valAx>
      <c:valAx>
        <c:axId val="170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074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-1211.273916172556</c:v>
                </c:pt>
                <c:pt idx="29">
                  <c:v>-1209.8597026101829</c:v>
                </c:pt>
                <c:pt idx="30">
                  <c:v>-1202.7886347983169</c:v>
                </c:pt>
                <c:pt idx="31">
                  <c:v>-1006.920056409644</c:v>
                </c:pt>
                <c:pt idx="32">
                  <c:v>-1004.091629284897</c:v>
                </c:pt>
                <c:pt idx="33">
                  <c:v>-997.0205614730321</c:v>
                </c:pt>
                <c:pt idx="34">
                  <c:v>-811.05147802097008</c:v>
                </c:pt>
                <c:pt idx="35">
                  <c:v>-807.51594411503731</c:v>
                </c:pt>
                <c:pt idx="36">
                  <c:v>-801.15198308435833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23.33452377915626</c:v>
                </c:pt>
                <c:pt idx="29">
                  <c:v>-187.38329701443499</c:v>
                </c:pt>
                <c:pt idx="30">
                  <c:v>-432.04224330498039</c:v>
                </c:pt>
                <c:pt idx="31">
                  <c:v>-57.982756057296847</c:v>
                </c:pt>
                <c:pt idx="32">
                  <c:v>-272.94321753800722</c:v>
                </c:pt>
                <c:pt idx="33">
                  <c:v>-520.43059095329897</c:v>
                </c:pt>
                <c:pt idx="34">
                  <c:v>-123.74368670764569</c:v>
                </c:pt>
                <c:pt idx="35">
                  <c:v>-340.82546853191587</c:v>
                </c:pt>
                <c:pt idx="36">
                  <c:v>-591.84837585314017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D2-784C-B4D8-505854C82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26352"/>
        <c:axId val="55842768"/>
      </c:scatterChart>
      <c:valAx>
        <c:axId val="5632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842768"/>
        <c:crosses val="autoZero"/>
        <c:crossBetween val="midCat"/>
      </c:valAx>
      <c:valAx>
        <c:axId val="5584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32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-1182.282538143907</c:v>
                </c:pt>
                <c:pt idx="29">
                  <c:v>-1192.182033080519</c:v>
                </c:pt>
                <c:pt idx="30">
                  <c:v>-1200.6673144547581</c:v>
                </c:pt>
                <c:pt idx="31">
                  <c:v>-987.12106653642024</c:v>
                </c:pt>
                <c:pt idx="32">
                  <c:v>-995.60634791065888</c:v>
                </c:pt>
                <c:pt idx="33">
                  <c:v>-1001.263202160151</c:v>
                </c:pt>
                <c:pt idx="34">
                  <c:v>-797.61644917842557</c:v>
                </c:pt>
                <c:pt idx="35">
                  <c:v>-803.98041020910455</c:v>
                </c:pt>
                <c:pt idx="36">
                  <c:v>-807.51594411503731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799.03066274079879</c:v>
                </c:pt>
                <c:pt idx="29">
                  <c:v>639.22453019263912</c:v>
                </c:pt>
                <c:pt idx="30">
                  <c:v>476.58997051973307</c:v>
                </c:pt>
                <c:pt idx="31">
                  <c:v>732.56262530926324</c:v>
                </c:pt>
                <c:pt idx="32">
                  <c:v>568.51385207398425</c:v>
                </c:pt>
                <c:pt idx="33">
                  <c:v>403.05086527633222</c:v>
                </c:pt>
                <c:pt idx="34">
                  <c:v>677.40829637671254</c:v>
                </c:pt>
                <c:pt idx="35">
                  <c:v>511.23820279787401</c:v>
                </c:pt>
                <c:pt idx="36">
                  <c:v>343.65389565666209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5D-D342-8D05-6A5ABE0C7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297215"/>
        <c:axId val="916976"/>
      </c:scatterChart>
      <c:valAx>
        <c:axId val="2099297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6976"/>
        <c:crosses val="autoZero"/>
        <c:crossBetween val="midCat"/>
      </c:valAx>
      <c:valAx>
        <c:axId val="91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9297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-1202.7886347983169</c:v>
                </c:pt>
                <c:pt idx="29">
                  <c:v>-1207.031275485436</c:v>
                </c:pt>
                <c:pt idx="30">
                  <c:v>-1210.5668093913689</c:v>
                </c:pt>
                <c:pt idx="31">
                  <c:v>-1002.677415722524</c:v>
                </c:pt>
                <c:pt idx="32">
                  <c:v>-1006.212949628457</c:v>
                </c:pt>
                <c:pt idx="33">
                  <c:v>-1006.920056409644</c:v>
                </c:pt>
                <c:pt idx="34">
                  <c:v>-808.93015767741031</c:v>
                </c:pt>
                <c:pt idx="35">
                  <c:v>-811.05147802096997</c:v>
                </c:pt>
                <c:pt idx="36">
                  <c:v>-811.05147802097008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432.04224330498062</c:v>
                </c:pt>
                <c:pt idx="29">
                  <c:v>260.9224022578361</c:v>
                </c:pt>
                <c:pt idx="30">
                  <c:v>76.367532368147295</c:v>
                </c:pt>
                <c:pt idx="31">
                  <c:v>357.79603128039309</c:v>
                </c:pt>
                <c:pt idx="32">
                  <c:v>183.1406563273159</c:v>
                </c:pt>
                <c:pt idx="33">
                  <c:v>-4.2426406871192057</c:v>
                </c:pt>
                <c:pt idx="34">
                  <c:v>296.98484809835003</c:v>
                </c:pt>
                <c:pt idx="35">
                  <c:v>120.91525958289969</c:v>
                </c:pt>
                <c:pt idx="36">
                  <c:v>-70.003571337468145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15-9147-9D1E-57EE13907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5680"/>
        <c:axId val="16979456"/>
      </c:scatterChart>
      <c:valAx>
        <c:axId val="5619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79456"/>
        <c:crosses val="autoZero"/>
        <c:crossBetween val="midCat"/>
      </c:valAx>
      <c:valAx>
        <c:axId val="169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19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-771.45349827452321</c:v>
                </c:pt>
                <c:pt idx="29">
                  <c:v>-777.11035252401575</c:v>
                </c:pt>
                <c:pt idx="30">
                  <c:v>-780.6458864299484</c:v>
                </c:pt>
                <c:pt idx="31">
                  <c:v>-582.6559876977152</c:v>
                </c:pt>
                <c:pt idx="32">
                  <c:v>-586.89862838483441</c:v>
                </c:pt>
                <c:pt idx="33">
                  <c:v>-589.72705550958062</c:v>
                </c:pt>
                <c:pt idx="34">
                  <c:v>-397.39401102683962</c:v>
                </c:pt>
                <c:pt idx="35">
                  <c:v>-400.22243815158578</c:v>
                </c:pt>
                <c:pt idx="36">
                  <c:v>-402.34375849514561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671.04433534603368</c:v>
                </c:pt>
                <c:pt idx="29">
                  <c:v>504.16713498600848</c:v>
                </c:pt>
                <c:pt idx="30">
                  <c:v>336.58282784479673</c:v>
                </c:pt>
                <c:pt idx="31">
                  <c:v>627.91082169365416</c:v>
                </c:pt>
                <c:pt idx="32">
                  <c:v>461.03362133362901</c:v>
                </c:pt>
                <c:pt idx="33">
                  <c:v>289.91378028648461</c:v>
                </c:pt>
                <c:pt idx="34">
                  <c:v>598.21233688381926</c:v>
                </c:pt>
                <c:pt idx="35">
                  <c:v>428.50670939904779</c:v>
                </c:pt>
                <c:pt idx="36">
                  <c:v>258.09397513308983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A6-AD48-ADB6-FCEC00AE1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3952"/>
        <c:axId val="56389552"/>
      </c:scatterChart>
      <c:valAx>
        <c:axId val="2253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389552"/>
        <c:crosses val="autoZero"/>
        <c:crossBetween val="midCat"/>
      </c:valAx>
      <c:valAx>
        <c:axId val="563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3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-782.06009999232162</c:v>
                </c:pt>
                <c:pt idx="29">
                  <c:v>-783.47431355469462</c:v>
                </c:pt>
                <c:pt idx="30">
                  <c:v>-784.18142033588117</c:v>
                </c:pt>
                <c:pt idx="31">
                  <c:v>-590.43416229076718</c:v>
                </c:pt>
                <c:pt idx="32">
                  <c:v>-591.14126907195373</c:v>
                </c:pt>
                <c:pt idx="33">
                  <c:v>-591.14126907195373</c:v>
                </c:pt>
                <c:pt idx="34">
                  <c:v>-406.58639918226481</c:v>
                </c:pt>
                <c:pt idx="35">
                  <c:v>-407.29350596345142</c:v>
                </c:pt>
                <c:pt idx="36">
                  <c:v>-407.29350596345142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-740.34079990231498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289.91378028648461</c:v>
                </c:pt>
                <c:pt idx="29">
                  <c:v>113.13708498984769</c:v>
                </c:pt>
                <c:pt idx="30">
                  <c:v>-77.07463914933362</c:v>
                </c:pt>
                <c:pt idx="31">
                  <c:v>243.9518395093589</c:v>
                </c:pt>
                <c:pt idx="32">
                  <c:v>65.053823869162443</c:v>
                </c:pt>
                <c:pt idx="33">
                  <c:v>-127.2792206135785</c:v>
                </c:pt>
                <c:pt idx="34">
                  <c:v>211.42492757477771</c:v>
                </c:pt>
                <c:pt idx="35">
                  <c:v>31.112698372208111</c:v>
                </c:pt>
                <c:pt idx="36">
                  <c:v>-162.63455967290591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04-4F42-9EDB-CD40817A9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37888"/>
        <c:axId val="56445872"/>
      </c:scatterChart>
      <c:valAx>
        <c:axId val="5573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45872"/>
        <c:crosses val="autoZero"/>
        <c:crossBetween val="midCat"/>
      </c:valAx>
      <c:valAx>
        <c:axId val="5644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73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-371.93816690412399</c:v>
                </c:pt>
                <c:pt idx="29">
                  <c:v>-374.05948724768359</c:v>
                </c:pt>
                <c:pt idx="30">
                  <c:v>-376.18080759124331</c:v>
                </c:pt>
                <c:pt idx="31">
                  <c:v>-190.21172413918131</c:v>
                </c:pt>
                <c:pt idx="32">
                  <c:v>-190.91883092036781</c:v>
                </c:pt>
                <c:pt idx="33">
                  <c:v>-191.62593770155439</c:v>
                </c:pt>
                <c:pt idx="34">
                  <c:v>-16.26345596729055</c:v>
                </c:pt>
                <c:pt idx="35">
                  <c:v>-16.26345596729055</c:v>
                </c:pt>
                <c:pt idx="36">
                  <c:v>-16.263455967290579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595.38390975907305</c:v>
                </c:pt>
                <c:pt idx="29">
                  <c:v>424.97117549311508</c:v>
                </c:pt>
                <c:pt idx="30">
                  <c:v>254.5584412271572</c:v>
                </c:pt>
                <c:pt idx="31">
                  <c:v>577.70624022940933</c:v>
                </c:pt>
                <c:pt idx="32">
                  <c:v>407.29350596345142</c:v>
                </c:pt>
                <c:pt idx="33">
                  <c:v>235.46655813512041</c:v>
                </c:pt>
                <c:pt idx="34">
                  <c:v>572.04938597991691</c:v>
                </c:pt>
                <c:pt idx="35">
                  <c:v>400.92954493277239</c:v>
                </c:pt>
                <c:pt idx="36">
                  <c:v>228.39549032325479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DE-0347-8890-B22E2260D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34656"/>
        <c:axId val="93593136"/>
      </c:scatterChart>
      <c:valAx>
        <c:axId val="9373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93136"/>
        <c:crosses val="autoZero"/>
        <c:crossBetween val="midCat"/>
      </c:valAx>
      <c:valAx>
        <c:axId val="935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3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-376.8879143724298</c:v>
                </c:pt>
                <c:pt idx="29">
                  <c:v>-376.8879143724298</c:v>
                </c:pt>
                <c:pt idx="30">
                  <c:v>-376.18080759124331</c:v>
                </c:pt>
                <c:pt idx="31">
                  <c:v>-191.62593770155439</c:v>
                </c:pt>
                <c:pt idx="32">
                  <c:v>-192.33304448274089</c:v>
                </c:pt>
                <c:pt idx="33">
                  <c:v>-191.62593770155439</c:v>
                </c:pt>
                <c:pt idx="34">
                  <c:v>-16.263455967290579</c:v>
                </c:pt>
                <c:pt idx="35">
                  <c:v>-16.970562748477139</c:v>
                </c:pt>
                <c:pt idx="36">
                  <c:v>-16.97056274847716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207.18228688765839</c:v>
                </c:pt>
                <c:pt idx="29">
                  <c:v>26.162950903902271</c:v>
                </c:pt>
                <c:pt idx="30">
                  <c:v>-166.8772003600252</c:v>
                </c:pt>
                <c:pt idx="31">
                  <c:v>187.3832970144351</c:v>
                </c:pt>
                <c:pt idx="32">
                  <c:v>7.0710678118654897</c:v>
                </c:pt>
                <c:pt idx="33">
                  <c:v>-187.3832970144351</c:v>
                </c:pt>
                <c:pt idx="34">
                  <c:v>181.7264427649427</c:v>
                </c:pt>
                <c:pt idx="35">
                  <c:v>1.7763568394002501E-15</c:v>
                </c:pt>
                <c:pt idx="36">
                  <c:v>-193.74725804511399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B5-9B4F-956B-87EB884A2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579664"/>
        <c:axId val="57738064"/>
      </c:scatterChart>
      <c:valAx>
        <c:axId val="9557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738064"/>
        <c:crosses val="autoZero"/>
        <c:crossBetween val="midCat"/>
      </c:valAx>
      <c:valAx>
        <c:axId val="5773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57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-784.18142033588117</c:v>
                </c:pt>
                <c:pt idx="29">
                  <c:v>-780.6458864299484</c:v>
                </c:pt>
                <c:pt idx="30">
                  <c:v>-773.5748186180831</c:v>
                </c:pt>
                <c:pt idx="31">
                  <c:v>-589.72705550958062</c:v>
                </c:pt>
                <c:pt idx="32">
                  <c:v>-588.31284194720752</c:v>
                </c:pt>
                <c:pt idx="33">
                  <c:v>-582.6559876977152</c:v>
                </c:pt>
                <c:pt idx="34">
                  <c:v>-402.34375849514561</c:v>
                </c:pt>
                <c:pt idx="35">
                  <c:v>-399.51533137039939</c:v>
                </c:pt>
                <c:pt idx="36">
                  <c:v>-395.97979746446669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-132.22896808188429</c:v>
                </c:pt>
                <c:pt idx="29">
                  <c:v>-349.31074990615429</c:v>
                </c:pt>
                <c:pt idx="30">
                  <c:v>-601.04076400856536</c:v>
                </c:pt>
                <c:pt idx="31">
                  <c:v>-182.4335495461292</c:v>
                </c:pt>
                <c:pt idx="32">
                  <c:v>-401.63665171395888</c:v>
                </c:pt>
                <c:pt idx="33">
                  <c:v>-654.78087937874295</c:v>
                </c:pt>
                <c:pt idx="34">
                  <c:v>-218.4959953866431</c:v>
                </c:pt>
                <c:pt idx="35">
                  <c:v>-439.11331111684598</c:v>
                </c:pt>
                <c:pt idx="36">
                  <c:v>-692.96464556281649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5E-D945-964F-4685D8A73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42816"/>
        <c:axId val="7247632"/>
      </c:scatterChart>
      <c:valAx>
        <c:axId val="1684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47632"/>
        <c:crosses val="autoZero"/>
        <c:crossBetween val="midCat"/>
      </c:valAx>
      <c:valAx>
        <c:axId val="724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4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-376.18080759124331</c:v>
                </c:pt>
                <c:pt idx="29">
                  <c:v>-374.05948724768359</c:v>
                </c:pt>
                <c:pt idx="30">
                  <c:v>-370.52395334175088</c:v>
                </c:pt>
                <c:pt idx="31">
                  <c:v>-191.62593770155439</c:v>
                </c:pt>
                <c:pt idx="32">
                  <c:v>-190.21172413918131</c:v>
                </c:pt>
                <c:pt idx="33">
                  <c:v>-188.09040379562171</c:v>
                </c:pt>
                <c:pt idx="34">
                  <c:v>-16.97056274847715</c:v>
                </c:pt>
                <c:pt idx="35">
                  <c:v>-16.263455967290611</c:v>
                </c:pt>
                <c:pt idx="36">
                  <c:v>-16.970562748477221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-222.0315292925759</c:v>
                </c:pt>
                <c:pt idx="29">
                  <c:v>-443.35595180396518</c:v>
                </c:pt>
                <c:pt idx="30">
                  <c:v>-697.20728624993581</c:v>
                </c:pt>
                <c:pt idx="31">
                  <c:v>-242.5376259469858</c:v>
                </c:pt>
                <c:pt idx="32">
                  <c:v>-464.56915523956172</c:v>
                </c:pt>
                <c:pt idx="33">
                  <c:v>-719.8347032479054</c:v>
                </c:pt>
                <c:pt idx="34">
                  <c:v>-250.3158005400378</c:v>
                </c:pt>
                <c:pt idx="35">
                  <c:v>-471.6402230514272</c:v>
                </c:pt>
                <c:pt idx="36">
                  <c:v>-726.90577105977081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23-FD40-9B35-8451F7ACE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559296"/>
        <c:axId val="6015200"/>
      </c:scatterChart>
      <c:valAx>
        <c:axId val="9255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15200"/>
        <c:crosses val="autoZero"/>
        <c:crossBetween val="midCat"/>
      </c:valAx>
      <c:valAx>
        <c:axId val="60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559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Sheet1!$A$1:$A$55</c:f>
              <c:numCache>
                <c:formatCode>General</c:formatCode>
                <c:ptCount val="55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1211.273916172556</c:v>
                </c:pt>
                <c:pt idx="29">
                  <c:v>1209.8597026101829</c:v>
                </c:pt>
                <c:pt idx="30">
                  <c:v>1203.4957415795041</c:v>
                </c:pt>
                <c:pt idx="31">
                  <c:v>1008.334269972017</c:v>
                </c:pt>
                <c:pt idx="32">
                  <c:v>1006.920056409644</c:v>
                </c:pt>
                <c:pt idx="33">
                  <c:v>999.14188181659154</c:v>
                </c:pt>
                <c:pt idx="34">
                  <c:v>811.75858480215652</c:v>
                </c:pt>
                <c:pt idx="35">
                  <c:v>808.93015767741031</c:v>
                </c:pt>
                <c:pt idx="36">
                  <c:v>802.56619664673144</c:v>
                </c:pt>
                <c:pt idx="37">
                  <c:v>1210.5668093913689</c:v>
                </c:pt>
                <c:pt idx="38">
                  <c:v>1208.44548904781</c:v>
                </c:pt>
                <c:pt idx="39">
                  <c:v>1202.7886347983169</c:v>
                </c:pt>
                <c:pt idx="40">
                  <c:v>1009.7484835343899</c:v>
                </c:pt>
                <c:pt idx="41">
                  <c:v>1008.334269972017</c:v>
                </c:pt>
                <c:pt idx="42">
                  <c:v>1004.798736066084</c:v>
                </c:pt>
                <c:pt idx="43">
                  <c:v>811.75858480215652</c:v>
                </c:pt>
                <c:pt idx="44">
                  <c:v>811.75858480215652</c:v>
                </c:pt>
                <c:pt idx="45">
                  <c:v>809.63726445859697</c:v>
                </c:pt>
                <c:pt idx="46">
                  <c:v>1201.3744212359441</c:v>
                </c:pt>
                <c:pt idx="47">
                  <c:v>1192.8891398617061</c:v>
                </c:pt>
                <c:pt idx="48">
                  <c:v>1182.9896449250939</c:v>
                </c:pt>
                <c:pt idx="49">
                  <c:v>1003.384522503711</c:v>
                </c:pt>
                <c:pt idx="50">
                  <c:v>997.72766825421854</c:v>
                </c:pt>
                <c:pt idx="51">
                  <c:v>989.94949366116657</c:v>
                </c:pt>
                <c:pt idx="52">
                  <c:v>808.93015767741031</c:v>
                </c:pt>
                <c:pt idx="53">
                  <c:v>803.98041020910455</c:v>
                </c:pt>
                <c:pt idx="54">
                  <c:v>799.03066274079879</c:v>
                </c:pt>
              </c:numCache>
            </c:numRef>
          </c:xVal>
          <c:yVal>
            <c:numRef>
              <c:f>Sheet1!$B$1:$B$55</c:f>
              <c:numCache>
                <c:formatCode>General</c:formatCode>
                <c:ptCount val="55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23.334523779156029</c:v>
                </c:pt>
                <c:pt idx="29">
                  <c:v>-187.38329701443519</c:v>
                </c:pt>
                <c:pt idx="30">
                  <c:v>-432.74935008616711</c:v>
                </c:pt>
                <c:pt idx="31">
                  <c:v>-57.982756057296911</c:v>
                </c:pt>
                <c:pt idx="32">
                  <c:v>-271.52900397563428</c:v>
                </c:pt>
                <c:pt idx="33">
                  <c:v>-519.72348417211253</c:v>
                </c:pt>
                <c:pt idx="34">
                  <c:v>-123.0365799264593</c:v>
                </c:pt>
                <c:pt idx="35">
                  <c:v>-340.82546853191599</c:v>
                </c:pt>
                <c:pt idx="36">
                  <c:v>-591.8483758531404</c:v>
                </c:pt>
                <c:pt idx="37">
                  <c:v>76.367532368147067</c:v>
                </c:pt>
                <c:pt idx="38">
                  <c:v>260.92240225783593</c:v>
                </c:pt>
                <c:pt idx="39">
                  <c:v>432.04224330498039</c:v>
                </c:pt>
                <c:pt idx="40">
                  <c:v>-4.2426406871193763</c:v>
                </c:pt>
                <c:pt idx="41">
                  <c:v>183.84776310850219</c:v>
                </c:pt>
                <c:pt idx="42">
                  <c:v>358.50313806157948</c:v>
                </c:pt>
                <c:pt idx="43">
                  <c:v>-69.296464556281705</c:v>
                </c:pt>
                <c:pt idx="44">
                  <c:v>120.208152801713</c:v>
                </c:pt>
                <c:pt idx="45">
                  <c:v>297.69195487953641</c:v>
                </c:pt>
                <c:pt idx="46">
                  <c:v>477.29707730091951</c:v>
                </c:pt>
                <c:pt idx="47">
                  <c:v>638.51742341145223</c:v>
                </c:pt>
                <c:pt idx="48">
                  <c:v>799.73776952198523</c:v>
                </c:pt>
                <c:pt idx="49">
                  <c:v>403.75797205751849</c:v>
                </c:pt>
                <c:pt idx="50">
                  <c:v>569.22095885517069</c:v>
                </c:pt>
                <c:pt idx="51">
                  <c:v>732.56262530926313</c:v>
                </c:pt>
                <c:pt idx="52">
                  <c:v>343.65389565666209</c:v>
                </c:pt>
                <c:pt idx="53">
                  <c:v>511.23820279787378</c:v>
                </c:pt>
                <c:pt idx="54">
                  <c:v>677.40829637671243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26-AB4C-BFF2-C2A37CC24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679791"/>
        <c:axId val="1397681519"/>
      </c:scatterChart>
      <c:valAx>
        <c:axId val="139767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7681519"/>
        <c:crosses val="autoZero"/>
        <c:crossBetween val="midCat"/>
      </c:valAx>
      <c:valAx>
        <c:axId val="139768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76797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774.98903218045609</c:v>
                </c:pt>
                <c:pt idx="29">
                  <c:v>781.35299321113496</c:v>
                </c:pt>
                <c:pt idx="30">
                  <c:v>784.18142033588117</c:v>
                </c:pt>
                <c:pt idx="31">
                  <c:v>582.6559876977152</c:v>
                </c:pt>
                <c:pt idx="32">
                  <c:v>588.31284194720752</c:v>
                </c:pt>
                <c:pt idx="33">
                  <c:v>591.14126907195373</c:v>
                </c:pt>
                <c:pt idx="34">
                  <c:v>397.39401102683968</c:v>
                </c:pt>
                <c:pt idx="35">
                  <c:v>400.92954493277239</c:v>
                </c:pt>
                <c:pt idx="36">
                  <c:v>403.05086527633199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-601.04076400856547</c:v>
                </c:pt>
                <c:pt idx="29">
                  <c:v>-350.01785668734112</c:v>
                </c:pt>
                <c:pt idx="30">
                  <c:v>-132.2289680818844</c:v>
                </c:pt>
                <c:pt idx="31">
                  <c:v>-654.78087937874295</c:v>
                </c:pt>
                <c:pt idx="32">
                  <c:v>-401.63665171395911</c:v>
                </c:pt>
                <c:pt idx="33">
                  <c:v>-182.43354954612931</c:v>
                </c:pt>
                <c:pt idx="34">
                  <c:v>-692.96464556281671</c:v>
                </c:pt>
                <c:pt idx="35">
                  <c:v>-439.11331111684598</c:v>
                </c:pt>
                <c:pt idx="36">
                  <c:v>-217.78888860545661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72-4F4E-A984-A40115EBC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720"/>
        <c:axId val="3676208"/>
      </c:scatterChart>
      <c:valAx>
        <c:axId val="367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76208"/>
        <c:crosses val="autoZero"/>
        <c:crossBetween val="midCat"/>
      </c:valAx>
      <c:valAx>
        <c:axId val="367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78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Sheet1!$D$1:$D$55</c:f>
              <c:numCache>
                <c:formatCode>General</c:formatCode>
                <c:ptCount val="55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774.98903218045609</c:v>
                </c:pt>
                <c:pt idx="29">
                  <c:v>781.35299321113496</c:v>
                </c:pt>
                <c:pt idx="30">
                  <c:v>784.18142033588117</c:v>
                </c:pt>
                <c:pt idx="31">
                  <c:v>582.6559876977152</c:v>
                </c:pt>
                <c:pt idx="32">
                  <c:v>588.31284194720752</c:v>
                </c:pt>
                <c:pt idx="33">
                  <c:v>591.14126907195373</c:v>
                </c:pt>
                <c:pt idx="34">
                  <c:v>397.39401102683968</c:v>
                </c:pt>
                <c:pt idx="35">
                  <c:v>400.92954493277239</c:v>
                </c:pt>
                <c:pt idx="36">
                  <c:v>403.05086527633199</c:v>
                </c:pt>
                <c:pt idx="37">
                  <c:v>784.88852711706772</c:v>
                </c:pt>
                <c:pt idx="38">
                  <c:v>784.88852711706772</c:v>
                </c:pt>
                <c:pt idx="39">
                  <c:v>782.06009999232151</c:v>
                </c:pt>
                <c:pt idx="40">
                  <c:v>591.14126907195373</c:v>
                </c:pt>
                <c:pt idx="41">
                  <c:v>592.55548263432684</c:v>
                </c:pt>
                <c:pt idx="42">
                  <c:v>590.43416229076718</c:v>
                </c:pt>
                <c:pt idx="43">
                  <c:v>403.7579720575186</c:v>
                </c:pt>
                <c:pt idx="44">
                  <c:v>403.7579720575186</c:v>
                </c:pt>
                <c:pt idx="45">
                  <c:v>403.0508652763321</c:v>
                </c:pt>
                <c:pt idx="46">
                  <c:v>782.06009999232162</c:v>
                </c:pt>
                <c:pt idx="47">
                  <c:v>777.11035252401575</c:v>
                </c:pt>
                <c:pt idx="48">
                  <c:v>772.16060505570988</c:v>
                </c:pt>
                <c:pt idx="49">
                  <c:v>590.43416229076718</c:v>
                </c:pt>
                <c:pt idx="50">
                  <c:v>587.60573516602096</c:v>
                </c:pt>
                <c:pt idx="51">
                  <c:v>583.36309447890176</c:v>
                </c:pt>
                <c:pt idx="52">
                  <c:v>403.05086527633199</c:v>
                </c:pt>
                <c:pt idx="53">
                  <c:v>400.9295449327725</c:v>
                </c:pt>
                <c:pt idx="54">
                  <c:v>398.80822458921278</c:v>
                </c:pt>
              </c:numCache>
            </c:numRef>
          </c:xVal>
          <c:yVal>
            <c:numRef>
              <c:f>Sheet1!$E$1:$E$55</c:f>
              <c:numCache>
                <c:formatCode>General</c:formatCode>
                <c:ptCount val="55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-601.04076400856547</c:v>
                </c:pt>
                <c:pt idx="29">
                  <c:v>-350.01785668734112</c:v>
                </c:pt>
                <c:pt idx="30">
                  <c:v>-132.2289680818844</c:v>
                </c:pt>
                <c:pt idx="31">
                  <c:v>-654.78087937874295</c:v>
                </c:pt>
                <c:pt idx="32">
                  <c:v>-401.63665171395911</c:v>
                </c:pt>
                <c:pt idx="33">
                  <c:v>-182.43354954612931</c:v>
                </c:pt>
                <c:pt idx="34">
                  <c:v>-692.96464556281671</c:v>
                </c:pt>
                <c:pt idx="35">
                  <c:v>-439.11331111684598</c:v>
                </c:pt>
                <c:pt idx="36">
                  <c:v>-217.78888860545661</c:v>
                </c:pt>
                <c:pt idx="37">
                  <c:v>-77.781745930520287</c:v>
                </c:pt>
                <c:pt idx="38">
                  <c:v>113.13708498984759</c:v>
                </c:pt>
                <c:pt idx="39">
                  <c:v>289.91378028648438</c:v>
                </c:pt>
                <c:pt idx="40">
                  <c:v>-127.2792206135786</c:v>
                </c:pt>
                <c:pt idx="41">
                  <c:v>65.053823869162329</c:v>
                </c:pt>
                <c:pt idx="42">
                  <c:v>243.95183950935879</c:v>
                </c:pt>
                <c:pt idx="43">
                  <c:v>-163.34166645409249</c:v>
                </c:pt>
                <c:pt idx="44">
                  <c:v>30.40559159102153</c:v>
                </c:pt>
                <c:pt idx="45">
                  <c:v>210.7178207935911</c:v>
                </c:pt>
                <c:pt idx="46">
                  <c:v>336.58282784479661</c:v>
                </c:pt>
                <c:pt idx="47">
                  <c:v>504.16713498600831</c:v>
                </c:pt>
                <c:pt idx="48">
                  <c:v>670.33722856484701</c:v>
                </c:pt>
                <c:pt idx="49">
                  <c:v>290.62088706767099</c:v>
                </c:pt>
                <c:pt idx="50">
                  <c:v>460.32651455244229</c:v>
                </c:pt>
                <c:pt idx="51">
                  <c:v>628.6179284748406</c:v>
                </c:pt>
                <c:pt idx="52">
                  <c:v>257.38686835190327</c:v>
                </c:pt>
                <c:pt idx="53">
                  <c:v>429.21381618023429</c:v>
                </c:pt>
                <c:pt idx="54">
                  <c:v>598.21233688381915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1-DB49-A181-03DA76287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794671"/>
        <c:axId val="1397054175"/>
      </c:scatterChart>
      <c:valAx>
        <c:axId val="1396794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7054175"/>
        <c:crosses val="autoZero"/>
        <c:crossBetween val="midCat"/>
      </c:valAx>
      <c:valAx>
        <c:axId val="139705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679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Sheet1!$G$1:$G$55</c:f>
              <c:numCache>
                <c:formatCode>General</c:formatCode>
                <c:ptCount val="55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371.23106012293738</c:v>
                </c:pt>
                <c:pt idx="29">
                  <c:v>375.4737008100567</c:v>
                </c:pt>
                <c:pt idx="30">
                  <c:v>377.59502115361641</c:v>
                </c:pt>
                <c:pt idx="31">
                  <c:v>188.79751057680809</c:v>
                </c:pt>
                <c:pt idx="32">
                  <c:v>190.91883092036781</c:v>
                </c:pt>
                <c:pt idx="33">
                  <c:v>192.33304448274089</c:v>
                </c:pt>
                <c:pt idx="34">
                  <c:v>16.970562748477111</c:v>
                </c:pt>
                <c:pt idx="35">
                  <c:v>17.67766952966366</c:v>
                </c:pt>
                <c:pt idx="36">
                  <c:v>16.970562748477139</c:v>
                </c:pt>
                <c:pt idx="37">
                  <c:v>377.59502115361641</c:v>
                </c:pt>
                <c:pt idx="38">
                  <c:v>377.59502115361641</c:v>
                </c:pt>
                <c:pt idx="39">
                  <c:v>376.88791437242992</c:v>
                </c:pt>
                <c:pt idx="40">
                  <c:v>193.04015126392741</c:v>
                </c:pt>
                <c:pt idx="41">
                  <c:v>192.33304448274089</c:v>
                </c:pt>
                <c:pt idx="42">
                  <c:v>192.33304448274089</c:v>
                </c:pt>
                <c:pt idx="43">
                  <c:v>17.677669529663671</c:v>
                </c:pt>
                <c:pt idx="44">
                  <c:v>16.970562748477139</c:v>
                </c:pt>
                <c:pt idx="45">
                  <c:v>17.677669529663699</c:v>
                </c:pt>
                <c:pt idx="46">
                  <c:v>376.88791437242992</c:v>
                </c:pt>
                <c:pt idx="47">
                  <c:v>374.76659402887032</c:v>
                </c:pt>
                <c:pt idx="48">
                  <c:v>372.6452736853106</c:v>
                </c:pt>
                <c:pt idx="49">
                  <c:v>191.62593770155439</c:v>
                </c:pt>
                <c:pt idx="50">
                  <c:v>191.62593770155439</c:v>
                </c:pt>
                <c:pt idx="51">
                  <c:v>190.21172413918131</c:v>
                </c:pt>
                <c:pt idx="52">
                  <c:v>17.677669529663721</c:v>
                </c:pt>
                <c:pt idx="53">
                  <c:v>17.677669529663721</c:v>
                </c:pt>
                <c:pt idx="54">
                  <c:v>16.970562748477221</c:v>
                </c:pt>
              </c:numCache>
            </c:numRef>
          </c:xVal>
          <c:yVal>
            <c:numRef>
              <c:f>Sheet1!$H$1:$H$55</c:f>
              <c:numCache>
                <c:formatCode>General</c:formatCode>
                <c:ptCount val="55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-697.91439303112236</c:v>
                </c:pt>
                <c:pt idx="29">
                  <c:v>-443.3559518039653</c:v>
                </c:pt>
                <c:pt idx="30">
                  <c:v>-222.03152929257601</c:v>
                </c:pt>
                <c:pt idx="31">
                  <c:v>-719.12759646671884</c:v>
                </c:pt>
                <c:pt idx="32">
                  <c:v>-463.86204845837523</c:v>
                </c:pt>
                <c:pt idx="33">
                  <c:v>-243.24473272817241</c:v>
                </c:pt>
                <c:pt idx="34">
                  <c:v>-726.90577105977081</c:v>
                </c:pt>
                <c:pt idx="35">
                  <c:v>-471.6402230514272</c:v>
                </c:pt>
                <c:pt idx="36">
                  <c:v>-250.3158005400378</c:v>
                </c:pt>
                <c:pt idx="37">
                  <c:v>-166.87720036002531</c:v>
                </c:pt>
                <c:pt idx="38">
                  <c:v>26.870057685088771</c:v>
                </c:pt>
                <c:pt idx="39">
                  <c:v>207.18228688765839</c:v>
                </c:pt>
                <c:pt idx="40">
                  <c:v>-187.3832970144351</c:v>
                </c:pt>
                <c:pt idx="41">
                  <c:v>7.0710678118654613</c:v>
                </c:pt>
                <c:pt idx="42">
                  <c:v>188.0904037956216</c:v>
                </c:pt>
                <c:pt idx="43">
                  <c:v>-194.45436482630049</c:v>
                </c:pt>
                <c:pt idx="44">
                  <c:v>-1.7763568394002501E-15</c:v>
                </c:pt>
                <c:pt idx="45">
                  <c:v>181.7264427649427</c:v>
                </c:pt>
                <c:pt idx="46">
                  <c:v>253.85133444597051</c:v>
                </c:pt>
                <c:pt idx="47">
                  <c:v>425.67828227430158</c:v>
                </c:pt>
                <c:pt idx="48">
                  <c:v>594.6768029778865</c:v>
                </c:pt>
                <c:pt idx="49">
                  <c:v>235.46655813512029</c:v>
                </c:pt>
                <c:pt idx="50">
                  <c:v>406.58639918226481</c:v>
                </c:pt>
                <c:pt idx="51">
                  <c:v>577.70624022940933</c:v>
                </c:pt>
                <c:pt idx="52">
                  <c:v>228.39549032325479</c:v>
                </c:pt>
                <c:pt idx="53">
                  <c:v>400.92954493277239</c:v>
                </c:pt>
                <c:pt idx="54">
                  <c:v>571.34227919873047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82-2D48-8B96-F61D22FF0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265535"/>
        <c:axId val="1397153583"/>
      </c:scatterChart>
      <c:valAx>
        <c:axId val="1395265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7153583"/>
        <c:crosses val="autoZero"/>
        <c:crossBetween val="midCat"/>
      </c:valAx>
      <c:valAx>
        <c:axId val="139715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5265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Sheet1!$J$1:$J$55</c:f>
              <c:numCache>
                <c:formatCode>General</c:formatCode>
                <c:ptCount val="55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-1182.282538143907</c:v>
                </c:pt>
                <c:pt idx="29">
                  <c:v>-1192.182033080519</c:v>
                </c:pt>
                <c:pt idx="30">
                  <c:v>-1200.6673144547581</c:v>
                </c:pt>
                <c:pt idx="31">
                  <c:v>-987.12106653642024</c:v>
                </c:pt>
                <c:pt idx="32">
                  <c:v>-995.60634791065888</c:v>
                </c:pt>
                <c:pt idx="33">
                  <c:v>-1001.263202160151</c:v>
                </c:pt>
                <c:pt idx="34">
                  <c:v>-797.61644917842557</c:v>
                </c:pt>
                <c:pt idx="35">
                  <c:v>-803.98041020910455</c:v>
                </c:pt>
                <c:pt idx="36">
                  <c:v>-807.51594411503731</c:v>
                </c:pt>
                <c:pt idx="37">
                  <c:v>-1202.7886347983169</c:v>
                </c:pt>
                <c:pt idx="38">
                  <c:v>-1207.031275485436</c:v>
                </c:pt>
                <c:pt idx="39">
                  <c:v>-1210.5668093913689</c:v>
                </c:pt>
                <c:pt idx="40">
                  <c:v>-1002.677415722524</c:v>
                </c:pt>
                <c:pt idx="41">
                  <c:v>-1006.212949628457</c:v>
                </c:pt>
                <c:pt idx="42">
                  <c:v>-1006.920056409644</c:v>
                </c:pt>
                <c:pt idx="43">
                  <c:v>-808.93015767741031</c:v>
                </c:pt>
                <c:pt idx="44">
                  <c:v>-811.05147802096997</c:v>
                </c:pt>
                <c:pt idx="45">
                  <c:v>-811.05147802097008</c:v>
                </c:pt>
                <c:pt idx="46">
                  <c:v>-1211.273916172556</c:v>
                </c:pt>
                <c:pt idx="47">
                  <c:v>-1209.8597026101829</c:v>
                </c:pt>
                <c:pt idx="48">
                  <c:v>-1202.7886347983169</c:v>
                </c:pt>
                <c:pt idx="49">
                  <c:v>-1006.920056409644</c:v>
                </c:pt>
                <c:pt idx="50">
                  <c:v>-1004.091629284897</c:v>
                </c:pt>
                <c:pt idx="51">
                  <c:v>-997.0205614730321</c:v>
                </c:pt>
                <c:pt idx="52">
                  <c:v>-811.05147802097008</c:v>
                </c:pt>
                <c:pt idx="53">
                  <c:v>-807.51594411503731</c:v>
                </c:pt>
                <c:pt idx="54">
                  <c:v>-801.15198308435833</c:v>
                </c:pt>
              </c:numCache>
            </c:numRef>
          </c:xVal>
          <c:yVal>
            <c:numRef>
              <c:f>Sheet1!$K$1:$K$55</c:f>
              <c:numCache>
                <c:formatCode>General</c:formatCode>
                <c:ptCount val="55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799.03066274079879</c:v>
                </c:pt>
                <c:pt idx="29">
                  <c:v>639.22453019263912</c:v>
                </c:pt>
                <c:pt idx="30">
                  <c:v>476.58997051973307</c:v>
                </c:pt>
                <c:pt idx="31">
                  <c:v>732.56262530926324</c:v>
                </c:pt>
                <c:pt idx="32">
                  <c:v>568.51385207398425</c:v>
                </c:pt>
                <c:pt idx="33">
                  <c:v>403.05086527633222</c:v>
                </c:pt>
                <c:pt idx="34">
                  <c:v>677.40829637671254</c:v>
                </c:pt>
                <c:pt idx="35">
                  <c:v>511.23820279787401</c:v>
                </c:pt>
                <c:pt idx="36">
                  <c:v>343.65389565666209</c:v>
                </c:pt>
                <c:pt idx="37">
                  <c:v>432.04224330498062</c:v>
                </c:pt>
                <c:pt idx="38">
                  <c:v>260.9224022578361</c:v>
                </c:pt>
                <c:pt idx="39">
                  <c:v>76.367532368147295</c:v>
                </c:pt>
                <c:pt idx="40">
                  <c:v>357.79603128039309</c:v>
                </c:pt>
                <c:pt idx="41">
                  <c:v>183.1406563273159</c:v>
                </c:pt>
                <c:pt idx="42">
                  <c:v>-4.2426406871192057</c:v>
                </c:pt>
                <c:pt idx="43">
                  <c:v>296.98484809835003</c:v>
                </c:pt>
                <c:pt idx="44">
                  <c:v>120.91525958289969</c:v>
                </c:pt>
                <c:pt idx="45">
                  <c:v>-70.003571337468145</c:v>
                </c:pt>
                <c:pt idx="46">
                  <c:v>23.33452377915626</c:v>
                </c:pt>
                <c:pt idx="47">
                  <c:v>-187.38329701443499</c:v>
                </c:pt>
                <c:pt idx="48">
                  <c:v>-432.04224330498039</c:v>
                </c:pt>
                <c:pt idx="49">
                  <c:v>-57.982756057296847</c:v>
                </c:pt>
                <c:pt idx="50">
                  <c:v>-272.94321753800722</c:v>
                </c:pt>
                <c:pt idx="51">
                  <c:v>-520.43059095329897</c:v>
                </c:pt>
                <c:pt idx="52">
                  <c:v>-123.74368670764569</c:v>
                </c:pt>
                <c:pt idx="53">
                  <c:v>-340.82546853191587</c:v>
                </c:pt>
                <c:pt idx="54">
                  <c:v>-591.84837585314017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5B-F54B-B014-2CEDB0C90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5578591"/>
        <c:axId val="1383025199"/>
      </c:scatterChart>
      <c:valAx>
        <c:axId val="1445578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025199"/>
        <c:crosses val="autoZero"/>
        <c:crossBetween val="midCat"/>
      </c:valAx>
      <c:valAx>
        <c:axId val="138302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55785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Sheet1!$D$57:$D$111</c:f>
              <c:numCache>
                <c:formatCode>General</c:formatCode>
                <c:ptCount val="55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-371.93816690412399</c:v>
                </c:pt>
                <c:pt idx="29">
                  <c:v>-374.05948724768359</c:v>
                </c:pt>
                <c:pt idx="30">
                  <c:v>-376.18080759124331</c:v>
                </c:pt>
                <c:pt idx="31">
                  <c:v>-190.21172413918131</c:v>
                </c:pt>
                <c:pt idx="32">
                  <c:v>-190.91883092036781</c:v>
                </c:pt>
                <c:pt idx="33">
                  <c:v>-191.62593770155439</c:v>
                </c:pt>
                <c:pt idx="34">
                  <c:v>-16.26345596729055</c:v>
                </c:pt>
                <c:pt idx="35">
                  <c:v>-16.26345596729055</c:v>
                </c:pt>
                <c:pt idx="36">
                  <c:v>-16.263455967290579</c:v>
                </c:pt>
                <c:pt idx="37">
                  <c:v>-376.8879143724298</c:v>
                </c:pt>
                <c:pt idx="38">
                  <c:v>-376.8879143724298</c:v>
                </c:pt>
                <c:pt idx="39">
                  <c:v>-376.18080759124331</c:v>
                </c:pt>
                <c:pt idx="40">
                  <c:v>-191.62593770155439</c:v>
                </c:pt>
                <c:pt idx="41">
                  <c:v>-192.33304448274089</c:v>
                </c:pt>
                <c:pt idx="42">
                  <c:v>-191.62593770155439</c:v>
                </c:pt>
                <c:pt idx="43">
                  <c:v>-16.263455967290579</c:v>
                </c:pt>
                <c:pt idx="44">
                  <c:v>-16.970562748477139</c:v>
                </c:pt>
                <c:pt idx="45">
                  <c:v>-16.97056274847716</c:v>
                </c:pt>
                <c:pt idx="46">
                  <c:v>-376.18080759124331</c:v>
                </c:pt>
                <c:pt idx="47">
                  <c:v>-374.05948724768359</c:v>
                </c:pt>
                <c:pt idx="48">
                  <c:v>-370.52395334175088</c:v>
                </c:pt>
                <c:pt idx="49">
                  <c:v>-191.62593770155439</c:v>
                </c:pt>
                <c:pt idx="50">
                  <c:v>-190.21172413918131</c:v>
                </c:pt>
                <c:pt idx="51">
                  <c:v>-188.09040379562171</c:v>
                </c:pt>
                <c:pt idx="52">
                  <c:v>-16.97056274847715</c:v>
                </c:pt>
                <c:pt idx="53">
                  <c:v>-16.263455967290611</c:v>
                </c:pt>
                <c:pt idx="54">
                  <c:v>-16.970562748477221</c:v>
                </c:pt>
              </c:numCache>
            </c:numRef>
          </c:xVal>
          <c:yVal>
            <c:numRef>
              <c:f>Sheet1!$E$57:$E$111</c:f>
              <c:numCache>
                <c:formatCode>General</c:formatCode>
                <c:ptCount val="55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595.38390975907305</c:v>
                </c:pt>
                <c:pt idx="29">
                  <c:v>424.97117549311508</c:v>
                </c:pt>
                <c:pt idx="30">
                  <c:v>254.5584412271572</c:v>
                </c:pt>
                <c:pt idx="31">
                  <c:v>577.70624022940933</c:v>
                </c:pt>
                <c:pt idx="32">
                  <c:v>407.29350596345142</c:v>
                </c:pt>
                <c:pt idx="33">
                  <c:v>235.46655813512041</c:v>
                </c:pt>
                <c:pt idx="34">
                  <c:v>572.04938597991691</c:v>
                </c:pt>
                <c:pt idx="35">
                  <c:v>400.92954493277239</c:v>
                </c:pt>
                <c:pt idx="36">
                  <c:v>228.39549032325479</c:v>
                </c:pt>
                <c:pt idx="37">
                  <c:v>207.18228688765839</c:v>
                </c:pt>
                <c:pt idx="38">
                  <c:v>26.162950903902271</c:v>
                </c:pt>
                <c:pt idx="39">
                  <c:v>-166.8772003600252</c:v>
                </c:pt>
                <c:pt idx="40">
                  <c:v>187.3832970144351</c:v>
                </c:pt>
                <c:pt idx="41">
                  <c:v>7.0710678118654897</c:v>
                </c:pt>
                <c:pt idx="42">
                  <c:v>-187.3832970144351</c:v>
                </c:pt>
                <c:pt idx="43">
                  <c:v>181.7264427649427</c:v>
                </c:pt>
                <c:pt idx="44">
                  <c:v>1.7763568394002501E-15</c:v>
                </c:pt>
                <c:pt idx="45">
                  <c:v>-193.74725804511399</c:v>
                </c:pt>
                <c:pt idx="46">
                  <c:v>-222.0315292925759</c:v>
                </c:pt>
                <c:pt idx="47">
                  <c:v>-443.35595180396518</c:v>
                </c:pt>
                <c:pt idx="48">
                  <c:v>-697.20728624993581</c:v>
                </c:pt>
                <c:pt idx="49">
                  <c:v>-242.5376259469858</c:v>
                </c:pt>
                <c:pt idx="50">
                  <c:v>-464.56915523956172</c:v>
                </c:pt>
                <c:pt idx="51">
                  <c:v>-719.8347032479054</c:v>
                </c:pt>
                <c:pt idx="52">
                  <c:v>-250.3158005400378</c:v>
                </c:pt>
                <c:pt idx="53">
                  <c:v>-471.6402230514272</c:v>
                </c:pt>
                <c:pt idx="54">
                  <c:v>-726.90577105977081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C7-9844-9108-5CB8DB62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3046159"/>
        <c:axId val="1382711695"/>
      </c:scatterChart>
      <c:valAx>
        <c:axId val="1383046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2711695"/>
        <c:crosses val="autoZero"/>
        <c:crossBetween val="midCat"/>
      </c:valAx>
      <c:valAx>
        <c:axId val="138271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046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Sheet1!$A$57:$A$111</c:f>
              <c:numCache>
                <c:formatCode>General</c:formatCode>
                <c:ptCount val="55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-771.45349827452321</c:v>
                </c:pt>
                <c:pt idx="29">
                  <c:v>-777.11035252401575</c:v>
                </c:pt>
                <c:pt idx="30">
                  <c:v>-780.6458864299484</c:v>
                </c:pt>
                <c:pt idx="31">
                  <c:v>-582.6559876977152</c:v>
                </c:pt>
                <c:pt idx="32">
                  <c:v>-586.89862838483441</c:v>
                </c:pt>
                <c:pt idx="33">
                  <c:v>-589.72705550958062</c:v>
                </c:pt>
                <c:pt idx="34">
                  <c:v>-397.39401102683962</c:v>
                </c:pt>
                <c:pt idx="35">
                  <c:v>-400.22243815158578</c:v>
                </c:pt>
                <c:pt idx="36">
                  <c:v>-402.34375849514561</c:v>
                </c:pt>
                <c:pt idx="37">
                  <c:v>-782.06009999232162</c:v>
                </c:pt>
                <c:pt idx="38">
                  <c:v>-783.47431355469462</c:v>
                </c:pt>
                <c:pt idx="39">
                  <c:v>-784.18142033588117</c:v>
                </c:pt>
                <c:pt idx="40">
                  <c:v>-590.43416229076718</c:v>
                </c:pt>
                <c:pt idx="41">
                  <c:v>-591.14126907195373</c:v>
                </c:pt>
                <c:pt idx="42">
                  <c:v>-591.14126907195373</c:v>
                </c:pt>
                <c:pt idx="43">
                  <c:v>-406.58639918226481</c:v>
                </c:pt>
                <c:pt idx="44">
                  <c:v>-407.29350596345142</c:v>
                </c:pt>
                <c:pt idx="45">
                  <c:v>-407.29350596345142</c:v>
                </c:pt>
                <c:pt idx="46">
                  <c:v>-784.18142033588117</c:v>
                </c:pt>
                <c:pt idx="47">
                  <c:v>-780.6458864299484</c:v>
                </c:pt>
                <c:pt idx="48">
                  <c:v>-773.5748186180831</c:v>
                </c:pt>
                <c:pt idx="49">
                  <c:v>-589.72705550958062</c:v>
                </c:pt>
                <c:pt idx="50">
                  <c:v>-588.31284194720752</c:v>
                </c:pt>
                <c:pt idx="51">
                  <c:v>-582.6559876977152</c:v>
                </c:pt>
                <c:pt idx="52">
                  <c:v>-402.34375849514561</c:v>
                </c:pt>
                <c:pt idx="53">
                  <c:v>-399.51533137039939</c:v>
                </c:pt>
                <c:pt idx="54">
                  <c:v>-395.97979746446669</c:v>
                </c:pt>
              </c:numCache>
            </c:numRef>
          </c:xVal>
          <c:yVal>
            <c:numRef>
              <c:f>Sheet1!$B$57:$B$111</c:f>
              <c:numCache>
                <c:formatCode>General</c:formatCode>
                <c:ptCount val="55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671.04433534603368</c:v>
                </c:pt>
                <c:pt idx="29">
                  <c:v>504.16713498600848</c:v>
                </c:pt>
                <c:pt idx="30">
                  <c:v>336.58282784479673</c:v>
                </c:pt>
                <c:pt idx="31">
                  <c:v>627.91082169365416</c:v>
                </c:pt>
                <c:pt idx="32">
                  <c:v>461.03362133362901</c:v>
                </c:pt>
                <c:pt idx="33">
                  <c:v>289.91378028648461</c:v>
                </c:pt>
                <c:pt idx="34">
                  <c:v>598.21233688381926</c:v>
                </c:pt>
                <c:pt idx="35">
                  <c:v>428.50670939904779</c:v>
                </c:pt>
                <c:pt idx="36">
                  <c:v>258.09397513308983</c:v>
                </c:pt>
                <c:pt idx="37">
                  <c:v>289.91378028648461</c:v>
                </c:pt>
                <c:pt idx="38">
                  <c:v>113.13708498984769</c:v>
                </c:pt>
                <c:pt idx="39">
                  <c:v>-77.07463914933362</c:v>
                </c:pt>
                <c:pt idx="40">
                  <c:v>243.9518395093589</c:v>
                </c:pt>
                <c:pt idx="41">
                  <c:v>65.053823869162443</c:v>
                </c:pt>
                <c:pt idx="42">
                  <c:v>-127.2792206135785</c:v>
                </c:pt>
                <c:pt idx="43">
                  <c:v>211.42492757477771</c:v>
                </c:pt>
                <c:pt idx="44">
                  <c:v>31.112698372208111</c:v>
                </c:pt>
                <c:pt idx="45">
                  <c:v>-162.63455967290591</c:v>
                </c:pt>
                <c:pt idx="46">
                  <c:v>-132.22896808188429</c:v>
                </c:pt>
                <c:pt idx="47">
                  <c:v>-349.31074990615429</c:v>
                </c:pt>
                <c:pt idx="48">
                  <c:v>-601.04076400856536</c:v>
                </c:pt>
                <c:pt idx="49">
                  <c:v>-182.4335495461292</c:v>
                </c:pt>
                <c:pt idx="50">
                  <c:v>-401.63665171395888</c:v>
                </c:pt>
                <c:pt idx="51">
                  <c:v>-654.78087937874295</c:v>
                </c:pt>
                <c:pt idx="52">
                  <c:v>-218.4959953866431</c:v>
                </c:pt>
                <c:pt idx="53">
                  <c:v>-439.11331111684598</c:v>
                </c:pt>
                <c:pt idx="54">
                  <c:v>-692.96464556281649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8-DD4A-AAD3-789049A09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913423"/>
        <c:axId val="1393118591"/>
      </c:scatterChart>
      <c:valAx>
        <c:axId val="1392913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3118591"/>
        <c:crosses val="autoZero"/>
        <c:crossBetween val="midCat"/>
      </c:valAx>
      <c:valAx>
        <c:axId val="139311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2913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1211.273916172556</c:v>
                </c:pt>
                <c:pt idx="29">
                  <c:v>1209.8597026101829</c:v>
                </c:pt>
                <c:pt idx="30">
                  <c:v>1203.4957415795041</c:v>
                </c:pt>
                <c:pt idx="31">
                  <c:v>1008.334269972017</c:v>
                </c:pt>
                <c:pt idx="32">
                  <c:v>1006.920056409644</c:v>
                </c:pt>
                <c:pt idx="33">
                  <c:v>999.14188181659154</c:v>
                </c:pt>
                <c:pt idx="34">
                  <c:v>811.75858480215652</c:v>
                </c:pt>
                <c:pt idx="35">
                  <c:v>808.93015767741031</c:v>
                </c:pt>
                <c:pt idx="36">
                  <c:v>802.56619664673144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23.334523779156029</c:v>
                </c:pt>
                <c:pt idx="29">
                  <c:v>-187.38329701443519</c:v>
                </c:pt>
                <c:pt idx="30">
                  <c:v>-432.74935008616711</c:v>
                </c:pt>
                <c:pt idx="31">
                  <c:v>-57.982756057296911</c:v>
                </c:pt>
                <c:pt idx="32">
                  <c:v>-271.52900397563428</c:v>
                </c:pt>
                <c:pt idx="33">
                  <c:v>-519.72348417211253</c:v>
                </c:pt>
                <c:pt idx="34">
                  <c:v>-123.0365799264593</c:v>
                </c:pt>
                <c:pt idx="35">
                  <c:v>-340.82546853191599</c:v>
                </c:pt>
                <c:pt idx="36">
                  <c:v>-591.8483758531404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74-0240-8E82-F6759E83C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702752"/>
        <c:axId val="92704432"/>
      </c:scatterChart>
      <c:valAx>
        <c:axId val="92702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704432"/>
        <c:crosses val="autoZero"/>
        <c:crossBetween val="midCat"/>
      </c:valAx>
      <c:valAx>
        <c:axId val="9270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702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1210.5668093913689</c:v>
                </c:pt>
                <c:pt idx="29">
                  <c:v>1208.44548904781</c:v>
                </c:pt>
                <c:pt idx="30">
                  <c:v>1202.7886347983169</c:v>
                </c:pt>
                <c:pt idx="31">
                  <c:v>1009.7484835343899</c:v>
                </c:pt>
                <c:pt idx="32">
                  <c:v>1008.334269972017</c:v>
                </c:pt>
                <c:pt idx="33">
                  <c:v>1004.798736066084</c:v>
                </c:pt>
                <c:pt idx="34">
                  <c:v>811.75858480215652</c:v>
                </c:pt>
                <c:pt idx="35">
                  <c:v>811.75858480215652</c:v>
                </c:pt>
                <c:pt idx="36">
                  <c:v>809.63726445859697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76.367532368147067</c:v>
                </c:pt>
                <c:pt idx="29">
                  <c:v>260.92240225783593</c:v>
                </c:pt>
                <c:pt idx="30">
                  <c:v>432.04224330498039</c:v>
                </c:pt>
                <c:pt idx="31">
                  <c:v>-4.2426406871193763</c:v>
                </c:pt>
                <c:pt idx="32">
                  <c:v>183.84776310850219</c:v>
                </c:pt>
                <c:pt idx="33">
                  <c:v>358.50313806157948</c:v>
                </c:pt>
                <c:pt idx="34">
                  <c:v>-69.296464556281705</c:v>
                </c:pt>
                <c:pt idx="35">
                  <c:v>120.208152801713</c:v>
                </c:pt>
                <c:pt idx="36">
                  <c:v>297.69195487953641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C0-2C46-8F56-CF464DFCA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50160"/>
        <c:axId val="93331104"/>
      </c:scatterChart>
      <c:valAx>
        <c:axId val="9335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331104"/>
        <c:crosses val="autoZero"/>
        <c:crossBetween val="midCat"/>
      </c:valAx>
      <c:valAx>
        <c:axId val="9333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35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784.88852711706772</c:v>
                </c:pt>
                <c:pt idx="29">
                  <c:v>784.88852711706772</c:v>
                </c:pt>
                <c:pt idx="30">
                  <c:v>782.06009999232151</c:v>
                </c:pt>
                <c:pt idx="31">
                  <c:v>591.14126907195373</c:v>
                </c:pt>
                <c:pt idx="32">
                  <c:v>592.55548263432684</c:v>
                </c:pt>
                <c:pt idx="33">
                  <c:v>590.43416229076718</c:v>
                </c:pt>
                <c:pt idx="34">
                  <c:v>403.7579720575186</c:v>
                </c:pt>
                <c:pt idx="35">
                  <c:v>403.7579720575186</c:v>
                </c:pt>
                <c:pt idx="36">
                  <c:v>403.0508652763321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-77.781745930520287</c:v>
                </c:pt>
                <c:pt idx="29">
                  <c:v>113.13708498984759</c:v>
                </c:pt>
                <c:pt idx="30">
                  <c:v>289.91378028648438</c:v>
                </c:pt>
                <c:pt idx="31">
                  <c:v>-127.2792206135786</c:v>
                </c:pt>
                <c:pt idx="32">
                  <c:v>65.053823869162329</c:v>
                </c:pt>
                <c:pt idx="33">
                  <c:v>243.95183950935879</c:v>
                </c:pt>
                <c:pt idx="34">
                  <c:v>-163.34166645409249</c:v>
                </c:pt>
                <c:pt idx="35">
                  <c:v>30.40559159102153</c:v>
                </c:pt>
                <c:pt idx="36">
                  <c:v>210.7178207935911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3A-ED4C-AC0A-005E12542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24656"/>
        <c:axId val="50826336"/>
      </c:scatterChart>
      <c:valAx>
        <c:axId val="5082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26336"/>
        <c:crosses val="autoZero"/>
        <c:crossBetween val="midCat"/>
      </c:valAx>
      <c:valAx>
        <c:axId val="5082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2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782.06009999232162</c:v>
                </c:pt>
                <c:pt idx="29">
                  <c:v>777.11035252401575</c:v>
                </c:pt>
                <c:pt idx="30">
                  <c:v>772.16060505570988</c:v>
                </c:pt>
                <c:pt idx="31">
                  <c:v>590.43416229076718</c:v>
                </c:pt>
                <c:pt idx="32">
                  <c:v>587.60573516602096</c:v>
                </c:pt>
                <c:pt idx="33">
                  <c:v>583.36309447890176</c:v>
                </c:pt>
                <c:pt idx="34">
                  <c:v>403.05086527633199</c:v>
                </c:pt>
                <c:pt idx="35">
                  <c:v>400.9295449327725</c:v>
                </c:pt>
                <c:pt idx="36">
                  <c:v>398.80822458921278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336.58282784479661</c:v>
                </c:pt>
                <c:pt idx="29">
                  <c:v>504.16713498600831</c:v>
                </c:pt>
                <c:pt idx="30">
                  <c:v>670.33722856484701</c:v>
                </c:pt>
                <c:pt idx="31">
                  <c:v>290.62088706767099</c:v>
                </c:pt>
                <c:pt idx="32">
                  <c:v>460.32651455244229</c:v>
                </c:pt>
                <c:pt idx="33">
                  <c:v>628.6179284748406</c:v>
                </c:pt>
                <c:pt idx="34">
                  <c:v>257.38686835190327</c:v>
                </c:pt>
                <c:pt idx="35">
                  <c:v>429.21381618023429</c:v>
                </c:pt>
                <c:pt idx="36">
                  <c:v>598.21233688381915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6C-524B-BA66-7CB6E68B1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4096"/>
        <c:axId val="51684080"/>
      </c:scatterChart>
      <c:valAx>
        <c:axId val="826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684080"/>
        <c:crosses val="autoZero"/>
        <c:crossBetween val="midCat"/>
      </c:valAx>
      <c:valAx>
        <c:axId val="5168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264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377.59502115361641</c:v>
                </c:pt>
                <c:pt idx="29">
                  <c:v>377.59502115361641</c:v>
                </c:pt>
                <c:pt idx="30">
                  <c:v>376.88791437242992</c:v>
                </c:pt>
                <c:pt idx="31">
                  <c:v>193.04015126392741</c:v>
                </c:pt>
                <c:pt idx="32">
                  <c:v>192.33304448274089</c:v>
                </c:pt>
                <c:pt idx="33">
                  <c:v>192.33304448274089</c:v>
                </c:pt>
                <c:pt idx="34">
                  <c:v>17.677669529663671</c:v>
                </c:pt>
                <c:pt idx="35">
                  <c:v>16.970562748477139</c:v>
                </c:pt>
                <c:pt idx="36">
                  <c:v>17.677669529663699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-166.87720036002531</c:v>
                </c:pt>
                <c:pt idx="29">
                  <c:v>26.870057685088771</c:v>
                </c:pt>
                <c:pt idx="30">
                  <c:v>207.18228688765839</c:v>
                </c:pt>
                <c:pt idx="31">
                  <c:v>-187.3832970144351</c:v>
                </c:pt>
                <c:pt idx="32">
                  <c:v>7.0710678118654613</c:v>
                </c:pt>
                <c:pt idx="33">
                  <c:v>188.0904037956216</c:v>
                </c:pt>
                <c:pt idx="34">
                  <c:v>-194.45436482630049</c:v>
                </c:pt>
                <c:pt idx="35">
                  <c:v>-1.7763568394002501E-15</c:v>
                </c:pt>
                <c:pt idx="36">
                  <c:v>181.7264427649427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18-9F40-B636-94A1D5272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39424"/>
        <c:axId val="2086225199"/>
      </c:scatterChart>
      <c:valAx>
        <c:axId val="2473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86225199"/>
        <c:crosses val="autoZero"/>
        <c:crossBetween val="midCat"/>
      </c:valAx>
      <c:valAx>
        <c:axId val="208622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739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371.23106012293738</c:v>
                </c:pt>
                <c:pt idx="29">
                  <c:v>375.4737008100567</c:v>
                </c:pt>
                <c:pt idx="30">
                  <c:v>377.59502115361641</c:v>
                </c:pt>
                <c:pt idx="31">
                  <c:v>188.79751057680809</c:v>
                </c:pt>
                <c:pt idx="32">
                  <c:v>190.91883092036781</c:v>
                </c:pt>
                <c:pt idx="33">
                  <c:v>192.33304448274089</c:v>
                </c:pt>
                <c:pt idx="34">
                  <c:v>16.970562748477111</c:v>
                </c:pt>
                <c:pt idx="35">
                  <c:v>17.67766952966366</c:v>
                </c:pt>
                <c:pt idx="36">
                  <c:v>16.970562748477139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-697.91439303112236</c:v>
                </c:pt>
                <c:pt idx="29">
                  <c:v>-443.3559518039653</c:v>
                </c:pt>
                <c:pt idx="30">
                  <c:v>-222.03152929257601</c:v>
                </c:pt>
                <c:pt idx="31">
                  <c:v>-719.12759646671884</c:v>
                </c:pt>
                <c:pt idx="32">
                  <c:v>-463.86204845837523</c:v>
                </c:pt>
                <c:pt idx="33">
                  <c:v>-243.24473272817241</c:v>
                </c:pt>
                <c:pt idx="34">
                  <c:v>-726.90577105977081</c:v>
                </c:pt>
                <c:pt idx="35">
                  <c:v>-471.6402230514272</c:v>
                </c:pt>
                <c:pt idx="36">
                  <c:v>-250.3158005400378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5E-E44C-B90B-2C7DA7EC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8192"/>
        <c:axId val="24799872"/>
      </c:scatterChart>
      <c:valAx>
        <c:axId val="2479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799872"/>
        <c:crosses val="autoZero"/>
        <c:crossBetween val="midCat"/>
      </c:valAx>
      <c:valAx>
        <c:axId val="2479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79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Sheet!$B$2:$B$38</c:f>
              <c:numCache>
                <c:formatCode>General</c:formatCode>
                <c:ptCount val="37"/>
                <c:pt idx="0">
                  <c:v>1223.2947314527271</c:v>
                </c:pt>
                <c:pt idx="1">
                  <c:v>1231.0729060457791</c:v>
                </c:pt>
                <c:pt idx="2">
                  <c:v>1221.880517890354</c:v>
                </c:pt>
                <c:pt idx="3">
                  <c:v>1199.253100892385</c:v>
                </c:pt>
                <c:pt idx="4">
                  <c:v>786.30274067944083</c:v>
                </c:pt>
                <c:pt idx="5">
                  <c:v>796.20223561605246</c:v>
                </c:pt>
                <c:pt idx="6">
                  <c:v>793.37380849130636</c:v>
                </c:pt>
                <c:pt idx="7">
                  <c:v>783.47431355469462</c:v>
                </c:pt>
                <c:pt idx="8">
                  <c:v>383.95898218429528</c:v>
                </c:pt>
                <c:pt idx="9">
                  <c:v>390.3229432149742</c:v>
                </c:pt>
                <c:pt idx="10">
                  <c:v>389.61583643378771</c:v>
                </c:pt>
                <c:pt idx="11">
                  <c:v>385.37319574666839</c:v>
                </c:pt>
                <c:pt idx="12">
                  <c:v>0.70710678118649639</c:v>
                </c:pt>
                <c:pt idx="13">
                  <c:v>-1.4210854715202001E-14</c:v>
                </c:pt>
                <c:pt idx="14">
                  <c:v>0.70710678118656745</c:v>
                </c:pt>
                <c:pt idx="15">
                  <c:v>0.70710678118661008</c:v>
                </c:pt>
                <c:pt idx="16">
                  <c:v>-383.2518754031089</c:v>
                </c:pt>
                <c:pt idx="17">
                  <c:v>-390.32294321497432</c:v>
                </c:pt>
                <c:pt idx="18">
                  <c:v>-390.3229432149742</c:v>
                </c:pt>
                <c:pt idx="19">
                  <c:v>-385.37319574666827</c:v>
                </c:pt>
                <c:pt idx="20">
                  <c:v>-784.88852711706784</c:v>
                </c:pt>
                <c:pt idx="21">
                  <c:v>-795.49512883486591</c:v>
                </c:pt>
                <c:pt idx="22">
                  <c:v>-793.37380849130625</c:v>
                </c:pt>
                <c:pt idx="23">
                  <c:v>-782.76720677350795</c:v>
                </c:pt>
                <c:pt idx="24">
                  <c:v>-1221.880517890354</c:v>
                </c:pt>
                <c:pt idx="25">
                  <c:v>-1230.3657992645931</c:v>
                </c:pt>
                <c:pt idx="26">
                  <c:v>-1220.4663043279811</c:v>
                </c:pt>
                <c:pt idx="27">
                  <c:v>-1199.253100892385</c:v>
                </c:pt>
                <c:pt idx="28">
                  <c:v>376.88791437242992</c:v>
                </c:pt>
                <c:pt idx="29">
                  <c:v>374.76659402887032</c:v>
                </c:pt>
                <c:pt idx="30">
                  <c:v>372.6452736853106</c:v>
                </c:pt>
                <c:pt idx="31">
                  <c:v>191.62593770155439</c:v>
                </c:pt>
                <c:pt idx="32">
                  <c:v>191.62593770155439</c:v>
                </c:pt>
                <c:pt idx="33">
                  <c:v>190.21172413918131</c:v>
                </c:pt>
                <c:pt idx="34">
                  <c:v>17.677669529663721</c:v>
                </c:pt>
                <c:pt idx="35">
                  <c:v>17.677669529663721</c:v>
                </c:pt>
                <c:pt idx="36">
                  <c:v>16.970562748477221</c:v>
                </c:pt>
              </c:numCache>
            </c:numRef>
          </c:xVal>
          <c:yVal>
            <c:numRef>
              <c:f>Sheet!$C$2:$C$38</c:f>
              <c:numCache>
                <c:formatCode>General</c:formatCode>
                <c:ptCount val="37"/>
                <c:pt idx="0">
                  <c:v>-435.57777721091338</c:v>
                </c:pt>
                <c:pt idx="1">
                  <c:v>54.447222151364031</c:v>
                </c:pt>
                <c:pt idx="2">
                  <c:v>465.27626202074811</c:v>
                </c:pt>
                <c:pt idx="3">
                  <c:v>811.75858480215652</c:v>
                </c:pt>
                <c:pt idx="4">
                  <c:v>-609.526045382804</c:v>
                </c:pt>
                <c:pt idx="5">
                  <c:v>-104.6518036156091</c:v>
                </c:pt>
                <c:pt idx="6">
                  <c:v>319.61226509631939</c:v>
                </c:pt>
                <c:pt idx="7">
                  <c:v>681.65093706383175</c:v>
                </c:pt>
                <c:pt idx="8">
                  <c:v>-709.22810153010721</c:v>
                </c:pt>
                <c:pt idx="9">
                  <c:v>-196.57568516986029</c:v>
                </c:pt>
                <c:pt idx="10">
                  <c:v>235.46655813512029</c:v>
                </c:pt>
                <c:pt idx="11">
                  <c:v>604.57629791449813</c:v>
                </c:pt>
                <c:pt idx="12">
                  <c:v>-740.34079990231521</c:v>
                </c:pt>
                <c:pt idx="13">
                  <c:v>-226.27416997969519</c:v>
                </c:pt>
                <c:pt idx="14">
                  <c:v>208.5965004500315</c:v>
                </c:pt>
                <c:pt idx="15">
                  <c:v>579.12045379178244</c:v>
                </c:pt>
                <c:pt idx="16">
                  <c:v>-708.52099474892066</c:v>
                </c:pt>
                <c:pt idx="17">
                  <c:v>-196.57568516986021</c:v>
                </c:pt>
                <c:pt idx="18">
                  <c:v>236.1736649163069</c:v>
                </c:pt>
                <c:pt idx="19">
                  <c:v>604.57629791449813</c:v>
                </c:pt>
                <c:pt idx="20">
                  <c:v>-609.52604538280389</c:v>
                </c:pt>
                <c:pt idx="21">
                  <c:v>-105.35891039679549</c:v>
                </c:pt>
                <c:pt idx="22">
                  <c:v>319.61226509631962</c:v>
                </c:pt>
                <c:pt idx="23">
                  <c:v>680.94383028264531</c:v>
                </c:pt>
                <c:pt idx="24">
                  <c:v>-435.5777772109131</c:v>
                </c:pt>
                <c:pt idx="25">
                  <c:v>55.154328932550811</c:v>
                </c:pt>
                <c:pt idx="26">
                  <c:v>465.27626202074839</c:v>
                </c:pt>
                <c:pt idx="27">
                  <c:v>811.75858480215663</c:v>
                </c:pt>
                <c:pt idx="28">
                  <c:v>253.85133444597051</c:v>
                </c:pt>
                <c:pt idx="29">
                  <c:v>425.67828227430158</c:v>
                </c:pt>
                <c:pt idx="30">
                  <c:v>594.6768029778865</c:v>
                </c:pt>
                <c:pt idx="31">
                  <c:v>235.46655813512029</c:v>
                </c:pt>
                <c:pt idx="32">
                  <c:v>406.58639918226481</c:v>
                </c:pt>
                <c:pt idx="33">
                  <c:v>577.70624022940933</c:v>
                </c:pt>
                <c:pt idx="34">
                  <c:v>228.39549032325479</c:v>
                </c:pt>
                <c:pt idx="35">
                  <c:v>400.92954493277239</c:v>
                </c:pt>
                <c:pt idx="36">
                  <c:v>571.34227919873047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9F-9243-890F-A8715EF11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61616"/>
        <c:axId val="95691376"/>
      </c:scatterChart>
      <c:valAx>
        <c:axId val="9566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691376"/>
        <c:crosses val="autoZero"/>
        <c:crossBetween val="midCat"/>
      </c:valAx>
      <c:valAx>
        <c:axId val="9569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661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D38A8-735E-B242-B46A-FDC31D400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D2A2CA-ED4C-0149-BA01-5478C1DA8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4FE47-3776-A34D-89B4-852E7DA7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2D8D-E976-0E44-9820-D3D1586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B9F40F-840E-BA48-BF0F-EEF7723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BAEC0-778E-5C41-BFC0-071881F2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F197E7-38D7-F643-BFA2-CF3592BE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605FEF-12A0-E84C-8946-02328130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4BD8E3-9038-AE4F-BBC9-9EA239C6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2BC28-B269-4C43-84CF-B9DC00FA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9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A5D930-AD28-0644-8BA3-D293F3091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D64D5-8767-E140-8CF4-F098144C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CD1C9-4305-C44D-BDEA-54D9679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B7B14-6C4E-1040-B2EE-BE33D290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53B12F-8E1D-F34D-ABF9-7BC9803F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2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99DC5-EDB8-FE49-BCD9-DE0DF6F3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344FB3-6796-5B46-8BB7-0F6CDD27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3FB9-B6D8-F34E-A605-CD42F90C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F07A69-C2D8-CA4E-AC86-96740FF4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88E36-2141-7A42-9F9D-B4B5685F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8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6C5B8-DB1F-A047-BF2A-3BB456E8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1E8D2-225A-B245-9AC4-460A840F8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BD64D-76A6-6F42-9A56-9A8F785A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19932-578B-984F-AE9E-0B983D85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DA48B-BD69-1F47-8F5E-F392279D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23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A0F5E-B458-694C-A19F-25F69BD6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41B5D-91DA-3F47-A7EA-50F40170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2B2B8F-3A0D-284C-BB58-FF30526E6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EFF7AE-4C11-DE43-ADD9-3BF26096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71202D-1CA0-574A-ADA4-C7DF33FC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E0EA30-A703-0A4A-9B19-24713178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8D960-25C3-8746-B9FB-4678869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13E6A-DABE-B444-814F-3313F8D27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7A71C6-F10F-A64B-8927-E295DC2A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2A1C27-266B-0F4F-83FD-8E8D3F90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0F56D9-B27A-2646-8EE0-FD6B85CC9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1E361F-AA47-4344-995A-EF36177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4F1BD3-B8F6-BF4B-8038-E7D9415C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1210BE-21C5-F04B-A688-B98ADD26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0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EDC06-8484-0B42-A751-F2F45D0E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D1DA73-CEF3-6C46-AE68-526417B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601E64-4044-E14C-BF53-D63897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D23260-ECA9-F24D-8CBC-B157FEEF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9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1A4064-0F7B-2348-96C2-8C232344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ED0166-C605-154A-A43C-891A89FD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6BDA7C-C5B5-6542-BAFF-267489C1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1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59525-94AD-294B-A014-EC26FDE9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48EC3-CE92-FB4F-8F07-357C1A87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1F40AF-EE4F-EF45-BD9D-B4B30842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655CC5-8964-6B48-A1A7-B3AFD538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AFC856-8D60-B242-85DF-CECFE594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53548-E692-D24B-9375-38F4681B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2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AD722-92FC-3647-B21D-3A5F3777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2A1E92-FE7B-C84A-9F77-DBDA7762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6676F-264F-CD4B-A730-B262BDC8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86F1EF-9211-9348-B328-F1956C2C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A6BC5-47BC-EB4F-AD32-CC80A6DF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5454A-C8DD-1544-803D-820E3ED4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9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A6C96A-E902-C847-9494-130B0714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F651B-359B-E94B-B909-691EC67C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D30E9-51CA-2740-A766-47D38B5A1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4F15-C220-3B40-B4F5-0C0AA0D7F63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9A9ED-DBDD-5A4C-91AD-9A262915B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66A6B-3DCB-5E40-8C6E-476552BB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3C47-67DE-1A40-8A35-113D0C8B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679E9FA-229E-C84F-8D6E-032531439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213419"/>
              </p:ext>
            </p:extLst>
          </p:nvPr>
        </p:nvGraphicFramePr>
        <p:xfrm>
          <a:off x="202642" y="33737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B5BC5D4-BD32-8B44-86BA-4716595D7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750114"/>
              </p:ext>
            </p:extLst>
          </p:nvPr>
        </p:nvGraphicFramePr>
        <p:xfrm>
          <a:off x="4925367" y="33737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7361C7C6-DAFF-A643-813C-B8CC6B73E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125872"/>
              </p:ext>
            </p:extLst>
          </p:nvPr>
        </p:nvGraphicFramePr>
        <p:xfrm>
          <a:off x="202642" y="27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F35865D7-31A6-5542-B0F6-283AD8E53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872064"/>
              </p:ext>
            </p:extLst>
          </p:nvPr>
        </p:nvGraphicFramePr>
        <p:xfrm>
          <a:off x="4925367" y="27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AE1A3E6-D9B1-7540-A211-1783A94C07D4}"/>
              </a:ext>
            </a:extLst>
          </p:cNvPr>
          <p:cNvGrpSpPr/>
          <p:nvPr/>
        </p:nvGrpSpPr>
        <p:grpSpPr>
          <a:xfrm>
            <a:off x="5560229" y="3721100"/>
            <a:ext cx="3302276" cy="1918320"/>
            <a:chOff x="1600200" y="1257300"/>
            <a:chExt cx="3302276" cy="1918320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CB6F0BC-C9AB-D94A-98E4-F296AAEA1539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F20B246-3FBC-964F-B616-304300CEE021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48C3810-A50D-F14E-9BBC-330DF4839A0C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5497441-556E-1349-AC33-58DD16F98D8B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843FD95-73B2-BF48-BA11-828AFC2475B6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A7A688D-BCB2-5B41-8C01-D1AE750C618C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149C5D1-60BA-F54E-A826-25C5525A00EA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DE241B9-565C-2344-97B7-14051A3423B8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DABA844-20D1-3143-BE5D-6A5E31E2E6D3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3227873-C3BE-8243-9FA7-52F00BA4F4D5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9EE2AA7-5E53-204A-BEF0-B9A544CEC238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446CBDB-C752-A442-8503-08F66790D7BF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7E09693-CDA4-9148-803C-722E904D3939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41D7631-4AFD-4142-80EE-3683BB8B906E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6FAF12E-412B-F248-AB44-00A8787BEC6F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485BEFA-569D-F942-902A-961F6F9F54EC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0BD2041-8C80-9147-BCCC-C4ED2153577B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1B98291-153A-164E-91E6-9E4C6CE15839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4485AD77-9557-F642-9F3F-7EE07F093091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25EA94CC-138B-5047-9664-95DF99C65430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6A1B8C69-1F6C-EC4B-923C-C90CE018E08C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A9F1E60-07BA-8048-915F-D31CDCF0787A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D322F4E8-7B76-E748-A1E7-F45D2DE511D7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838EAC28-CF9E-C44F-9201-BD40B270B26E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9DA6ACCF-5893-1844-A596-5308C76BC330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81E742C0-6C33-3E42-84C5-5EE01FE82270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574BBA3-CB36-F240-8538-397E1866C3B9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DAC435AC-79C8-D544-8610-6FBCF95F9150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4BE07A11-68F8-454C-BC2A-13E14FFB4CD4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D108627-F292-824D-A6BB-8698060E519A}"/>
              </a:ext>
            </a:extLst>
          </p:cNvPr>
          <p:cNvGrpSpPr/>
          <p:nvPr/>
        </p:nvGrpSpPr>
        <p:grpSpPr>
          <a:xfrm>
            <a:off x="827121" y="3707780"/>
            <a:ext cx="3302276" cy="1918320"/>
            <a:chOff x="1600200" y="1257300"/>
            <a:chExt cx="3302276" cy="191832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8D0C863-368D-8945-9ADA-8ECA0E38699D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097CA2E-A171-E340-B2FB-AE36F2E7A498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C2B9E6D-E66D-594D-A24D-D3F8728B078F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528F1A5-0B72-0344-8292-29E59AB6C044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EF1920E-2A34-DA4C-875E-5457EFC2BEE4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35E6BF2-BEC2-1642-A8B5-CC9C754260CB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39E6CA3-E6B3-2C4F-9B43-799B25A1AE6B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ACD463F-6FA1-464E-9D8E-73BBBF6A4E22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9D2F037-03A5-0F46-8B79-76F70532D54C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B61382B-E0F9-234A-8B2C-0498E975EDCE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FD3C99E-5AEB-E043-B60E-6F63D77E82CC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A531CB2-3677-614F-8823-27BDFB11E1E6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47D982F-A172-2040-ACAF-6615DBC207B8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17759EB-D0B2-844D-B364-CA127882AC79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71BC678-E6DD-744C-94DB-5AED156BF03C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5B99730-E75A-8F47-869C-73D30863C87D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CAC5DB9-87D4-A342-9D72-D9141FF4A6A9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18487347-F137-5344-9419-3B8814DE3F28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4D534D57-15D9-A243-BDBB-33BF5511003F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F1E2EA44-FD63-0C44-BA6C-9DED8155ED3F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C3996447-8DA6-C844-B0A7-0ECAB350A6A6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4179B33F-A5C4-A441-A0DD-0A17361128BF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D3B31BBB-1FE9-5D44-98F6-A036F40AA522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6ABF491E-876F-8748-892C-38BCE59DB5E5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5054D842-70B7-A647-97E7-0D2CECA02BBD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C7DF86D5-5D17-4843-8C50-D7F7B67A60F0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93699355-0F11-D845-AC32-1B5CEED74AEC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A3604684-1399-2C44-99AB-C44F3CD3348E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D66F6DF6-8C9E-F34C-A14F-30EBE9945004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A4E225C-A5FC-2245-A2C7-D9B34BC79552}"/>
              </a:ext>
            </a:extLst>
          </p:cNvPr>
          <p:cNvGrpSpPr/>
          <p:nvPr/>
        </p:nvGrpSpPr>
        <p:grpSpPr>
          <a:xfrm>
            <a:off x="5547391" y="621680"/>
            <a:ext cx="3302276" cy="1918320"/>
            <a:chOff x="1600200" y="1257300"/>
            <a:chExt cx="3302276" cy="1918320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4F9CB08-4B28-FE42-B7D7-55B5CC2E5ED2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73D481E-0BEB-124C-A03B-06ABE6EBA0B7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E18ACC4-5793-1140-9DAA-55A0B8159E02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F6BBEDF-E294-DE48-98E7-6FB70120DA36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61FF0958-AF4D-474B-A097-5FBA24C67B28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A5022BA4-12F3-434D-9DAA-665842F07F9D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54F09263-77F7-CA41-82CC-A9011838D94C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239EC30D-30CF-004D-8DDD-6A2B5B51561C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0C61F05F-513D-584F-8C7E-D6D158022F49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8B36CF2A-C507-2841-BB8F-C815591BF0C2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8E93703-5C55-D942-BA67-9C833998B2A1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059AF8B-B461-794B-9606-739167FB9831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C97BBB8-9A05-4349-9611-88EEFD3EFD8C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675153C6-2E42-F24E-9C6F-6C2740676F91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F37B2C2-9B8E-6C42-8848-FA0C9C11F4F5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66F8640A-6469-A84D-94E2-3823164AB538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6982DF02-AF5F-A943-A2BE-5D1C0A2DA85F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85101682-9337-7744-A371-A8B4B50B1E2F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844448F8-F539-FB42-9B03-DE33AC3DF49D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6391F5E8-C0BF-1141-A165-34943D79881A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045BE16F-4058-C644-9B7B-CC80DA4A8FD0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B093D61C-3FA5-B949-AD75-C1DA125E88E2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25BC0958-2075-C940-9165-A7830917517B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BB47CFF0-A324-AB4E-A933-E4005361410E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71C1D83D-59B0-714D-BACC-11EFAE84AFD4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24CE1738-C3C2-8E42-AD46-36C1CC59B33D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2B3D3EF7-FD18-2247-BFE1-05ECA8C2D34F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フリーフォーム 98">
              <a:extLst>
                <a:ext uri="{FF2B5EF4-FFF2-40B4-BE49-F238E27FC236}">
                  <a16:creationId xmlns:a16="http://schemas.microsoft.com/office/drawing/2014/main" id="{4D1AD883-8082-0E4B-AEC4-2CD0DCB07A40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フリーフォーム 99">
              <a:extLst>
                <a:ext uri="{FF2B5EF4-FFF2-40B4-BE49-F238E27FC236}">
                  <a16:creationId xmlns:a16="http://schemas.microsoft.com/office/drawing/2014/main" id="{D93F8A4C-2EE0-D341-B118-4752AF3B3B60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92765492-0115-5942-B173-AEE7A5467369}"/>
              </a:ext>
            </a:extLst>
          </p:cNvPr>
          <p:cNvGrpSpPr/>
          <p:nvPr/>
        </p:nvGrpSpPr>
        <p:grpSpPr>
          <a:xfrm>
            <a:off x="852521" y="621680"/>
            <a:ext cx="3302276" cy="1918320"/>
            <a:chOff x="1600200" y="1257300"/>
            <a:chExt cx="3302276" cy="1918320"/>
          </a:xfrm>
        </p:grpSpPr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2BB44B6E-E308-5B4F-8B4E-15230A14114E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D202360-9E03-734D-962E-CBB73F223E38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04AD3FA2-202E-8B46-9333-8064FFCECBB9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A3E10E7B-7F0D-E14C-80C2-59689AF2B81E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E26EDE36-8EBE-D445-B311-C44E379D7CB0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7E80DEDE-1E9C-D346-8794-91279F6DFD29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02D75F3-74E2-694F-BFEB-741A479F3B16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ABCA8A79-8F29-0746-999B-BD9B25373574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864F0C6-6057-5B43-9559-51B22AC9B511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07538D2-8DF2-344D-B249-6F9AE377B953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7BD063B1-E878-3D47-9636-3E8D8B22DE04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4043402E-5EE2-9C46-A837-69D87DB5F40A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A48CA717-7425-8D4F-B91B-0B6EC5D0A703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161DDC81-460A-2541-9514-04E13758BB2C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CB5927D-1A68-9240-9E09-CFA21000A155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E72355-8E8A-7846-834E-76ACA759A63E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D4348C9-625D-4140-BE7C-089008BC0C7D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ED685A59-47BC-D347-B47D-74939929ED3B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58127707-DAA5-7447-98B5-376AFBF88B75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AF7645E4-BF7C-DD43-96C9-54CDA7867EDA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B1A79858-5BC6-4D49-96FB-52E95D347B8B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EAC41E9B-6B54-2C43-B620-867F790BBB6C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968D3524-D5B7-434F-BA42-BEC53E70B0F4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3A60142B-01E1-824E-87EF-0A8EFA91FBBD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95D662E5-7C97-E640-A8E0-99E440A4EF29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45C7A642-D6D1-4D44-AC38-1924B9D5723E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82BE4AC0-D561-2B44-8B2F-0BEE01FEE549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2B674FF5-4238-9644-A3D9-798040CB5539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A079815F-7EE7-4E43-9A17-16E21D6B40B3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38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DFA2768-989A-344F-B080-A43E77CCB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4221"/>
              </p:ext>
            </p:extLst>
          </p:nvPr>
        </p:nvGraphicFramePr>
        <p:xfrm>
          <a:off x="373464" y="3190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A13AD6A-7B53-744D-9F5C-807D391C3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790320"/>
              </p:ext>
            </p:extLst>
          </p:nvPr>
        </p:nvGraphicFramePr>
        <p:xfrm>
          <a:off x="5658897" y="3190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33F025B4-13F8-4849-BF87-19CB7C935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557181"/>
              </p:ext>
            </p:extLst>
          </p:nvPr>
        </p:nvGraphicFramePr>
        <p:xfrm>
          <a:off x="5588559" y="3182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51272AB4-77BD-1E47-B2D5-E60EF6814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138664"/>
              </p:ext>
            </p:extLst>
          </p:nvPr>
        </p:nvGraphicFramePr>
        <p:xfrm>
          <a:off x="546100" y="3182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6CAE2C3-9626-F640-BD5C-955B68D7BB76}"/>
              </a:ext>
            </a:extLst>
          </p:cNvPr>
          <p:cNvGrpSpPr/>
          <p:nvPr/>
        </p:nvGrpSpPr>
        <p:grpSpPr>
          <a:xfrm>
            <a:off x="1180962" y="3530600"/>
            <a:ext cx="3302276" cy="1918320"/>
            <a:chOff x="1600200" y="1257300"/>
            <a:chExt cx="3302276" cy="191832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AB86FE0-105B-804B-8023-AF0E5971BC3B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B26EF52-8CDC-AF4A-9A29-BC14247ABA68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83EDE16-8F0E-3C45-91D2-441A3F6A1776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89D599-1897-734B-9A13-DA1E18EFB5CB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85AE10F-7234-B447-9972-19379A20FFE5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5A39DED-6465-BC45-B7A7-EEDC88738DE9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C6261CE-D472-6245-99D9-84113F8713E6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E10E1F9-1BDD-734F-A608-CB8C432F8CF1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8FDD924-A89A-114A-BD1A-8FC6A2E58D61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E8C6984-C060-E94A-B0A6-FD3765BF3093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312B194-9A1A-C244-B519-906BB8B86D4E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A1A722F-6452-9C42-B406-0769EEA4CB9B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DAC7F2F-F784-2B49-94C3-D5FD69B2EB87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F2FDA46-0120-484A-AF95-F47CB6E35470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E27B436-198A-C246-8519-D16CC10EA615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F8931FD-9BFA-9F4F-AEE8-EC779C7D1144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31085C2-8D4A-8840-92D5-BD46AC87EEE7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63DD78C-C3A0-674B-BB4E-A83DDC055890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A81D9E04-7D8A-A844-8275-B0D74524E03E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BDE0CABC-E1AD-F447-94EA-9F5E2DDD79EA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783BE7C9-0C51-C441-9FB7-9C2AC8D391DC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3CF96483-11FA-AE48-BF69-B11C1F61C1A5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1273CD6F-243D-8C4F-97A6-424CCF2D2AB0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860FE9AC-3337-6847-83A9-BE3981311617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C639C334-35EF-6B4E-B2D7-7F04A4FD03D2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5958883-AFE4-824C-B5E8-6D870A29DE66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A725F4A5-CBDB-BA4B-9338-AD16BD2343BF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F16D65F7-2142-A342-B728-7874C7B17AC5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540DE5CF-0D4B-CA43-ADEF-DE7C05FA7767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9C6D040-29D3-9249-8856-3066B894D657}"/>
              </a:ext>
            </a:extLst>
          </p:cNvPr>
          <p:cNvGrpSpPr/>
          <p:nvPr/>
        </p:nvGrpSpPr>
        <p:grpSpPr>
          <a:xfrm>
            <a:off x="6223421" y="3530600"/>
            <a:ext cx="3302276" cy="1918320"/>
            <a:chOff x="1600200" y="1257300"/>
            <a:chExt cx="3302276" cy="1918320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03CEB8A-FF11-9744-9053-9C25EEFC6A9E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6343DB6-8691-B04E-8479-B3A60AAF4D66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7ED977B-43F9-A04D-9B3C-999051E58E2F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D831C26-CEFE-5E4B-8D5B-735F039FDE1E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00762AC-F64B-9A4B-97F1-38A6D560833F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DF9C53E-B565-F045-BFCC-35FBC10D6391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DF30387-60D2-514E-8E9E-78F7E245BB79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A429A63-B203-0C40-AAB5-DB950CFF420A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115BA2D0-4D10-424F-8640-35A1E46834F0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ECD906B7-F3A2-5A4F-8784-53C62C5357D3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02081B5-85CB-7B43-BA90-6CCD94A03ACA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6DF1F05-19F7-DC41-8E4F-CEB26971DBE3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62EBA4C-C634-DA41-B5B1-791DBECF9E72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89E1EC39-ECB9-DB4D-9832-62C504F69219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7D7F002-DE55-484A-8711-907F612A993A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1D83685B-067E-B642-8A8B-6C1C231AF2A1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C8F173DD-137D-164F-A2E2-6871FD46337C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977BCD96-5F36-944C-B8C5-6354DC93B30C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21819001-E712-F846-A5AE-E9146C7D7EFF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C23B2D40-B789-1B42-867A-1215AFCA2F96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6231DC42-06E6-2E4D-A5B5-5745931616AC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02649D37-B656-524F-AC30-527F9AF8947C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41375828-2E14-D04B-B416-C6142E625C20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E94B4E51-BA6C-C348-839C-F02B7FE16521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9519E314-2D58-2447-982E-3EE77887BF4A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770EB804-9796-3148-A628-308EB4115BDC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A8B62DB8-B52D-BF4A-970E-5BB15467C3A7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E27B7FF9-7BBB-484A-ADF9-861D862C2389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9F0546E4-0323-CD4D-9E08-F4EFC2B5CABB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2A63531-49DD-D945-ABDB-8230E3449647}"/>
              </a:ext>
            </a:extLst>
          </p:cNvPr>
          <p:cNvGrpSpPr/>
          <p:nvPr/>
        </p:nvGrpSpPr>
        <p:grpSpPr>
          <a:xfrm>
            <a:off x="6274221" y="650823"/>
            <a:ext cx="3302276" cy="1918320"/>
            <a:chOff x="1600200" y="1257300"/>
            <a:chExt cx="3302276" cy="1918320"/>
          </a:xfrm>
        </p:grpSpPr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5E0AF86C-1DE6-3940-960E-CE42790DFA81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63F692B0-3A8A-4245-8FF3-FB522C832DCE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665AAAF8-B724-1444-BABF-D0552EEA237E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F6FC2526-B895-F245-8B65-8A93C270F820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3970F946-75D5-9F41-AD0B-990F48F58645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7716EC93-C59A-744E-AE8F-3BDAF2C91654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5D7C1178-2BCC-0A42-AFEC-B6C85583F2D4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DE3D8CE8-D1C9-4341-BEE1-F0E2AC96E917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3AE992CF-37C3-CB4A-ADB0-47C6502BA8E4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ACD52167-B72E-CD43-8DA2-7028ACE8CE44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5165B9FE-26CA-FC47-BF29-578E4D185ED6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ECD0777-9EEC-0D4A-9F5A-B251EFA5630F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93EE64E8-C38D-8940-9987-A207D45F73CE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C1C86D81-7E58-0B42-8D1D-B55B9A024C14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C39DEB11-1C17-0349-9FD5-EF22BFD8B7D8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46622A0-7922-704A-B01B-D4E69B73968C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2E8708D3-5AB6-1C4A-ADF6-891C9764C068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C2D9D1FE-D227-894B-8AE7-2D898E00FC33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148" name="フリーフォーム 147">
              <a:extLst>
                <a:ext uri="{FF2B5EF4-FFF2-40B4-BE49-F238E27FC236}">
                  <a16:creationId xmlns:a16="http://schemas.microsoft.com/office/drawing/2014/main" id="{210F823D-DC30-9A4B-8EBF-C129A7453B86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フリーフォーム 148">
              <a:extLst>
                <a:ext uri="{FF2B5EF4-FFF2-40B4-BE49-F238E27FC236}">
                  <a16:creationId xmlns:a16="http://schemas.microsoft.com/office/drawing/2014/main" id="{AEE57001-EB33-1F41-AC9B-74C79E1CCA5C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フリーフォーム 149">
              <a:extLst>
                <a:ext uri="{FF2B5EF4-FFF2-40B4-BE49-F238E27FC236}">
                  <a16:creationId xmlns:a16="http://schemas.microsoft.com/office/drawing/2014/main" id="{C5E19C6B-C146-2642-873E-15128F85CA4E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フリーフォーム 150">
              <a:extLst>
                <a:ext uri="{FF2B5EF4-FFF2-40B4-BE49-F238E27FC236}">
                  <a16:creationId xmlns:a16="http://schemas.microsoft.com/office/drawing/2014/main" id="{2F83B47F-DF10-4A4B-A026-40E1F0D3D370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フリーフォーム 151">
              <a:extLst>
                <a:ext uri="{FF2B5EF4-FFF2-40B4-BE49-F238E27FC236}">
                  <a16:creationId xmlns:a16="http://schemas.microsoft.com/office/drawing/2014/main" id="{52143381-F522-D041-8770-FB629A6FE5B2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フリーフォーム 152">
              <a:extLst>
                <a:ext uri="{FF2B5EF4-FFF2-40B4-BE49-F238E27FC236}">
                  <a16:creationId xmlns:a16="http://schemas.microsoft.com/office/drawing/2014/main" id="{D3645800-13D4-2845-98C5-F6E7CBB045CC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フリーフォーム 153">
              <a:extLst>
                <a:ext uri="{FF2B5EF4-FFF2-40B4-BE49-F238E27FC236}">
                  <a16:creationId xmlns:a16="http://schemas.microsoft.com/office/drawing/2014/main" id="{E2B3B348-D2F8-0048-AF69-EFB6D3D74E3E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フリーフォーム 154">
              <a:extLst>
                <a:ext uri="{FF2B5EF4-FFF2-40B4-BE49-F238E27FC236}">
                  <a16:creationId xmlns:a16="http://schemas.microsoft.com/office/drawing/2014/main" id="{F39D3ADD-E175-0848-9D1A-16F37A99C547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フリーフォーム 155">
              <a:extLst>
                <a:ext uri="{FF2B5EF4-FFF2-40B4-BE49-F238E27FC236}">
                  <a16:creationId xmlns:a16="http://schemas.microsoft.com/office/drawing/2014/main" id="{60482DE0-4271-AB47-9CD9-DA7BC9678F72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フリーフォーム 156">
              <a:extLst>
                <a:ext uri="{FF2B5EF4-FFF2-40B4-BE49-F238E27FC236}">
                  <a16:creationId xmlns:a16="http://schemas.microsoft.com/office/drawing/2014/main" id="{C8D96006-F36B-784F-9D68-0FFED47D4910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フリーフォーム 157">
              <a:extLst>
                <a:ext uri="{FF2B5EF4-FFF2-40B4-BE49-F238E27FC236}">
                  <a16:creationId xmlns:a16="http://schemas.microsoft.com/office/drawing/2014/main" id="{494E7482-F30E-A74C-8FE3-F3F3166341CE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DB140BDD-6422-1D4D-8B68-BF5FFB8DD51D}"/>
              </a:ext>
            </a:extLst>
          </p:cNvPr>
          <p:cNvGrpSpPr/>
          <p:nvPr/>
        </p:nvGrpSpPr>
        <p:grpSpPr>
          <a:xfrm>
            <a:off x="1017085" y="657599"/>
            <a:ext cx="3302276" cy="1918320"/>
            <a:chOff x="1600200" y="1257300"/>
            <a:chExt cx="3302276" cy="1918320"/>
          </a:xfrm>
        </p:grpSpPr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1FACF583-84EB-1445-AD91-3239399B74AC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259CC710-D5DA-6B46-BE4C-20EB62FA8416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BC79867D-27A4-BD43-A971-4161AEAD5CB8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EABA7DC5-0406-5949-8426-6274E352262A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46C662D1-786E-AE44-8A3D-D8DA95054604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EA7F1B8B-E2CB-BC4D-9F73-B284CDD90FF0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A8EF370A-B27F-8643-9803-94D031B943F8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82514EDD-307D-8F46-9CB3-1BB8B2862B52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17979A97-6467-6148-B846-8A0D7C244388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1AB8DFB3-B154-DA4A-BC27-25B69A8C0E9F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13619B22-FB37-3C43-86C8-B54CF09B6BA9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4E750C31-4113-BF43-83B7-CA09C59D56B1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143931A5-F23C-274C-A4B1-72A7A8BCBFD0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9D0A5423-97B9-DC48-83FA-30C131E39B01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00545A29-F949-BA48-9E3C-A13CEB7EC6E0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CB92BEB7-6D58-0446-B29B-A6B6C3A36AF5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CA5E116F-92EA-4048-A100-19FBE2DAF99C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A89A3A2B-6226-864D-A7ED-BCA80E6648AB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178" name="フリーフォーム 177">
              <a:extLst>
                <a:ext uri="{FF2B5EF4-FFF2-40B4-BE49-F238E27FC236}">
                  <a16:creationId xmlns:a16="http://schemas.microsoft.com/office/drawing/2014/main" id="{21F69861-46CA-D347-BA46-A671625430BF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フリーフォーム 178">
              <a:extLst>
                <a:ext uri="{FF2B5EF4-FFF2-40B4-BE49-F238E27FC236}">
                  <a16:creationId xmlns:a16="http://schemas.microsoft.com/office/drawing/2014/main" id="{D89D9AD1-27E6-7C4A-93C8-DCBD54231A5D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フリーフォーム 179">
              <a:extLst>
                <a:ext uri="{FF2B5EF4-FFF2-40B4-BE49-F238E27FC236}">
                  <a16:creationId xmlns:a16="http://schemas.microsoft.com/office/drawing/2014/main" id="{A6BCC7CB-4F8E-4746-9069-03A90FB05D9C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フリーフォーム 180">
              <a:extLst>
                <a:ext uri="{FF2B5EF4-FFF2-40B4-BE49-F238E27FC236}">
                  <a16:creationId xmlns:a16="http://schemas.microsoft.com/office/drawing/2014/main" id="{EEF6F94A-AD54-BE47-972C-A1803636416A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フリーフォーム 181">
              <a:extLst>
                <a:ext uri="{FF2B5EF4-FFF2-40B4-BE49-F238E27FC236}">
                  <a16:creationId xmlns:a16="http://schemas.microsoft.com/office/drawing/2014/main" id="{EF5AECAE-62CB-2B44-8FE1-9B00D7948867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フリーフォーム 182">
              <a:extLst>
                <a:ext uri="{FF2B5EF4-FFF2-40B4-BE49-F238E27FC236}">
                  <a16:creationId xmlns:a16="http://schemas.microsoft.com/office/drawing/2014/main" id="{AE51C46A-7413-864A-B4E1-EFD9BC281384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フリーフォーム 183">
              <a:extLst>
                <a:ext uri="{FF2B5EF4-FFF2-40B4-BE49-F238E27FC236}">
                  <a16:creationId xmlns:a16="http://schemas.microsoft.com/office/drawing/2014/main" id="{A9FF5672-66AD-4641-B4A2-FDD8B31F7246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フリーフォーム 184">
              <a:extLst>
                <a:ext uri="{FF2B5EF4-FFF2-40B4-BE49-F238E27FC236}">
                  <a16:creationId xmlns:a16="http://schemas.microsoft.com/office/drawing/2014/main" id="{28DA1BC7-A13C-2648-B3D5-B3766D3B0C91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フリーフォーム 185">
              <a:extLst>
                <a:ext uri="{FF2B5EF4-FFF2-40B4-BE49-F238E27FC236}">
                  <a16:creationId xmlns:a16="http://schemas.microsoft.com/office/drawing/2014/main" id="{71FB4DE7-E49F-F744-AF8A-7B45C70195AC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フリーフォーム 186">
              <a:extLst>
                <a:ext uri="{FF2B5EF4-FFF2-40B4-BE49-F238E27FC236}">
                  <a16:creationId xmlns:a16="http://schemas.microsoft.com/office/drawing/2014/main" id="{4EC32E00-DFE4-DA44-81C1-D2A6A81C942C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フリーフォーム 187">
              <a:extLst>
                <a:ext uri="{FF2B5EF4-FFF2-40B4-BE49-F238E27FC236}">
                  <a16:creationId xmlns:a16="http://schemas.microsoft.com/office/drawing/2014/main" id="{B9BFBFB4-2E39-F643-9B66-560D66989D65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6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29FF837-5F3D-1E49-B606-05E5A1D07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19499"/>
              </p:ext>
            </p:extLst>
          </p:nvPr>
        </p:nvGraphicFramePr>
        <p:xfrm>
          <a:off x="0" y="20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DF8C3B6-041F-F74C-B4BF-190A75B5415D}"/>
              </a:ext>
            </a:extLst>
          </p:cNvPr>
          <p:cNvGrpSpPr/>
          <p:nvPr/>
        </p:nvGrpSpPr>
        <p:grpSpPr>
          <a:xfrm>
            <a:off x="634862" y="546100"/>
            <a:ext cx="3302276" cy="1918320"/>
            <a:chOff x="1600200" y="1257300"/>
            <a:chExt cx="3302276" cy="191832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A6AFDF8-E02E-C343-95D4-9F5AAEC61B27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5BDA926-FD7D-DA44-913D-2A2309795D8C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CC98615-C511-4647-931D-96DB32B0E522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78D4E76-6746-3343-80CB-B6A298242051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EF65060-15A9-E745-8764-838DBA57486E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12A681B-7FD7-0C43-B218-D26E29242F8F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875D023-BA1D-2D4E-8378-A6E7B72666D4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64C9E-9A02-144B-B7EF-CE1027A313B9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A1AC720-CB18-874F-AB30-D8A6BBAC4164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25F2A37-533A-F040-965B-5A9F9117E51E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F32F98F-FE59-8A40-8D17-C01D45A79F9A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214E21A-97E1-E14C-81D2-EDCDB0D477F2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4BE597B-6758-9B4A-8A8C-B0A8B85FEF1C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AE7F214-63A1-C948-8EA2-80264BFE79D1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5A01184-899F-1D4E-83CB-A57C91577FE9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8926AC6-8940-9448-A159-115B0675A7FF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62674B0-28C2-E949-A570-35ABD24BA795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B649DD8-506F-4541-82D4-40171AAF8ED2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50BB763E-96C1-7443-A8B5-EC2B936AB8DA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68B9527-A6DD-6647-9E34-8ECB713D4106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A25CE90B-B234-FD49-817A-5D2ACAD5267E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3C173157-B807-2A4F-9DD0-0AE6C12BD32D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7713B709-33F0-8643-8FA3-4889764C9B53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48C4E5BA-36CF-CA4B-A30D-30730BD43F57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6E185607-FB90-0C4E-9104-D71C35B8DDFC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0A080997-0D64-B544-BE2A-81648F25FD85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B476D946-976E-2A40-B58D-DEA25617AEF2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4D1CAE5E-811A-6944-BF4E-189572A3AC81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3558A184-FD04-1B42-B0BD-C316E23BC09A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1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14E0AB37-C056-064C-B79B-66D2C39A4864}"/>
              </a:ext>
            </a:extLst>
          </p:cNvPr>
          <p:cNvGrpSpPr/>
          <p:nvPr/>
        </p:nvGrpSpPr>
        <p:grpSpPr>
          <a:xfrm>
            <a:off x="368300" y="3670300"/>
            <a:ext cx="4572000" cy="2743200"/>
            <a:chOff x="368300" y="3670300"/>
            <a:chExt cx="4572000" cy="2743200"/>
          </a:xfrm>
        </p:grpSpPr>
        <p:graphicFrame>
          <p:nvGraphicFramePr>
            <p:cNvPr id="6" name="グラフ 5">
              <a:extLst>
                <a:ext uri="{FF2B5EF4-FFF2-40B4-BE49-F238E27FC236}">
                  <a16:creationId xmlns:a16="http://schemas.microsoft.com/office/drawing/2014/main" id="{819FA3F1-ABCD-394D-8DD8-11802C167A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499899"/>
                </p:ext>
              </p:extLst>
            </p:nvPr>
          </p:nvGraphicFramePr>
          <p:xfrm>
            <a:off x="368300" y="36703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F5FD50D-5A8E-434A-BF72-2BB1DED7D7F4}"/>
                </a:ext>
              </a:extLst>
            </p:cNvPr>
            <p:cNvGrpSpPr/>
            <p:nvPr/>
          </p:nvGrpSpPr>
          <p:grpSpPr>
            <a:xfrm>
              <a:off x="1003162" y="4013200"/>
              <a:ext cx="3302276" cy="1918320"/>
              <a:chOff x="1600200" y="1257300"/>
              <a:chExt cx="3302276" cy="1918320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0860ACB-D3BD-DB49-A1F1-703DEF104945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283063-6A8B-0E4B-B674-17EEBF81F3C1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E5C3914-9E58-6646-AF4E-F254DBD3DC64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AA2C70-69E0-F34D-BC93-C19BE19FCA3E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6D04596-6BD2-DB4C-9430-64FB36604A77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8246412-9D7D-924C-B72B-3C2E837B9A23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1EAA664-A2A9-604B-92B9-9152B5DE5528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EFC7D78-D421-E342-AE05-6393FCBB7126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504EBFF-7C0F-C24C-A703-779BB28A5920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C6566D8-0E6B-DA49-90AD-0B3EE167C84B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9020323-A58C-1E44-9E7B-AE28AD46E901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489CFF4-E670-7C46-88DA-A989372C60A4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BBCB91E-CB69-6445-A638-4D7E099238D7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A78F971-5937-D446-9D17-C50E76B53033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D5DC8E-1B33-BF47-AC67-265014A1C3DC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201E604-F8F1-FD4F-8A6B-B29E7F918784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D5A71A8-B8C9-774C-ACD5-4E2B79E16960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15A3C2C-CC70-DF40-8BC4-3B17859B1F17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71A295AC-E469-A545-BBF0-25AEE3F58752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85583FD0-C9DE-2A4A-BCB5-C8DF3BA1B318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89F4C31D-7BC3-8F40-B831-BD2040666FFB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7973645F-7307-7847-A7DE-EA6FF98A7C5B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632DA054-0982-8B49-A039-DDDB9DD717C2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リーフォーム 31">
                <a:extLst>
                  <a:ext uri="{FF2B5EF4-FFF2-40B4-BE49-F238E27FC236}">
                    <a16:creationId xmlns:a16="http://schemas.microsoft.com/office/drawing/2014/main" id="{487E3926-DD8F-C14F-9DBF-311096B90FB0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>
                <a:extLst>
                  <a:ext uri="{FF2B5EF4-FFF2-40B4-BE49-F238E27FC236}">
                    <a16:creationId xmlns:a16="http://schemas.microsoft.com/office/drawing/2014/main" id="{A8A026C9-2C41-C549-AE23-EA5BB3A4794B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0F908D3D-C847-DE42-8C52-0C20827A5291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リーフォーム 34">
                <a:extLst>
                  <a:ext uri="{FF2B5EF4-FFF2-40B4-BE49-F238E27FC236}">
                    <a16:creationId xmlns:a16="http://schemas.microsoft.com/office/drawing/2014/main" id="{7343CF0A-824E-874A-8504-D2923A20EAA8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>
                <a:extLst>
                  <a:ext uri="{FF2B5EF4-FFF2-40B4-BE49-F238E27FC236}">
                    <a16:creationId xmlns:a16="http://schemas.microsoft.com/office/drawing/2014/main" id="{88B6F0FE-6D8F-A84E-9C2F-2AF293A2E3FE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フリーフォーム 36">
                <a:extLst>
                  <a:ext uri="{FF2B5EF4-FFF2-40B4-BE49-F238E27FC236}">
                    <a16:creationId xmlns:a16="http://schemas.microsoft.com/office/drawing/2014/main" id="{EE9F3BFE-07C6-BA46-A228-F8DEC61DB72E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45651968-E128-EB4E-85AE-E9ED67046AB3}"/>
              </a:ext>
            </a:extLst>
          </p:cNvPr>
          <p:cNvGrpSpPr/>
          <p:nvPr/>
        </p:nvGrpSpPr>
        <p:grpSpPr>
          <a:xfrm>
            <a:off x="368300" y="571500"/>
            <a:ext cx="4572000" cy="2743200"/>
            <a:chOff x="368300" y="571500"/>
            <a:chExt cx="4572000" cy="2743200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6BA80CCC-0365-4445-891B-E51694E7268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79151043"/>
                </p:ext>
              </p:extLst>
            </p:nvPr>
          </p:nvGraphicFramePr>
          <p:xfrm>
            <a:off x="368300" y="5715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8DF0D7C9-7BCA-FF4F-8B1D-FC08810A5579}"/>
                </a:ext>
              </a:extLst>
            </p:cNvPr>
            <p:cNvGrpSpPr/>
            <p:nvPr/>
          </p:nvGrpSpPr>
          <p:grpSpPr>
            <a:xfrm>
              <a:off x="990324" y="913780"/>
              <a:ext cx="3302276" cy="1918320"/>
              <a:chOff x="1600200" y="1257300"/>
              <a:chExt cx="3302276" cy="1918320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C0C343E-DDFF-2846-860E-8A5AA16F1049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68E5C37-5774-024A-B5F1-75D3CE85AC4E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C5B4D7-DA66-F74A-8C29-299CF0A92C2A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013F3C-E3F6-014B-84E8-0F0061FAE14C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7347BFC-16BC-B745-BE8A-6EC4DD16839A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5652BFD-3DD1-6849-B908-A4D7336A4982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36A82C2-B5EC-E645-9C9D-3FE87844CA13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5E6DA2B-9B65-4D4C-8496-191F829453B3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CC27447-AAB2-CE43-B0DA-AD903C39F925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93E47-0776-454D-A1D5-5F123FD4A562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66D2165-F076-5649-96DA-688AF76BD894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F95F69D-E5CA-CC49-BFAE-F238C2EC1F43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14654F9-2094-7249-AC82-4517CD99D227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FB62BF5-B71E-664C-8FC9-6224A3D10BB0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A84274E-F597-0542-8795-63E57BCDA046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DAD5D5D-E1F6-2743-9FDA-5EECD89CCC77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037F988-8EA7-2E46-A57B-F5F8F307C7CE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810D7FA-F8DA-F04E-A0EC-E4363D9086DE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57" name="フリーフォーム 56">
                <a:extLst>
                  <a:ext uri="{FF2B5EF4-FFF2-40B4-BE49-F238E27FC236}">
                    <a16:creationId xmlns:a16="http://schemas.microsoft.com/office/drawing/2014/main" id="{1F1A1A32-A42F-0F49-A7A1-CADB711D873E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>
                <a:extLst>
                  <a:ext uri="{FF2B5EF4-FFF2-40B4-BE49-F238E27FC236}">
                    <a16:creationId xmlns:a16="http://schemas.microsoft.com/office/drawing/2014/main" id="{098AFA78-F8F9-BA45-A8F4-592236ACC46D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リーフォーム 58">
                <a:extLst>
                  <a:ext uri="{FF2B5EF4-FFF2-40B4-BE49-F238E27FC236}">
                    <a16:creationId xmlns:a16="http://schemas.microsoft.com/office/drawing/2014/main" id="{C15E41D0-6742-8F47-85E0-B72A1444B66E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>
                <a:extLst>
                  <a:ext uri="{FF2B5EF4-FFF2-40B4-BE49-F238E27FC236}">
                    <a16:creationId xmlns:a16="http://schemas.microsoft.com/office/drawing/2014/main" id="{03322CC8-96FA-BC49-8CB3-0DBCD9052548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id="{86E3CAA2-A066-6546-9072-268D4498130F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>
                <a:extLst>
                  <a:ext uri="{FF2B5EF4-FFF2-40B4-BE49-F238E27FC236}">
                    <a16:creationId xmlns:a16="http://schemas.microsoft.com/office/drawing/2014/main" id="{51F09F6C-FDA2-AC48-BA51-53CFF5075E81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>
                <a:extLst>
                  <a:ext uri="{FF2B5EF4-FFF2-40B4-BE49-F238E27FC236}">
                    <a16:creationId xmlns:a16="http://schemas.microsoft.com/office/drawing/2014/main" id="{3BA74F7E-CF1E-EC44-8E68-9C3F084442FA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>
                <a:extLst>
                  <a:ext uri="{FF2B5EF4-FFF2-40B4-BE49-F238E27FC236}">
                    <a16:creationId xmlns:a16="http://schemas.microsoft.com/office/drawing/2014/main" id="{FAE185B4-B67B-9246-8801-397A929ADE12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>
                <a:extLst>
                  <a:ext uri="{FF2B5EF4-FFF2-40B4-BE49-F238E27FC236}">
                    <a16:creationId xmlns:a16="http://schemas.microsoft.com/office/drawing/2014/main" id="{E4C40F8D-9FE2-0143-9051-3BA4A163254C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>
                <a:extLst>
                  <a:ext uri="{FF2B5EF4-FFF2-40B4-BE49-F238E27FC236}">
                    <a16:creationId xmlns:a16="http://schemas.microsoft.com/office/drawing/2014/main" id="{B64CC292-B780-FD43-8BF8-298A827110C4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>
                <a:extLst>
                  <a:ext uri="{FF2B5EF4-FFF2-40B4-BE49-F238E27FC236}">
                    <a16:creationId xmlns:a16="http://schemas.microsoft.com/office/drawing/2014/main" id="{39EDC2FA-C741-7643-ADB4-17EDE543E172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62252C1-9D29-FC4B-A89A-E06899FE1B88}"/>
              </a:ext>
            </a:extLst>
          </p:cNvPr>
          <p:cNvGrpSpPr/>
          <p:nvPr/>
        </p:nvGrpSpPr>
        <p:grpSpPr>
          <a:xfrm>
            <a:off x="5969000" y="571500"/>
            <a:ext cx="4572000" cy="2743200"/>
            <a:chOff x="5969000" y="571500"/>
            <a:chExt cx="4572000" cy="2743200"/>
          </a:xfrm>
        </p:grpSpPr>
        <p:graphicFrame>
          <p:nvGraphicFramePr>
            <p:cNvPr id="5" name="グラフ 4">
              <a:extLst>
                <a:ext uri="{FF2B5EF4-FFF2-40B4-BE49-F238E27FC236}">
                  <a16:creationId xmlns:a16="http://schemas.microsoft.com/office/drawing/2014/main" id="{5D5C6BD6-AB3D-BA49-96F7-9A8B0F33CD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9548133"/>
                </p:ext>
              </p:extLst>
            </p:nvPr>
          </p:nvGraphicFramePr>
          <p:xfrm>
            <a:off x="5969000" y="5715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4F2A0B32-A9FE-604A-BD7F-E4F2134F8555}"/>
                </a:ext>
              </a:extLst>
            </p:cNvPr>
            <p:cNvGrpSpPr/>
            <p:nvPr/>
          </p:nvGrpSpPr>
          <p:grpSpPr>
            <a:xfrm>
              <a:off x="6578600" y="902936"/>
              <a:ext cx="3302276" cy="1918320"/>
              <a:chOff x="1600200" y="1257300"/>
              <a:chExt cx="3302276" cy="1918320"/>
            </a:xfrm>
          </p:grpSpPr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044E8DB-9582-0B4C-B51A-749E6161971A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13B2F5D-6EAA-6C46-89F0-AEADAC9C8A06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13FDF7A-9661-2241-AFF4-A280712A334C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2935F6A-808C-4544-A5FA-3FC0CC54416A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9597CB3-E1F6-EF40-8AE6-3CD73E3A4339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BE148D-7566-2948-97F5-E57AF6316EE1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8D2E64-7932-814C-9A2E-58C51C05689A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4A7A8B-CF62-0942-A222-F8393A06FEC4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5898F41-EF06-534A-B8DF-4D9A27451C3F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9405E53-8C37-7D47-B497-3C151E9E595A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71C459-845C-5547-B736-7BA105688B23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F06D2DD-C160-9B44-A38D-64DB2C169DAE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0928A85-FCC1-F64E-9F08-E0F66B4D55CF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86E9143-A8B4-264A-8E96-040B85F85099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CB8E1FF-5189-E447-BDA4-6E5F36F2AE57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6F472B48-5E38-9C43-9037-7D6B57DD8F3F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032FDA2-C6F6-7F40-9473-4B55FED76289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C5386F2-BFAE-3E4E-8AB2-D2CE193269AF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87" name="フリーフォーム 86">
                <a:extLst>
                  <a:ext uri="{FF2B5EF4-FFF2-40B4-BE49-F238E27FC236}">
                    <a16:creationId xmlns:a16="http://schemas.microsoft.com/office/drawing/2014/main" id="{84186EC3-EB94-5F4F-A435-EDE3B2B6404A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>
                <a:extLst>
                  <a:ext uri="{FF2B5EF4-FFF2-40B4-BE49-F238E27FC236}">
                    <a16:creationId xmlns:a16="http://schemas.microsoft.com/office/drawing/2014/main" id="{AF276F37-E3E7-A245-9213-56310D2032FB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>
                <a:extLst>
                  <a:ext uri="{FF2B5EF4-FFF2-40B4-BE49-F238E27FC236}">
                    <a16:creationId xmlns:a16="http://schemas.microsoft.com/office/drawing/2014/main" id="{D55D9EDC-AD87-BF49-9343-4D32419666C6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 89">
                <a:extLst>
                  <a:ext uri="{FF2B5EF4-FFF2-40B4-BE49-F238E27FC236}">
                    <a16:creationId xmlns:a16="http://schemas.microsoft.com/office/drawing/2014/main" id="{D924E1EC-0834-3C4A-AFB7-BA03476A29E6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フリーフォーム 90">
                <a:extLst>
                  <a:ext uri="{FF2B5EF4-FFF2-40B4-BE49-F238E27FC236}">
                    <a16:creationId xmlns:a16="http://schemas.microsoft.com/office/drawing/2014/main" id="{65CA2563-3797-5B46-94C7-CB4951C58C0B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フリーフォーム 91">
                <a:extLst>
                  <a:ext uri="{FF2B5EF4-FFF2-40B4-BE49-F238E27FC236}">
                    <a16:creationId xmlns:a16="http://schemas.microsoft.com/office/drawing/2014/main" id="{66703750-FECA-2C4B-A1D0-E6EC6BB0DEE9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リーフォーム 92">
                <a:extLst>
                  <a:ext uri="{FF2B5EF4-FFF2-40B4-BE49-F238E27FC236}">
                    <a16:creationId xmlns:a16="http://schemas.microsoft.com/office/drawing/2014/main" id="{4D63E515-884D-6B4D-A307-2ED7E59279CF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フリーフォーム 93">
                <a:extLst>
                  <a:ext uri="{FF2B5EF4-FFF2-40B4-BE49-F238E27FC236}">
                    <a16:creationId xmlns:a16="http://schemas.microsoft.com/office/drawing/2014/main" id="{0780F598-DDC1-3343-AD01-793EB5C18C6C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フリーフォーム 94">
                <a:extLst>
                  <a:ext uri="{FF2B5EF4-FFF2-40B4-BE49-F238E27FC236}">
                    <a16:creationId xmlns:a16="http://schemas.microsoft.com/office/drawing/2014/main" id="{BB3B236C-E1D8-6748-ADA3-0E705365CE60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フリーフォーム 95">
                <a:extLst>
                  <a:ext uri="{FF2B5EF4-FFF2-40B4-BE49-F238E27FC236}">
                    <a16:creationId xmlns:a16="http://schemas.microsoft.com/office/drawing/2014/main" id="{DCF07054-5796-9449-9399-663759609989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フリーフォーム 96">
                <a:extLst>
                  <a:ext uri="{FF2B5EF4-FFF2-40B4-BE49-F238E27FC236}">
                    <a16:creationId xmlns:a16="http://schemas.microsoft.com/office/drawing/2014/main" id="{922334AA-DDC7-BB46-848A-0185039EA4FF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CFA2A844-8E54-4248-B6BB-1D359FED8DD9}"/>
              </a:ext>
            </a:extLst>
          </p:cNvPr>
          <p:cNvGrpSpPr/>
          <p:nvPr/>
        </p:nvGrpSpPr>
        <p:grpSpPr>
          <a:xfrm>
            <a:off x="5969000" y="3670300"/>
            <a:ext cx="4572000" cy="2743200"/>
            <a:chOff x="5969000" y="3670300"/>
            <a:chExt cx="4572000" cy="2743200"/>
          </a:xfrm>
        </p:grpSpPr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CF3B3A30-BFD9-3E4C-9ED4-605D2CA922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51918"/>
                </p:ext>
              </p:extLst>
            </p:nvPr>
          </p:nvGraphicFramePr>
          <p:xfrm>
            <a:off x="5969000" y="36703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E857E93-3F88-5D40-B482-C6CB709E669C}"/>
                </a:ext>
              </a:extLst>
            </p:cNvPr>
            <p:cNvGrpSpPr/>
            <p:nvPr/>
          </p:nvGrpSpPr>
          <p:grpSpPr>
            <a:xfrm>
              <a:off x="6591300" y="3999880"/>
              <a:ext cx="3302276" cy="1918320"/>
              <a:chOff x="1600200" y="1257300"/>
              <a:chExt cx="3302276" cy="1918320"/>
            </a:xfrm>
          </p:grpSpPr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FE4B496-D691-F84E-8F5A-E8277271D813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3530413-70F3-CF46-9224-781D00F1BF9C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6937796B-5615-DE4E-BAC2-F47F5FCBFFF2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AD308852-0FF5-8A49-B4EF-CBC048666CB2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2F1A060A-1FD8-1B4D-8B5B-1A7E448B874A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E119322-DD12-2245-B742-03E3C8BB964D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BB99334-78AD-8F44-B5AA-74A2946E19CD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962DE8A-54CC-0641-84CF-3E175185FEB2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026073E0-9A22-CB41-A979-D203C3C52777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6D64013C-D0DF-F14E-8574-4F4129C4ED11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A219184F-B5D9-D549-AA77-4B59C3677B16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B33FB55A-B845-D842-AC00-7B073C28EA4D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FCCF59AA-D6EC-B245-A306-DBC644EACE8E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05475BE7-DEC8-1648-B0AA-FDE124FAC9CA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8500E42-AF5E-9F46-B77E-639E6D16848E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AF0B1B1-C285-4A4C-A3DD-30841BB940C5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60F46581-6625-FD41-AC60-1C71C798BACF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7DAA3E-E2E1-F44C-8181-B074348AF0F3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117" name="フリーフォーム 116">
                <a:extLst>
                  <a:ext uri="{FF2B5EF4-FFF2-40B4-BE49-F238E27FC236}">
                    <a16:creationId xmlns:a16="http://schemas.microsoft.com/office/drawing/2014/main" id="{687B4254-E195-704A-AE63-4FCA21E0F833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フリーフォーム 117">
                <a:extLst>
                  <a:ext uri="{FF2B5EF4-FFF2-40B4-BE49-F238E27FC236}">
                    <a16:creationId xmlns:a16="http://schemas.microsoft.com/office/drawing/2014/main" id="{4B4CA3FD-EEA8-3F43-AFCD-819B5B0C1BFB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フリーフォーム 118">
                <a:extLst>
                  <a:ext uri="{FF2B5EF4-FFF2-40B4-BE49-F238E27FC236}">
                    <a16:creationId xmlns:a16="http://schemas.microsoft.com/office/drawing/2014/main" id="{F765C4BB-8533-F74F-A23C-AB56A985949F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フリーフォーム 119">
                <a:extLst>
                  <a:ext uri="{FF2B5EF4-FFF2-40B4-BE49-F238E27FC236}">
                    <a16:creationId xmlns:a16="http://schemas.microsoft.com/office/drawing/2014/main" id="{0AFE26C2-5448-BD40-8809-AD6C380D33FE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フリーフォーム 120">
                <a:extLst>
                  <a:ext uri="{FF2B5EF4-FFF2-40B4-BE49-F238E27FC236}">
                    <a16:creationId xmlns:a16="http://schemas.microsoft.com/office/drawing/2014/main" id="{116AA37C-8AA0-7C44-B6E8-489864886631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フリーフォーム 121">
                <a:extLst>
                  <a:ext uri="{FF2B5EF4-FFF2-40B4-BE49-F238E27FC236}">
                    <a16:creationId xmlns:a16="http://schemas.microsoft.com/office/drawing/2014/main" id="{1FEE09A0-6138-D540-8A70-425D8FFEF2F9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フリーフォーム 122">
                <a:extLst>
                  <a:ext uri="{FF2B5EF4-FFF2-40B4-BE49-F238E27FC236}">
                    <a16:creationId xmlns:a16="http://schemas.microsoft.com/office/drawing/2014/main" id="{EB608AAA-1B8C-6D45-947D-75183AF6585A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リーフォーム 123">
                <a:extLst>
                  <a:ext uri="{FF2B5EF4-FFF2-40B4-BE49-F238E27FC236}">
                    <a16:creationId xmlns:a16="http://schemas.microsoft.com/office/drawing/2014/main" id="{18CD9CD4-7D2C-6B4D-9887-46D331E2507F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リーフォーム 124">
                <a:extLst>
                  <a:ext uri="{FF2B5EF4-FFF2-40B4-BE49-F238E27FC236}">
                    <a16:creationId xmlns:a16="http://schemas.microsoft.com/office/drawing/2014/main" id="{0642D0D9-1B2F-2C40-A9E0-84636E7932BB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フリーフォーム 125">
                <a:extLst>
                  <a:ext uri="{FF2B5EF4-FFF2-40B4-BE49-F238E27FC236}">
                    <a16:creationId xmlns:a16="http://schemas.microsoft.com/office/drawing/2014/main" id="{F40D4399-BE60-1447-8C19-4A2BCB3703CE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フリーフォーム 126">
                <a:extLst>
                  <a:ext uri="{FF2B5EF4-FFF2-40B4-BE49-F238E27FC236}">
                    <a16:creationId xmlns:a16="http://schemas.microsoft.com/office/drawing/2014/main" id="{5E3E1553-53B3-2F4E-A0E3-5D4493279B4A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5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EF00DE4E-42E6-9949-BF6D-F5590CCB8896}"/>
              </a:ext>
            </a:extLst>
          </p:cNvPr>
          <p:cNvGrpSpPr/>
          <p:nvPr/>
        </p:nvGrpSpPr>
        <p:grpSpPr>
          <a:xfrm>
            <a:off x="622300" y="355600"/>
            <a:ext cx="4572000" cy="2743200"/>
            <a:chOff x="622300" y="355600"/>
            <a:chExt cx="4572000" cy="2743200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34465642-0F36-F043-AE6F-4DA52A5FFD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9026255"/>
                </p:ext>
              </p:extLst>
            </p:nvPr>
          </p:nvGraphicFramePr>
          <p:xfrm>
            <a:off x="622300" y="355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C2DEFA8-DDBB-CA4B-A58E-EBDBB4DD22D5}"/>
                </a:ext>
              </a:extLst>
            </p:cNvPr>
            <p:cNvGrpSpPr/>
            <p:nvPr/>
          </p:nvGrpSpPr>
          <p:grpSpPr>
            <a:xfrm>
              <a:off x="1257162" y="673100"/>
              <a:ext cx="3302276" cy="1918320"/>
              <a:chOff x="1600200" y="1257300"/>
              <a:chExt cx="3302276" cy="1918320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4A6416D-A0D0-D541-93F5-509B77AA04CA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C7CABF8-C805-4340-BD88-271D5C6725AE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A89B523-28B8-C848-BC58-DB1870F47EF7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97C74EA-5D4B-E940-A44B-53FC09808AAD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BA7DC52-86FC-1C4C-BFD7-E4D2B920490D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62A4AC5-DB15-D243-90DE-ABC60E0944A3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848829-1D2B-2444-BE1C-7FBFF8C0AAD2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0FA1716-FA7D-2944-9CE6-2A78AA389F92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CEAE23-649A-DE4C-9127-5822BED15AF2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E73BA83-7C7E-684C-8963-B745CCF7FFD1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DAA7D79-6974-F541-8839-C9D754066907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F11F44-92F1-6F44-9AC3-26D349349728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B364069-1D17-E345-BACC-37C9A22878A4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B9E5BDA-3954-5B4B-9DCD-05D470003F62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2A59F7C-86B2-2144-B8A8-2EC20CF7C538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6C139A1-64F9-8F43-BBAB-20E41BC653A5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A7272C-B99C-9042-B02C-6D2FABC860D0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C664C54-C020-6D4B-B52F-05F4C5929AA3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4F72EB2B-9BEB-B845-AF65-FD02E67F8566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22A624C1-7290-5E48-BACB-96D3833E27D4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18279772-61AA-9742-9CC4-7902A28DB240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FBA3F0B6-7F4B-8E41-824C-33D602507BC6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5749C4C3-3D56-2549-8FCF-D1CB76D6EC32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リーフォーム 31">
                <a:extLst>
                  <a:ext uri="{FF2B5EF4-FFF2-40B4-BE49-F238E27FC236}">
                    <a16:creationId xmlns:a16="http://schemas.microsoft.com/office/drawing/2014/main" id="{637B88DE-E3A1-7D4A-B943-F3E42241299F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>
                <a:extLst>
                  <a:ext uri="{FF2B5EF4-FFF2-40B4-BE49-F238E27FC236}">
                    <a16:creationId xmlns:a16="http://schemas.microsoft.com/office/drawing/2014/main" id="{04A188FC-94AF-7B47-95A7-14342C9EC1AC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035F60CD-EDC5-A349-9287-2D643E35FDF7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リーフォーム 34">
                <a:extLst>
                  <a:ext uri="{FF2B5EF4-FFF2-40B4-BE49-F238E27FC236}">
                    <a16:creationId xmlns:a16="http://schemas.microsoft.com/office/drawing/2014/main" id="{CFB3AE08-2B80-1C43-96D3-383B1CA73A36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>
                <a:extLst>
                  <a:ext uri="{FF2B5EF4-FFF2-40B4-BE49-F238E27FC236}">
                    <a16:creationId xmlns:a16="http://schemas.microsoft.com/office/drawing/2014/main" id="{8F2E4E1D-2E8B-6C47-9068-B723BEE789D2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フリーフォーム 36">
                <a:extLst>
                  <a:ext uri="{FF2B5EF4-FFF2-40B4-BE49-F238E27FC236}">
                    <a16:creationId xmlns:a16="http://schemas.microsoft.com/office/drawing/2014/main" id="{974E92F1-B704-5E47-8BB9-6F13DBE55886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15A9EAB-5849-0B45-84AF-BB7FA49BF897}"/>
              </a:ext>
            </a:extLst>
          </p:cNvPr>
          <p:cNvGrpSpPr/>
          <p:nvPr/>
        </p:nvGrpSpPr>
        <p:grpSpPr>
          <a:xfrm>
            <a:off x="495300" y="3479800"/>
            <a:ext cx="4572000" cy="2743200"/>
            <a:chOff x="495300" y="3479800"/>
            <a:chExt cx="4572000" cy="2743200"/>
          </a:xfrm>
        </p:grpSpPr>
        <p:graphicFrame>
          <p:nvGraphicFramePr>
            <p:cNvPr id="6" name="グラフ 5">
              <a:extLst>
                <a:ext uri="{FF2B5EF4-FFF2-40B4-BE49-F238E27FC236}">
                  <a16:creationId xmlns:a16="http://schemas.microsoft.com/office/drawing/2014/main" id="{0ABAC35C-34E2-EF44-A0C3-E4C07B4FDDE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960478"/>
                </p:ext>
              </p:extLst>
            </p:nvPr>
          </p:nvGraphicFramePr>
          <p:xfrm>
            <a:off x="495300" y="3479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9799004-D6F8-C24B-8605-B731AA32EC3E}"/>
                </a:ext>
              </a:extLst>
            </p:cNvPr>
            <p:cNvGrpSpPr/>
            <p:nvPr/>
          </p:nvGrpSpPr>
          <p:grpSpPr>
            <a:xfrm>
              <a:off x="1109399" y="3797300"/>
              <a:ext cx="3302276" cy="1918320"/>
              <a:chOff x="1600200" y="1257300"/>
              <a:chExt cx="3302276" cy="1918320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80E7B6D-C6C1-6149-8EB9-9F0F84278A4D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81EF896-E680-4343-BFFC-AFF3FD6FDE29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C3E2718-2EB5-F241-BDAB-EB85DB8C728A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EBA9E3A-4466-C149-86BB-B21EE186D20A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32BB6F-BE1D-4A41-B1BB-DEF75015AE08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A58554D-C9F9-8D46-90ED-6001E4A91C58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A515DF9-EC4D-554B-B4A9-FDADF77E5CCB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E8CEA10-0E64-874A-AEAD-09433107F2CB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2FE87AD-6C1A-0147-ABFF-C35635CD9D61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E8D9335-951D-494F-9A28-355245B97B46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ED5E536-F764-2F4D-97CA-C46774861ED0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396C2BD-33CD-954E-A191-E123362936F3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24044DA-CEAF-3C49-88F9-99E94BF1EF4C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9CF08CF-0487-0242-85F7-054A895B422C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DFB1DE4-F96E-5742-A811-EF3017B13EB2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D357D6-3FEB-5445-A9BD-FB449CA72EAD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A892A-EFDF-7243-B9EC-28C49F05D9B3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260AC46-81C5-5E4B-9A6C-064113BA2BE0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57" name="フリーフォーム 56">
                <a:extLst>
                  <a:ext uri="{FF2B5EF4-FFF2-40B4-BE49-F238E27FC236}">
                    <a16:creationId xmlns:a16="http://schemas.microsoft.com/office/drawing/2014/main" id="{7367F58F-D4AA-1F44-BCCE-6F8885FE9358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>
                <a:extLst>
                  <a:ext uri="{FF2B5EF4-FFF2-40B4-BE49-F238E27FC236}">
                    <a16:creationId xmlns:a16="http://schemas.microsoft.com/office/drawing/2014/main" id="{E028B7FC-1C39-1E4F-A053-A11562054845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リーフォーム 58">
                <a:extLst>
                  <a:ext uri="{FF2B5EF4-FFF2-40B4-BE49-F238E27FC236}">
                    <a16:creationId xmlns:a16="http://schemas.microsoft.com/office/drawing/2014/main" id="{389E704F-8EE2-8241-94AA-80090254EF93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>
                <a:extLst>
                  <a:ext uri="{FF2B5EF4-FFF2-40B4-BE49-F238E27FC236}">
                    <a16:creationId xmlns:a16="http://schemas.microsoft.com/office/drawing/2014/main" id="{5E5031A8-3234-0A44-9610-F319B4F0FA9C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id="{5713469C-0544-2046-B31E-EE5999B0BD22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>
                <a:extLst>
                  <a:ext uri="{FF2B5EF4-FFF2-40B4-BE49-F238E27FC236}">
                    <a16:creationId xmlns:a16="http://schemas.microsoft.com/office/drawing/2014/main" id="{5DFE26A2-BE0D-CF4E-A465-27116D88CC64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>
                <a:extLst>
                  <a:ext uri="{FF2B5EF4-FFF2-40B4-BE49-F238E27FC236}">
                    <a16:creationId xmlns:a16="http://schemas.microsoft.com/office/drawing/2014/main" id="{BF59AC7F-2F81-0D43-BBE6-A3323CE17F1A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>
                <a:extLst>
                  <a:ext uri="{FF2B5EF4-FFF2-40B4-BE49-F238E27FC236}">
                    <a16:creationId xmlns:a16="http://schemas.microsoft.com/office/drawing/2014/main" id="{4872C997-4CB2-DB4D-807E-1B1AA04CEFB5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>
                <a:extLst>
                  <a:ext uri="{FF2B5EF4-FFF2-40B4-BE49-F238E27FC236}">
                    <a16:creationId xmlns:a16="http://schemas.microsoft.com/office/drawing/2014/main" id="{27C14568-42BC-BC40-ADEB-C7AE5715B2B2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>
                <a:extLst>
                  <a:ext uri="{FF2B5EF4-FFF2-40B4-BE49-F238E27FC236}">
                    <a16:creationId xmlns:a16="http://schemas.microsoft.com/office/drawing/2014/main" id="{0B64DBE7-498C-564E-A743-3277ED39AFFF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>
                <a:extLst>
                  <a:ext uri="{FF2B5EF4-FFF2-40B4-BE49-F238E27FC236}">
                    <a16:creationId xmlns:a16="http://schemas.microsoft.com/office/drawing/2014/main" id="{08153927-1D6A-8A4D-92BB-7B84B596AF0A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1A73D9C5-019A-BA4B-8A97-FAD4A49454E1}"/>
              </a:ext>
            </a:extLst>
          </p:cNvPr>
          <p:cNvGrpSpPr/>
          <p:nvPr/>
        </p:nvGrpSpPr>
        <p:grpSpPr>
          <a:xfrm>
            <a:off x="6070600" y="3479800"/>
            <a:ext cx="4572000" cy="2743200"/>
            <a:chOff x="6070600" y="3479800"/>
            <a:chExt cx="4572000" cy="2743200"/>
          </a:xfrm>
        </p:grpSpPr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8B187E51-0B01-5F4B-A0AD-FD822CE7E3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691589"/>
                </p:ext>
              </p:extLst>
            </p:nvPr>
          </p:nvGraphicFramePr>
          <p:xfrm>
            <a:off x="6070600" y="3479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FAD174F7-B0BA-A54C-93F4-95686BD4A7AA}"/>
                </a:ext>
              </a:extLst>
            </p:cNvPr>
            <p:cNvGrpSpPr/>
            <p:nvPr/>
          </p:nvGrpSpPr>
          <p:grpSpPr>
            <a:xfrm>
              <a:off x="6705462" y="3829256"/>
              <a:ext cx="3302276" cy="1918320"/>
              <a:chOff x="1600200" y="1257300"/>
              <a:chExt cx="3302276" cy="1918320"/>
            </a:xfrm>
          </p:grpSpPr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F441A46-CCF3-FF45-AB25-AC25EC719B87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D166425-987A-274E-87F8-B30F066769F9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5E26DDD-7111-064B-B2E3-8C1636ED8FAE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257F8BA0-5E25-3E4E-8D44-51FC7E87833C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FADAEDE-D73E-0A45-BA7A-FADCAE4E6D87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DB5F4A3-1A13-E04D-A4BE-289743188485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2651CB0-BB9F-C04B-97FC-2458166AD6AD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DD45FD7-2F1B-2641-B2A5-DF44311843AF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EE3FBC0-1C32-DA4D-94BE-54683E8BD275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1CC18E5-4C0F-BE4E-9587-CE7396A908A4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970BB0-636D-DC40-9DCA-E349C5047E00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F11A649-6F73-AF4D-94F2-88527016AA3C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8F970AD-D4D8-A24A-90D8-34B21CD6F2F7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46DEFE-780F-EE47-A06F-97194DB8D927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5FEE8CA5-79E4-F440-A97C-94A1A2572B84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A256948-2EA7-6446-9D97-45EE5F608760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F1AD748-C3B6-5F4E-ABFE-82D7FC72371A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F0D88BAF-F864-4F46-BFA0-1EBA32736723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87" name="フリーフォーム 86">
                <a:extLst>
                  <a:ext uri="{FF2B5EF4-FFF2-40B4-BE49-F238E27FC236}">
                    <a16:creationId xmlns:a16="http://schemas.microsoft.com/office/drawing/2014/main" id="{CA8F9358-D4B7-D646-ADC2-AA1D1B62A664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>
                <a:extLst>
                  <a:ext uri="{FF2B5EF4-FFF2-40B4-BE49-F238E27FC236}">
                    <a16:creationId xmlns:a16="http://schemas.microsoft.com/office/drawing/2014/main" id="{2731A08B-765E-E745-A795-F1602F8D3143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>
                <a:extLst>
                  <a:ext uri="{FF2B5EF4-FFF2-40B4-BE49-F238E27FC236}">
                    <a16:creationId xmlns:a16="http://schemas.microsoft.com/office/drawing/2014/main" id="{DAE5D4B7-56C1-DC48-A8F4-547E596A00C5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 89">
                <a:extLst>
                  <a:ext uri="{FF2B5EF4-FFF2-40B4-BE49-F238E27FC236}">
                    <a16:creationId xmlns:a16="http://schemas.microsoft.com/office/drawing/2014/main" id="{0E19C803-D45C-BF40-8B9C-54F536BBAA3C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フリーフォーム 90">
                <a:extLst>
                  <a:ext uri="{FF2B5EF4-FFF2-40B4-BE49-F238E27FC236}">
                    <a16:creationId xmlns:a16="http://schemas.microsoft.com/office/drawing/2014/main" id="{DE2AFF3C-5E47-E942-8A9F-DB0424B6C042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フリーフォーム 91">
                <a:extLst>
                  <a:ext uri="{FF2B5EF4-FFF2-40B4-BE49-F238E27FC236}">
                    <a16:creationId xmlns:a16="http://schemas.microsoft.com/office/drawing/2014/main" id="{3F774880-3CE5-4B40-B092-7EB9A8941A99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リーフォーム 92">
                <a:extLst>
                  <a:ext uri="{FF2B5EF4-FFF2-40B4-BE49-F238E27FC236}">
                    <a16:creationId xmlns:a16="http://schemas.microsoft.com/office/drawing/2014/main" id="{DC3A7C7A-9354-0E4A-A331-C53BB53BC3DC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フリーフォーム 93">
                <a:extLst>
                  <a:ext uri="{FF2B5EF4-FFF2-40B4-BE49-F238E27FC236}">
                    <a16:creationId xmlns:a16="http://schemas.microsoft.com/office/drawing/2014/main" id="{0A1FBC34-6777-224A-B185-33E76845A3F3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フリーフォーム 94">
                <a:extLst>
                  <a:ext uri="{FF2B5EF4-FFF2-40B4-BE49-F238E27FC236}">
                    <a16:creationId xmlns:a16="http://schemas.microsoft.com/office/drawing/2014/main" id="{B776B5C9-98D7-4A43-8393-B5329BA9FE03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フリーフォーム 95">
                <a:extLst>
                  <a:ext uri="{FF2B5EF4-FFF2-40B4-BE49-F238E27FC236}">
                    <a16:creationId xmlns:a16="http://schemas.microsoft.com/office/drawing/2014/main" id="{06F8939B-DE9F-E34C-BFB5-6542D9ACE6AD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フリーフォーム 96">
                <a:extLst>
                  <a:ext uri="{FF2B5EF4-FFF2-40B4-BE49-F238E27FC236}">
                    <a16:creationId xmlns:a16="http://schemas.microsoft.com/office/drawing/2014/main" id="{153D9B09-6A1B-9841-BDC9-BD384B74BC20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0C9F677-08A5-6D47-BD31-F1B06410C314}"/>
              </a:ext>
            </a:extLst>
          </p:cNvPr>
          <p:cNvGrpSpPr/>
          <p:nvPr/>
        </p:nvGrpSpPr>
        <p:grpSpPr>
          <a:xfrm>
            <a:off x="6070600" y="355600"/>
            <a:ext cx="4572000" cy="2743200"/>
            <a:chOff x="6070600" y="355600"/>
            <a:chExt cx="4572000" cy="2743200"/>
          </a:xfrm>
        </p:grpSpPr>
        <p:graphicFrame>
          <p:nvGraphicFramePr>
            <p:cNvPr id="5" name="グラフ 4">
              <a:extLst>
                <a:ext uri="{FF2B5EF4-FFF2-40B4-BE49-F238E27FC236}">
                  <a16:creationId xmlns:a16="http://schemas.microsoft.com/office/drawing/2014/main" id="{328C608D-26B3-0A4C-8549-773EB58E3FD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9336012"/>
                </p:ext>
              </p:extLst>
            </p:nvPr>
          </p:nvGraphicFramePr>
          <p:xfrm>
            <a:off x="6070600" y="355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5DB92883-B7F4-FC4C-BA3E-1A7107987B26}"/>
                </a:ext>
              </a:extLst>
            </p:cNvPr>
            <p:cNvGrpSpPr/>
            <p:nvPr/>
          </p:nvGrpSpPr>
          <p:grpSpPr>
            <a:xfrm>
              <a:off x="6692624" y="697466"/>
              <a:ext cx="3302276" cy="1918320"/>
              <a:chOff x="1600200" y="1257300"/>
              <a:chExt cx="3302276" cy="1918320"/>
            </a:xfrm>
          </p:grpSpPr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3E95C212-51C9-8844-9AED-05BB185C5985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FD15011-4E72-664D-B186-EE5C2187E542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4FC15AA-6B18-9144-95BF-3A93C4D4E000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62F82763-05C2-C341-87E2-5FF69009BEAD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84EB87F8-503F-FE4F-A761-1C54D7BC7B5F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087FBFA-D20B-354B-848C-97B84F6E19E3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7A7352E7-60D4-9B4D-9B37-0E98485035F1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07E1881-A197-8E4F-90BC-9ED5DA2C7E7B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141CD34A-6478-D045-9755-929EBFE8105F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DD8ED248-4501-CC46-AC39-B0DD213516AA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4770B72-4E8E-5941-BECE-CDC49855C478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B8D975B-624E-5D4E-92BE-D75F8D057855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FE69079C-0D78-6C46-93B6-45EB2E37968C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B63CE361-1FEB-5E46-8851-FC870844E361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091DDB7F-1E4C-B346-A822-1237180BFE6A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56D4AB2-2BA0-AB4E-85AC-268EFDAC03CF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F44547D6-0CB5-E04F-A560-39A1E2BFA83D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E9C5CBC7-05FA-D742-99A9-B27AEC6AF95B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117" name="フリーフォーム 116">
                <a:extLst>
                  <a:ext uri="{FF2B5EF4-FFF2-40B4-BE49-F238E27FC236}">
                    <a16:creationId xmlns:a16="http://schemas.microsoft.com/office/drawing/2014/main" id="{685E833E-213D-B44D-95E9-D5A6B2B73969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フリーフォーム 117">
                <a:extLst>
                  <a:ext uri="{FF2B5EF4-FFF2-40B4-BE49-F238E27FC236}">
                    <a16:creationId xmlns:a16="http://schemas.microsoft.com/office/drawing/2014/main" id="{787D7CB9-C180-884F-B67D-CCA36D710863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フリーフォーム 118">
                <a:extLst>
                  <a:ext uri="{FF2B5EF4-FFF2-40B4-BE49-F238E27FC236}">
                    <a16:creationId xmlns:a16="http://schemas.microsoft.com/office/drawing/2014/main" id="{81C2A7D2-42C3-A849-AB68-9B805A7F3C47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フリーフォーム 119">
                <a:extLst>
                  <a:ext uri="{FF2B5EF4-FFF2-40B4-BE49-F238E27FC236}">
                    <a16:creationId xmlns:a16="http://schemas.microsoft.com/office/drawing/2014/main" id="{D7BB6475-D050-C14C-ACB4-4C2691205B2E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フリーフォーム 120">
                <a:extLst>
                  <a:ext uri="{FF2B5EF4-FFF2-40B4-BE49-F238E27FC236}">
                    <a16:creationId xmlns:a16="http://schemas.microsoft.com/office/drawing/2014/main" id="{AC7A315B-5853-A24F-A162-F0F4A1236573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フリーフォーム 121">
                <a:extLst>
                  <a:ext uri="{FF2B5EF4-FFF2-40B4-BE49-F238E27FC236}">
                    <a16:creationId xmlns:a16="http://schemas.microsoft.com/office/drawing/2014/main" id="{EACF5B2A-4C69-8E4C-943E-BCFFFF8587B2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フリーフォーム 122">
                <a:extLst>
                  <a:ext uri="{FF2B5EF4-FFF2-40B4-BE49-F238E27FC236}">
                    <a16:creationId xmlns:a16="http://schemas.microsoft.com/office/drawing/2014/main" id="{5E33EDB1-2FAB-E945-9D3E-C783898483BB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リーフォーム 123">
                <a:extLst>
                  <a:ext uri="{FF2B5EF4-FFF2-40B4-BE49-F238E27FC236}">
                    <a16:creationId xmlns:a16="http://schemas.microsoft.com/office/drawing/2014/main" id="{9C94D47E-8696-E443-AA5D-96FE227BF726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リーフォーム 124">
                <a:extLst>
                  <a:ext uri="{FF2B5EF4-FFF2-40B4-BE49-F238E27FC236}">
                    <a16:creationId xmlns:a16="http://schemas.microsoft.com/office/drawing/2014/main" id="{8D1B96EA-6E19-5343-819B-2F46E1357ADE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フリーフォーム 125">
                <a:extLst>
                  <a:ext uri="{FF2B5EF4-FFF2-40B4-BE49-F238E27FC236}">
                    <a16:creationId xmlns:a16="http://schemas.microsoft.com/office/drawing/2014/main" id="{1FA43753-D41B-8947-BECB-F24ABF831A38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フリーフォーム 126">
                <a:extLst>
                  <a:ext uri="{FF2B5EF4-FFF2-40B4-BE49-F238E27FC236}">
                    <a16:creationId xmlns:a16="http://schemas.microsoft.com/office/drawing/2014/main" id="{8660602F-04A0-F74B-B76C-B8A20D4D0BFC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6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CBB8422-A966-8349-9335-760C1B4AD2B7}"/>
              </a:ext>
            </a:extLst>
          </p:cNvPr>
          <p:cNvGrpSpPr/>
          <p:nvPr/>
        </p:nvGrpSpPr>
        <p:grpSpPr>
          <a:xfrm>
            <a:off x="1600200" y="1257300"/>
            <a:ext cx="3302276" cy="1918320"/>
            <a:chOff x="1600200" y="1257300"/>
            <a:chExt cx="3302276" cy="191832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40A672C-CDDA-BF41-AF2E-B4E450273F55}"/>
                </a:ext>
              </a:extLst>
            </p:cNvPr>
            <p:cNvSpPr txBox="1"/>
            <p:nvPr/>
          </p:nvSpPr>
          <p:spPr>
            <a:xfrm>
              <a:off x="4445000" y="1397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E89211-A320-7842-B0C9-42FFE8126A6E}"/>
                </a:ext>
              </a:extLst>
            </p:cNvPr>
            <p:cNvSpPr txBox="1"/>
            <p:nvPr/>
          </p:nvSpPr>
          <p:spPr>
            <a:xfrm>
              <a:off x="1764974" y="139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E498632-0FA0-E346-B401-9C4C39A5B086}"/>
                </a:ext>
              </a:extLst>
            </p:cNvPr>
            <p:cNvSpPr txBox="1"/>
            <p:nvPr/>
          </p:nvSpPr>
          <p:spPr>
            <a:xfrm flipH="1">
              <a:off x="1766805" y="1885434"/>
              <a:ext cx="39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0D8615D-F584-3444-B2FB-9C8EF0C62B9D}"/>
                </a:ext>
              </a:extLst>
            </p:cNvPr>
            <p:cNvSpPr txBox="1"/>
            <p:nvPr/>
          </p:nvSpPr>
          <p:spPr>
            <a:xfrm>
              <a:off x="1731468" y="24462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EF6930B-5162-994F-8471-2FB04E9A86A4}"/>
                </a:ext>
              </a:extLst>
            </p:cNvPr>
            <p:cNvSpPr txBox="1"/>
            <p:nvPr/>
          </p:nvSpPr>
          <p:spPr>
            <a:xfrm>
              <a:off x="4445000" y="187908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7F9465D-B85D-B84B-8E55-95394079FBB0}"/>
                </a:ext>
              </a:extLst>
            </p:cNvPr>
            <p:cNvSpPr txBox="1"/>
            <p:nvPr/>
          </p:nvSpPr>
          <p:spPr>
            <a:xfrm>
              <a:off x="4465465" y="244629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8C7A4D4-1FDE-064C-B3DE-C271F89443B3}"/>
                </a:ext>
              </a:extLst>
            </p:cNvPr>
            <p:cNvSpPr txBox="1"/>
            <p:nvPr/>
          </p:nvSpPr>
          <p:spPr>
            <a:xfrm>
              <a:off x="3901814" y="150975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6C0827-E462-9A45-AEC5-1FB1587DEDF8}"/>
                </a:ext>
              </a:extLst>
            </p:cNvPr>
            <p:cNvSpPr txBox="1"/>
            <p:nvPr/>
          </p:nvSpPr>
          <p:spPr>
            <a:xfrm>
              <a:off x="3927214" y="2006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1A87B3B-5E37-7E47-B2F9-3CE98B66E49A}"/>
                </a:ext>
              </a:extLst>
            </p:cNvPr>
            <p:cNvSpPr txBox="1"/>
            <p:nvPr/>
          </p:nvSpPr>
          <p:spPr>
            <a:xfrm>
              <a:off x="3940573" y="26309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5E7F29-0D5B-6348-8650-5669418444F1}"/>
                </a:ext>
              </a:extLst>
            </p:cNvPr>
            <p:cNvSpPr txBox="1"/>
            <p:nvPr/>
          </p:nvSpPr>
          <p:spPr>
            <a:xfrm>
              <a:off x="3352800" y="158166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C129E08-ED13-084F-B38F-308AD25C3B8E}"/>
                </a:ext>
              </a:extLst>
            </p:cNvPr>
            <p:cNvSpPr txBox="1"/>
            <p:nvPr/>
          </p:nvSpPr>
          <p:spPr>
            <a:xfrm>
              <a:off x="3350023" y="20944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FD8E582-C82E-F647-B21E-A078B4B5089B}"/>
                </a:ext>
              </a:extLst>
            </p:cNvPr>
            <p:cNvSpPr txBox="1"/>
            <p:nvPr/>
          </p:nvSpPr>
          <p:spPr>
            <a:xfrm>
              <a:off x="3390900" y="26807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116A768-0C71-CB43-81F9-30771F1A6C99}"/>
                </a:ext>
              </a:extLst>
            </p:cNvPr>
            <p:cNvSpPr txBox="1"/>
            <p:nvPr/>
          </p:nvSpPr>
          <p:spPr>
            <a:xfrm>
              <a:off x="2277439" y="1529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6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523813B-7A70-4C4D-8BA4-04D38386A581}"/>
                </a:ext>
              </a:extLst>
            </p:cNvPr>
            <p:cNvSpPr txBox="1"/>
            <p:nvPr/>
          </p:nvSpPr>
          <p:spPr>
            <a:xfrm>
              <a:off x="2294241" y="200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4BAE354-71B1-6B43-80E1-B9FECBA39869}"/>
                </a:ext>
              </a:extLst>
            </p:cNvPr>
            <p:cNvSpPr txBox="1"/>
            <p:nvPr/>
          </p:nvSpPr>
          <p:spPr>
            <a:xfrm>
              <a:off x="2264883" y="2591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BB234F8-DECE-6446-9332-6827C1CB83C5}"/>
                </a:ext>
              </a:extLst>
            </p:cNvPr>
            <p:cNvSpPr txBox="1"/>
            <p:nvPr/>
          </p:nvSpPr>
          <p:spPr>
            <a:xfrm>
              <a:off x="2854820" y="2696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7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5AF8DF1-2909-5848-9B18-4D18A2185CD1}"/>
                </a:ext>
              </a:extLst>
            </p:cNvPr>
            <p:cNvSpPr txBox="1"/>
            <p:nvPr/>
          </p:nvSpPr>
          <p:spPr>
            <a:xfrm>
              <a:off x="2843861" y="2094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1F1F1B1-AB78-8943-8024-810E7B5FC54C}"/>
                </a:ext>
              </a:extLst>
            </p:cNvPr>
            <p:cNvSpPr txBox="1"/>
            <p:nvPr/>
          </p:nvSpPr>
          <p:spPr>
            <a:xfrm>
              <a:off x="2843861" y="1637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9</a:t>
              </a:r>
              <a:endParaRPr kumimoji="1"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98B547F8-211D-5048-9940-00B5EFD68449}"/>
                </a:ext>
              </a:extLst>
            </p:cNvPr>
            <p:cNvSpPr/>
            <p:nvPr/>
          </p:nvSpPr>
          <p:spPr>
            <a:xfrm>
              <a:off x="1600200" y="1257300"/>
              <a:ext cx="50800" cy="1536700"/>
            </a:xfrm>
            <a:custGeom>
              <a:avLst/>
              <a:gdLst>
                <a:gd name="connsiteX0" fmla="*/ 25400 w 50800"/>
                <a:gd name="connsiteY0" fmla="*/ 1536700 h 1536700"/>
                <a:gd name="connsiteX1" fmla="*/ 0 w 50800"/>
                <a:gd name="connsiteY1" fmla="*/ 939800 h 1536700"/>
                <a:gd name="connsiteX2" fmla="*/ 25400 w 50800"/>
                <a:gd name="connsiteY2" fmla="*/ 431800 h 1536700"/>
                <a:gd name="connsiteX3" fmla="*/ 50800 w 50800"/>
                <a:gd name="connsiteY3" fmla="*/ 0 h 1536700"/>
                <a:gd name="connsiteX4" fmla="*/ 50800 w 50800"/>
                <a:gd name="connsiteY4" fmla="*/ 0 h 1536700"/>
                <a:gd name="connsiteX5" fmla="*/ 50800 w 50800"/>
                <a:gd name="connsiteY5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00" h="1536700">
                  <a:moveTo>
                    <a:pt x="25400" y="1536700"/>
                  </a:moveTo>
                  <a:cubicBezTo>
                    <a:pt x="12700" y="1330325"/>
                    <a:pt x="0" y="1123950"/>
                    <a:pt x="0" y="939800"/>
                  </a:cubicBezTo>
                  <a:cubicBezTo>
                    <a:pt x="0" y="755650"/>
                    <a:pt x="16933" y="588433"/>
                    <a:pt x="25400" y="431800"/>
                  </a:cubicBezTo>
                  <a:cubicBezTo>
                    <a:pt x="33867" y="275167"/>
                    <a:pt x="50800" y="0"/>
                    <a:pt x="50800" y="0"/>
                  </a:cubicBezTo>
                  <a:lnTo>
                    <a:pt x="50800" y="0"/>
                  </a:lnTo>
                  <a:lnTo>
                    <a:pt x="508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E9DB9178-B294-B544-9485-DD7486A3CF09}"/>
                </a:ext>
              </a:extLst>
            </p:cNvPr>
            <p:cNvSpPr/>
            <p:nvPr/>
          </p:nvSpPr>
          <p:spPr>
            <a:xfrm>
              <a:off x="2182813" y="1409700"/>
              <a:ext cx="14287" cy="1625600"/>
            </a:xfrm>
            <a:custGeom>
              <a:avLst/>
              <a:gdLst>
                <a:gd name="connsiteX0" fmla="*/ 14287 w 14287"/>
                <a:gd name="connsiteY0" fmla="*/ 0 h 1625600"/>
                <a:gd name="connsiteX1" fmla="*/ 1587 w 14287"/>
                <a:gd name="connsiteY1" fmla="*/ 469900 h 1625600"/>
                <a:gd name="connsiteX2" fmla="*/ 1587 w 14287"/>
                <a:gd name="connsiteY2" fmla="*/ 1003300 h 1625600"/>
                <a:gd name="connsiteX3" fmla="*/ 14287 w 1428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" h="1625600">
                  <a:moveTo>
                    <a:pt x="14287" y="0"/>
                  </a:moveTo>
                  <a:cubicBezTo>
                    <a:pt x="8995" y="151341"/>
                    <a:pt x="3704" y="302683"/>
                    <a:pt x="1587" y="469900"/>
                  </a:cubicBezTo>
                  <a:cubicBezTo>
                    <a:pt x="-530" y="637117"/>
                    <a:pt x="-530" y="810683"/>
                    <a:pt x="1587" y="1003300"/>
                  </a:cubicBezTo>
                  <a:cubicBezTo>
                    <a:pt x="3704" y="1195917"/>
                    <a:pt x="8995" y="1410758"/>
                    <a:pt x="14287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A66931FE-8115-5446-8DE6-16008EFA5D24}"/>
                </a:ext>
              </a:extLst>
            </p:cNvPr>
            <p:cNvSpPr/>
            <p:nvPr/>
          </p:nvSpPr>
          <p:spPr>
            <a:xfrm>
              <a:off x="2716578" y="1511300"/>
              <a:ext cx="26622" cy="1625600"/>
            </a:xfrm>
            <a:custGeom>
              <a:avLst/>
              <a:gdLst>
                <a:gd name="connsiteX0" fmla="*/ 26622 w 26622"/>
                <a:gd name="connsiteY0" fmla="*/ 0 h 1625600"/>
                <a:gd name="connsiteX1" fmla="*/ 13922 w 26622"/>
                <a:gd name="connsiteY1" fmla="*/ 457200 h 1625600"/>
                <a:gd name="connsiteX2" fmla="*/ 1222 w 26622"/>
                <a:gd name="connsiteY2" fmla="*/ 1003300 h 1625600"/>
                <a:gd name="connsiteX3" fmla="*/ 1222 w 266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2" h="1625600">
                  <a:moveTo>
                    <a:pt x="26622" y="0"/>
                  </a:moveTo>
                  <a:cubicBezTo>
                    <a:pt x="22388" y="144991"/>
                    <a:pt x="18155" y="289983"/>
                    <a:pt x="13922" y="457200"/>
                  </a:cubicBezTo>
                  <a:cubicBezTo>
                    <a:pt x="9689" y="624417"/>
                    <a:pt x="3339" y="808567"/>
                    <a:pt x="1222" y="1003300"/>
                  </a:cubicBezTo>
                  <a:cubicBezTo>
                    <a:pt x="-895" y="1198033"/>
                    <a:pt x="163" y="1411816"/>
                    <a:pt x="1222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37BC8700-6A32-9E43-9ABD-DDBBD623E8F4}"/>
                </a:ext>
              </a:extLst>
            </p:cNvPr>
            <p:cNvSpPr/>
            <p:nvPr/>
          </p:nvSpPr>
          <p:spPr>
            <a:xfrm>
              <a:off x="3251200" y="1536700"/>
              <a:ext cx="13922" cy="1625600"/>
            </a:xfrm>
            <a:custGeom>
              <a:avLst/>
              <a:gdLst>
                <a:gd name="connsiteX0" fmla="*/ 12700 w 13922"/>
                <a:gd name="connsiteY0" fmla="*/ 0 h 1625600"/>
                <a:gd name="connsiteX1" fmla="*/ 0 w 13922"/>
                <a:gd name="connsiteY1" fmla="*/ 482600 h 1625600"/>
                <a:gd name="connsiteX2" fmla="*/ 12700 w 13922"/>
                <a:gd name="connsiteY2" fmla="*/ 1003300 h 1625600"/>
                <a:gd name="connsiteX3" fmla="*/ 12700 w 13922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" h="1625600">
                  <a:moveTo>
                    <a:pt x="12700" y="0"/>
                  </a:moveTo>
                  <a:cubicBezTo>
                    <a:pt x="6350" y="157691"/>
                    <a:pt x="0" y="315383"/>
                    <a:pt x="0" y="482600"/>
                  </a:cubicBezTo>
                  <a:cubicBezTo>
                    <a:pt x="0" y="649817"/>
                    <a:pt x="10583" y="812800"/>
                    <a:pt x="12700" y="1003300"/>
                  </a:cubicBezTo>
                  <a:cubicBezTo>
                    <a:pt x="14817" y="1193800"/>
                    <a:pt x="13758" y="1409700"/>
                    <a:pt x="1270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7C186A65-665A-2A46-A598-C27D94A187FB}"/>
                </a:ext>
              </a:extLst>
            </p:cNvPr>
            <p:cNvSpPr/>
            <p:nvPr/>
          </p:nvSpPr>
          <p:spPr>
            <a:xfrm>
              <a:off x="3759200" y="1511300"/>
              <a:ext cx="25637" cy="1625600"/>
            </a:xfrm>
            <a:custGeom>
              <a:avLst/>
              <a:gdLst>
                <a:gd name="connsiteX0" fmla="*/ 12700 w 25637"/>
                <a:gd name="connsiteY0" fmla="*/ 0 h 1625600"/>
                <a:gd name="connsiteX1" fmla="*/ 12700 w 25637"/>
                <a:gd name="connsiteY1" fmla="*/ 482600 h 1625600"/>
                <a:gd name="connsiteX2" fmla="*/ 25400 w 25637"/>
                <a:gd name="connsiteY2" fmla="*/ 990600 h 1625600"/>
                <a:gd name="connsiteX3" fmla="*/ 0 w 2563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" h="1625600">
                  <a:moveTo>
                    <a:pt x="12700" y="0"/>
                  </a:moveTo>
                  <a:cubicBezTo>
                    <a:pt x="11641" y="158750"/>
                    <a:pt x="10583" y="317500"/>
                    <a:pt x="12700" y="482600"/>
                  </a:cubicBezTo>
                  <a:cubicBezTo>
                    <a:pt x="14817" y="647700"/>
                    <a:pt x="27517" y="800100"/>
                    <a:pt x="25400" y="990600"/>
                  </a:cubicBezTo>
                  <a:cubicBezTo>
                    <a:pt x="23283" y="1181100"/>
                    <a:pt x="11641" y="1403350"/>
                    <a:pt x="0" y="1625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13C621B2-A7E1-BC4A-91F7-3EF118D1087F}"/>
                </a:ext>
              </a:extLst>
            </p:cNvPr>
            <p:cNvSpPr/>
            <p:nvPr/>
          </p:nvSpPr>
          <p:spPr>
            <a:xfrm>
              <a:off x="4305300" y="1409700"/>
              <a:ext cx="13640" cy="1612900"/>
            </a:xfrm>
            <a:custGeom>
              <a:avLst/>
              <a:gdLst>
                <a:gd name="connsiteX0" fmla="*/ 12700 w 13640"/>
                <a:gd name="connsiteY0" fmla="*/ 0 h 1612900"/>
                <a:gd name="connsiteX1" fmla="*/ 12700 w 13640"/>
                <a:gd name="connsiteY1" fmla="*/ 457200 h 1612900"/>
                <a:gd name="connsiteX2" fmla="*/ 12700 w 13640"/>
                <a:gd name="connsiteY2" fmla="*/ 990600 h 1612900"/>
                <a:gd name="connsiteX3" fmla="*/ 0 w 13640"/>
                <a:gd name="connsiteY3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0" h="1612900">
                  <a:moveTo>
                    <a:pt x="12700" y="0"/>
                  </a:moveTo>
                  <a:lnTo>
                    <a:pt x="12700" y="457200"/>
                  </a:lnTo>
                  <a:cubicBezTo>
                    <a:pt x="12700" y="622300"/>
                    <a:pt x="14817" y="797983"/>
                    <a:pt x="12700" y="990600"/>
                  </a:cubicBezTo>
                  <a:cubicBezTo>
                    <a:pt x="10583" y="1183217"/>
                    <a:pt x="5291" y="1398058"/>
                    <a:pt x="0" y="1612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9590EA9D-E542-9344-BFA5-ADC26A46EA12}"/>
                </a:ext>
              </a:extLst>
            </p:cNvPr>
            <p:cNvSpPr/>
            <p:nvPr/>
          </p:nvSpPr>
          <p:spPr>
            <a:xfrm>
              <a:off x="4876800" y="1257300"/>
              <a:ext cx="25676" cy="1562100"/>
            </a:xfrm>
            <a:custGeom>
              <a:avLst/>
              <a:gdLst>
                <a:gd name="connsiteX0" fmla="*/ 0 w 25676"/>
                <a:gd name="connsiteY0" fmla="*/ 0 h 1562100"/>
                <a:gd name="connsiteX1" fmla="*/ 12700 w 25676"/>
                <a:gd name="connsiteY1" fmla="*/ 431800 h 1562100"/>
                <a:gd name="connsiteX2" fmla="*/ 25400 w 25676"/>
                <a:gd name="connsiteY2" fmla="*/ 939800 h 1562100"/>
                <a:gd name="connsiteX3" fmla="*/ 0 w 25676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6" h="1562100">
                  <a:moveTo>
                    <a:pt x="0" y="0"/>
                  </a:moveTo>
                  <a:cubicBezTo>
                    <a:pt x="4233" y="137583"/>
                    <a:pt x="8467" y="275167"/>
                    <a:pt x="12700" y="431800"/>
                  </a:cubicBezTo>
                  <a:cubicBezTo>
                    <a:pt x="16933" y="588433"/>
                    <a:pt x="27517" y="751417"/>
                    <a:pt x="25400" y="939800"/>
                  </a:cubicBezTo>
                  <a:cubicBezTo>
                    <a:pt x="23283" y="1128183"/>
                    <a:pt x="11641" y="1345141"/>
                    <a:pt x="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C37B64DD-C8AE-EC44-8D09-2C0E1330C6FF}"/>
                </a:ext>
              </a:extLst>
            </p:cNvPr>
            <p:cNvSpPr/>
            <p:nvPr/>
          </p:nvSpPr>
          <p:spPr>
            <a:xfrm>
              <a:off x="1651000" y="1257300"/>
              <a:ext cx="3225800" cy="292100"/>
            </a:xfrm>
            <a:custGeom>
              <a:avLst/>
              <a:gdLst>
                <a:gd name="connsiteX0" fmla="*/ 0 w 3225800"/>
                <a:gd name="connsiteY0" fmla="*/ 12700 h 292100"/>
                <a:gd name="connsiteX1" fmla="*/ 558800 w 3225800"/>
                <a:gd name="connsiteY1" fmla="*/ 165100 h 292100"/>
                <a:gd name="connsiteX2" fmla="*/ 1104900 w 3225800"/>
                <a:gd name="connsiteY2" fmla="*/ 266700 h 292100"/>
                <a:gd name="connsiteX3" fmla="*/ 1612900 w 3225800"/>
                <a:gd name="connsiteY3" fmla="*/ 292100 h 292100"/>
                <a:gd name="connsiteX4" fmla="*/ 2120900 w 3225800"/>
                <a:gd name="connsiteY4" fmla="*/ 266700 h 292100"/>
                <a:gd name="connsiteX5" fmla="*/ 2654300 w 3225800"/>
                <a:gd name="connsiteY5" fmla="*/ 177800 h 292100"/>
                <a:gd name="connsiteX6" fmla="*/ 3225800 w 322580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800" h="292100">
                  <a:moveTo>
                    <a:pt x="0" y="12700"/>
                  </a:moveTo>
                  <a:cubicBezTo>
                    <a:pt x="187325" y="67733"/>
                    <a:pt x="374650" y="122767"/>
                    <a:pt x="558800" y="165100"/>
                  </a:cubicBezTo>
                  <a:cubicBezTo>
                    <a:pt x="742950" y="207433"/>
                    <a:pt x="929217" y="245533"/>
                    <a:pt x="1104900" y="266700"/>
                  </a:cubicBezTo>
                  <a:cubicBezTo>
                    <a:pt x="1280583" y="287867"/>
                    <a:pt x="1443567" y="292100"/>
                    <a:pt x="1612900" y="292100"/>
                  </a:cubicBezTo>
                  <a:cubicBezTo>
                    <a:pt x="1782233" y="292100"/>
                    <a:pt x="1947333" y="285750"/>
                    <a:pt x="2120900" y="266700"/>
                  </a:cubicBezTo>
                  <a:cubicBezTo>
                    <a:pt x="2294467" y="247650"/>
                    <a:pt x="2470150" y="222250"/>
                    <a:pt x="2654300" y="177800"/>
                  </a:cubicBezTo>
                  <a:cubicBezTo>
                    <a:pt x="2838450" y="133350"/>
                    <a:pt x="3032125" y="66675"/>
                    <a:pt x="3225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67296642-ACAF-8940-9416-8F07AE11EA19}"/>
                </a:ext>
              </a:extLst>
            </p:cNvPr>
            <p:cNvSpPr/>
            <p:nvPr/>
          </p:nvSpPr>
          <p:spPr>
            <a:xfrm>
              <a:off x="1625600" y="1676400"/>
              <a:ext cx="3276600" cy="337159"/>
            </a:xfrm>
            <a:custGeom>
              <a:avLst/>
              <a:gdLst>
                <a:gd name="connsiteX0" fmla="*/ 0 w 3276600"/>
                <a:gd name="connsiteY0" fmla="*/ 12700 h 337159"/>
                <a:gd name="connsiteX1" fmla="*/ 571500 w 3276600"/>
                <a:gd name="connsiteY1" fmla="*/ 190500 h 337159"/>
                <a:gd name="connsiteX2" fmla="*/ 1117600 w 3276600"/>
                <a:gd name="connsiteY2" fmla="*/ 330200 h 337159"/>
                <a:gd name="connsiteX3" fmla="*/ 1663700 w 3276600"/>
                <a:gd name="connsiteY3" fmla="*/ 317500 h 337159"/>
                <a:gd name="connsiteX4" fmla="*/ 2171700 w 3276600"/>
                <a:gd name="connsiteY4" fmla="*/ 304800 h 337159"/>
                <a:gd name="connsiteX5" fmla="*/ 2705100 w 3276600"/>
                <a:gd name="connsiteY5" fmla="*/ 177800 h 337159"/>
                <a:gd name="connsiteX6" fmla="*/ 3276600 w 3276600"/>
                <a:gd name="connsiteY6" fmla="*/ 0 h 3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337159">
                  <a:moveTo>
                    <a:pt x="0" y="12700"/>
                  </a:moveTo>
                  <a:cubicBezTo>
                    <a:pt x="192616" y="75141"/>
                    <a:pt x="385233" y="137583"/>
                    <a:pt x="571500" y="190500"/>
                  </a:cubicBezTo>
                  <a:cubicBezTo>
                    <a:pt x="757767" y="243417"/>
                    <a:pt x="935567" y="309033"/>
                    <a:pt x="1117600" y="330200"/>
                  </a:cubicBezTo>
                  <a:cubicBezTo>
                    <a:pt x="1299633" y="351367"/>
                    <a:pt x="1663700" y="317500"/>
                    <a:pt x="1663700" y="317500"/>
                  </a:cubicBezTo>
                  <a:lnTo>
                    <a:pt x="2171700" y="304800"/>
                  </a:lnTo>
                  <a:cubicBezTo>
                    <a:pt x="2345267" y="281517"/>
                    <a:pt x="2520950" y="228600"/>
                    <a:pt x="2705100" y="177800"/>
                  </a:cubicBezTo>
                  <a:cubicBezTo>
                    <a:pt x="2889250" y="127000"/>
                    <a:pt x="3082925" y="63500"/>
                    <a:pt x="327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6FCB989E-99B1-B24F-AD88-056EAF8B15F1}"/>
                </a:ext>
              </a:extLst>
            </p:cNvPr>
            <p:cNvSpPr/>
            <p:nvPr/>
          </p:nvSpPr>
          <p:spPr>
            <a:xfrm>
              <a:off x="1612900" y="2794000"/>
              <a:ext cx="3289300" cy="381620"/>
            </a:xfrm>
            <a:custGeom>
              <a:avLst/>
              <a:gdLst>
                <a:gd name="connsiteX0" fmla="*/ 0 w 3289300"/>
                <a:gd name="connsiteY0" fmla="*/ 0 h 381620"/>
                <a:gd name="connsiteX1" fmla="*/ 584200 w 3289300"/>
                <a:gd name="connsiteY1" fmla="*/ 228600 h 381620"/>
                <a:gd name="connsiteX2" fmla="*/ 1130300 w 3289300"/>
                <a:gd name="connsiteY2" fmla="*/ 355600 h 381620"/>
                <a:gd name="connsiteX3" fmla="*/ 1651000 w 3289300"/>
                <a:gd name="connsiteY3" fmla="*/ 381000 h 381620"/>
                <a:gd name="connsiteX4" fmla="*/ 2159000 w 3289300"/>
                <a:gd name="connsiteY4" fmla="*/ 342900 h 381620"/>
                <a:gd name="connsiteX5" fmla="*/ 2692400 w 3289300"/>
                <a:gd name="connsiteY5" fmla="*/ 228600 h 381620"/>
                <a:gd name="connsiteX6" fmla="*/ 3289300 w 3289300"/>
                <a:gd name="connsiteY6" fmla="*/ 0 h 3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81620">
                  <a:moveTo>
                    <a:pt x="0" y="0"/>
                  </a:moveTo>
                  <a:cubicBezTo>
                    <a:pt x="197908" y="84666"/>
                    <a:pt x="395817" y="169333"/>
                    <a:pt x="584200" y="228600"/>
                  </a:cubicBezTo>
                  <a:cubicBezTo>
                    <a:pt x="772583" y="287867"/>
                    <a:pt x="952500" y="330200"/>
                    <a:pt x="1130300" y="355600"/>
                  </a:cubicBezTo>
                  <a:cubicBezTo>
                    <a:pt x="1308100" y="381000"/>
                    <a:pt x="1479550" y="383117"/>
                    <a:pt x="1651000" y="381000"/>
                  </a:cubicBezTo>
                  <a:cubicBezTo>
                    <a:pt x="1822450" y="378883"/>
                    <a:pt x="1985433" y="368300"/>
                    <a:pt x="2159000" y="342900"/>
                  </a:cubicBezTo>
                  <a:cubicBezTo>
                    <a:pt x="2332567" y="317500"/>
                    <a:pt x="2504017" y="285750"/>
                    <a:pt x="2692400" y="228600"/>
                  </a:cubicBezTo>
                  <a:cubicBezTo>
                    <a:pt x="2880783" y="171450"/>
                    <a:pt x="3085041" y="85725"/>
                    <a:pt x="3289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FC30ADC2-9FC9-964D-8458-E9387EFA4E39}"/>
                </a:ext>
              </a:extLst>
            </p:cNvPr>
            <p:cNvSpPr/>
            <p:nvPr/>
          </p:nvSpPr>
          <p:spPr>
            <a:xfrm>
              <a:off x="1612900" y="2184400"/>
              <a:ext cx="3289300" cy="339157"/>
            </a:xfrm>
            <a:custGeom>
              <a:avLst/>
              <a:gdLst>
                <a:gd name="connsiteX0" fmla="*/ 0 w 3289300"/>
                <a:gd name="connsiteY0" fmla="*/ 0 h 339157"/>
                <a:gd name="connsiteX1" fmla="*/ 584200 w 3289300"/>
                <a:gd name="connsiteY1" fmla="*/ 215900 h 339157"/>
                <a:gd name="connsiteX2" fmla="*/ 1117600 w 3289300"/>
                <a:gd name="connsiteY2" fmla="*/ 330200 h 339157"/>
                <a:gd name="connsiteX3" fmla="*/ 1663700 w 3289300"/>
                <a:gd name="connsiteY3" fmla="*/ 330200 h 339157"/>
                <a:gd name="connsiteX4" fmla="*/ 2184400 w 3289300"/>
                <a:gd name="connsiteY4" fmla="*/ 317500 h 339157"/>
                <a:gd name="connsiteX5" fmla="*/ 2692400 w 3289300"/>
                <a:gd name="connsiteY5" fmla="*/ 215900 h 339157"/>
                <a:gd name="connsiteX6" fmla="*/ 3289300 w 3289300"/>
                <a:gd name="connsiteY6" fmla="*/ 12700 h 33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9300" h="339157">
                  <a:moveTo>
                    <a:pt x="0" y="0"/>
                  </a:moveTo>
                  <a:cubicBezTo>
                    <a:pt x="198966" y="80433"/>
                    <a:pt x="397933" y="160867"/>
                    <a:pt x="584200" y="215900"/>
                  </a:cubicBezTo>
                  <a:cubicBezTo>
                    <a:pt x="770467" y="270933"/>
                    <a:pt x="937683" y="311150"/>
                    <a:pt x="1117600" y="330200"/>
                  </a:cubicBezTo>
                  <a:cubicBezTo>
                    <a:pt x="1297517" y="349250"/>
                    <a:pt x="1485900" y="332317"/>
                    <a:pt x="1663700" y="330200"/>
                  </a:cubicBezTo>
                  <a:cubicBezTo>
                    <a:pt x="1841500" y="328083"/>
                    <a:pt x="2012950" y="336550"/>
                    <a:pt x="2184400" y="317500"/>
                  </a:cubicBezTo>
                  <a:cubicBezTo>
                    <a:pt x="2355850" y="298450"/>
                    <a:pt x="2508250" y="266700"/>
                    <a:pt x="2692400" y="215900"/>
                  </a:cubicBezTo>
                  <a:cubicBezTo>
                    <a:pt x="2876550" y="165100"/>
                    <a:pt x="3082925" y="88900"/>
                    <a:pt x="3289300" y="127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63F518B-EC1F-F249-B4D9-2B43DE52456E}"/>
              </a:ext>
            </a:extLst>
          </p:cNvPr>
          <p:cNvGrpSpPr/>
          <p:nvPr/>
        </p:nvGrpSpPr>
        <p:grpSpPr>
          <a:xfrm>
            <a:off x="5632242" y="876816"/>
            <a:ext cx="4572000" cy="2743200"/>
            <a:chOff x="5632242" y="876816"/>
            <a:chExt cx="4572000" cy="2743200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8A8021DB-8803-4441-A8EF-845C04470F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1422196"/>
                </p:ext>
              </p:extLst>
            </p:nvPr>
          </p:nvGraphicFramePr>
          <p:xfrm>
            <a:off x="5632242" y="87681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AC6C11AB-C370-9A45-9703-8494311E3682}"/>
                </a:ext>
              </a:extLst>
            </p:cNvPr>
            <p:cNvGrpSpPr/>
            <p:nvPr/>
          </p:nvGrpSpPr>
          <p:grpSpPr>
            <a:xfrm>
              <a:off x="6267104" y="1218580"/>
              <a:ext cx="3302276" cy="1918320"/>
              <a:chOff x="1600200" y="1257300"/>
              <a:chExt cx="3302276" cy="1918320"/>
            </a:xfrm>
          </p:grpSpPr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462740B-4F73-2749-8B60-DAE61670D764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279A24E-F06E-354F-A1AD-B315F7014D56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79F73C-B6DA-A94D-B300-408FF014763D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019C5D3-92B0-2C44-BC6E-632E043A7EBE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D73C0FC-B6B4-6649-845D-143B4FEFEFDE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3E2B1A8-370C-8B48-A242-42766983C19D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3539AE9-8ABB-404E-AA9E-76DB5D99DB14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BB5C767-84BB-D44A-BE9A-210CEEC1D0D4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83A7B4C-83EF-B743-BA92-B6E768ECCA17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0F11A00-5229-EE44-A725-BF1822D67A4D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D895BCD-9B78-994A-9AA6-066CEEC6F5C2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49FB487-3215-7A47-8249-DDD61E03D770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F2AE68-BA42-BD46-9D64-CDB8151C62F8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1F959C8-1A6D-BA43-A13E-B283A0E61CAB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11AF65B-628E-344D-BDDC-C37659DFFF09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2FD02F7A-A53A-F145-8A31-E7E5C66E0F0B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AC58238-D754-9546-9ADE-46E5D6906FCF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DE9164-672C-FF46-B144-272F50C78D52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55" name="フリーフォーム 54">
                <a:extLst>
                  <a:ext uri="{FF2B5EF4-FFF2-40B4-BE49-F238E27FC236}">
                    <a16:creationId xmlns:a16="http://schemas.microsoft.com/office/drawing/2014/main" id="{E1E60F04-D6F2-A140-BA9F-033EFAA64F02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>
                <a:extLst>
                  <a:ext uri="{FF2B5EF4-FFF2-40B4-BE49-F238E27FC236}">
                    <a16:creationId xmlns:a16="http://schemas.microsoft.com/office/drawing/2014/main" id="{AC880340-AA09-4E4D-A7E0-D0DE6A388576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>
                <a:extLst>
                  <a:ext uri="{FF2B5EF4-FFF2-40B4-BE49-F238E27FC236}">
                    <a16:creationId xmlns:a16="http://schemas.microsoft.com/office/drawing/2014/main" id="{2B699FFD-79DA-594C-9A60-86CACFD7D434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>
                <a:extLst>
                  <a:ext uri="{FF2B5EF4-FFF2-40B4-BE49-F238E27FC236}">
                    <a16:creationId xmlns:a16="http://schemas.microsoft.com/office/drawing/2014/main" id="{4FA1835B-7603-A441-BBBE-827DA4EAF78E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リーフォーム 58">
                <a:extLst>
                  <a:ext uri="{FF2B5EF4-FFF2-40B4-BE49-F238E27FC236}">
                    <a16:creationId xmlns:a16="http://schemas.microsoft.com/office/drawing/2014/main" id="{5E88B788-8022-D14B-ACD1-7F3D90B2DCA3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>
                <a:extLst>
                  <a:ext uri="{FF2B5EF4-FFF2-40B4-BE49-F238E27FC236}">
                    <a16:creationId xmlns:a16="http://schemas.microsoft.com/office/drawing/2014/main" id="{29343E54-5596-1A46-8BD9-7989E6C1CAF0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id="{17D925FD-752D-5943-95E5-1BD10D3DFCDA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>
                <a:extLst>
                  <a:ext uri="{FF2B5EF4-FFF2-40B4-BE49-F238E27FC236}">
                    <a16:creationId xmlns:a16="http://schemas.microsoft.com/office/drawing/2014/main" id="{37C62B92-908B-9D48-9D36-E37A85D6EF8E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>
                <a:extLst>
                  <a:ext uri="{FF2B5EF4-FFF2-40B4-BE49-F238E27FC236}">
                    <a16:creationId xmlns:a16="http://schemas.microsoft.com/office/drawing/2014/main" id="{5D7AA2ED-16FD-0D4A-B7A1-E7C3E3B16A86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>
                <a:extLst>
                  <a:ext uri="{FF2B5EF4-FFF2-40B4-BE49-F238E27FC236}">
                    <a16:creationId xmlns:a16="http://schemas.microsoft.com/office/drawing/2014/main" id="{47A814E3-C8E8-814B-8C8C-2E7104DD55A4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>
                <a:extLst>
                  <a:ext uri="{FF2B5EF4-FFF2-40B4-BE49-F238E27FC236}">
                    <a16:creationId xmlns:a16="http://schemas.microsoft.com/office/drawing/2014/main" id="{BD67870A-44D9-4340-A75C-350A0752B8D4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3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01EA9015-4D0B-9B40-A44D-B987857F53C6}"/>
              </a:ext>
            </a:extLst>
          </p:cNvPr>
          <p:cNvGrpSpPr/>
          <p:nvPr/>
        </p:nvGrpSpPr>
        <p:grpSpPr>
          <a:xfrm>
            <a:off x="1524000" y="723900"/>
            <a:ext cx="4572000" cy="2743200"/>
            <a:chOff x="1524000" y="723900"/>
            <a:chExt cx="4572000" cy="2743200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E7E5CB82-CB51-864D-8CAB-498B28DD2D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7392050"/>
                </p:ext>
              </p:extLst>
            </p:nvPr>
          </p:nvGraphicFramePr>
          <p:xfrm>
            <a:off x="1524000" y="7239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8DAF909-D0C6-AB4D-BFEC-96414BD1B297}"/>
                </a:ext>
              </a:extLst>
            </p:cNvPr>
            <p:cNvGrpSpPr/>
            <p:nvPr/>
          </p:nvGrpSpPr>
          <p:grpSpPr>
            <a:xfrm>
              <a:off x="2146162" y="1047440"/>
              <a:ext cx="3302276" cy="1918320"/>
              <a:chOff x="1600200" y="1257300"/>
              <a:chExt cx="3302276" cy="1918320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228CA1B-4A89-144F-B114-B04391D9A232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669DB1D-1661-5E47-A6EA-B0A23492A1B4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5CFD2FD-65DB-8845-8F18-E7629738FBE6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FED078-B392-494A-B317-F6F92A9CD4A6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BAA22C-526F-FF48-9557-A4396CCEE840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054A6FD-A858-9D41-B48A-72065CFCAF1A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EF19DA8-55ED-8442-91C2-39442B02370C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ABD6399-3BF4-D34A-B49E-F8B185019FE7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16BC181-13D6-EE4E-9C38-D4FAD7655D7F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A87CBB-4C95-204E-BBB7-DB0752D42A70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6BFAF4-B72A-D649-BC77-59F49287B776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B243FF-56AD-EA46-9355-0270D2023A41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FA354CA-0D3E-E04A-A645-F03AB821C328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38BF856-9CDE-C149-89BF-A10BD0081DD0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AB4CF0-A749-A14F-B21A-41C78B5155D9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15D093B-FEDB-BE47-B7C6-FB8D77876E62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3A0DD41-0BEF-7E4A-A6CB-C29FEB6EFA6C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827610-0CCB-4E45-8257-EB222AF805B9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26FA0037-8FF4-754C-96AA-C08E088E3B35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54BF17B4-F607-B642-BA3F-3897AE11518A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A1AC472A-348A-9742-B5BC-92FC91A00F9D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D1337120-5E3D-0F43-8C98-8F34C7DB2F33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D51D45AB-2C39-394E-980F-548D6A22E0B1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5594ADFC-FB89-6B4E-97DF-97AC95B0A1AC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リーフォーム 31">
                <a:extLst>
                  <a:ext uri="{FF2B5EF4-FFF2-40B4-BE49-F238E27FC236}">
                    <a16:creationId xmlns:a16="http://schemas.microsoft.com/office/drawing/2014/main" id="{8B8E97EA-9300-D145-8592-FD26AC2EBE27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>
                <a:extLst>
                  <a:ext uri="{FF2B5EF4-FFF2-40B4-BE49-F238E27FC236}">
                    <a16:creationId xmlns:a16="http://schemas.microsoft.com/office/drawing/2014/main" id="{0CA6AB49-9FC3-0645-AABD-4C2AE6828EE4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06DC7377-F32E-FD46-A2C3-18D53558F645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リーフォーム 34">
                <a:extLst>
                  <a:ext uri="{FF2B5EF4-FFF2-40B4-BE49-F238E27FC236}">
                    <a16:creationId xmlns:a16="http://schemas.microsoft.com/office/drawing/2014/main" id="{7FE9821E-13DB-7741-9A69-8BB9C30A70FA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>
                <a:extLst>
                  <a:ext uri="{FF2B5EF4-FFF2-40B4-BE49-F238E27FC236}">
                    <a16:creationId xmlns:a16="http://schemas.microsoft.com/office/drawing/2014/main" id="{09F89BC3-B817-3F45-ADB0-AFE88C53E833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118F436B-EA1B-9C47-B1F9-A6644232BBCB}"/>
              </a:ext>
            </a:extLst>
          </p:cNvPr>
          <p:cNvGrpSpPr/>
          <p:nvPr/>
        </p:nvGrpSpPr>
        <p:grpSpPr>
          <a:xfrm>
            <a:off x="6502400" y="596900"/>
            <a:ext cx="4572000" cy="2743200"/>
            <a:chOff x="6502400" y="596900"/>
            <a:chExt cx="4572000" cy="2743200"/>
          </a:xfrm>
        </p:grpSpPr>
        <p:graphicFrame>
          <p:nvGraphicFramePr>
            <p:cNvPr id="5" name="グラフ 4">
              <a:extLst>
                <a:ext uri="{FF2B5EF4-FFF2-40B4-BE49-F238E27FC236}">
                  <a16:creationId xmlns:a16="http://schemas.microsoft.com/office/drawing/2014/main" id="{2D4242DF-7C1B-3C42-8BB6-1103C6E285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7284358"/>
                </p:ext>
              </p:extLst>
            </p:nvPr>
          </p:nvGraphicFramePr>
          <p:xfrm>
            <a:off x="6502400" y="5969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514A999A-B788-F24D-B3B4-FAC10EBBE9AA}"/>
                </a:ext>
              </a:extLst>
            </p:cNvPr>
            <p:cNvGrpSpPr/>
            <p:nvPr/>
          </p:nvGrpSpPr>
          <p:grpSpPr>
            <a:xfrm>
              <a:off x="7124562" y="924980"/>
              <a:ext cx="3302276" cy="1918320"/>
              <a:chOff x="1600200" y="1257300"/>
              <a:chExt cx="3302276" cy="191832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B9DD7D0-C63D-DE49-ACAB-E47DD0E73E9E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085FE25-0938-A84D-9967-F69F3E9D50EF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CDB12A2-47B4-6641-BFF1-8589CEBBB709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359827B-74A3-D04E-8A1C-0578D490F960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53E8354-D08D-BE4A-BEF5-B626B07814CC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7DD36AF-6F46-BF4F-82EC-B67BAE8ED516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0E0C95-4643-0A4C-8D86-2E659B14AF3D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925BD5C-C019-064F-AF8E-440370ECFD58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D4FC292-5E0E-8540-8220-EBDE08F77DEB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0764B7-D06B-C34A-8D5C-C4BF5DADF7DA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F43F539-96C4-544E-AB02-101E5C3DE653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93C42C0-4353-A84D-9B20-1B9E5F0B3582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225C94B-A57A-3244-8239-95C0DC518E00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7E26427-A1BF-CC41-A5DD-B7D7A55EC12B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9924D2-0ACF-D140-829B-FDC302443754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1EF5F3E-CCEE-6A4D-AE4B-0E4865DB6AA0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50737B1-4B3E-224D-9E3F-4C02B5934EF4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5F7C82D-68E4-E84B-89B6-F5677B38D0EA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56" name="フリーフォーム 55">
                <a:extLst>
                  <a:ext uri="{FF2B5EF4-FFF2-40B4-BE49-F238E27FC236}">
                    <a16:creationId xmlns:a16="http://schemas.microsoft.com/office/drawing/2014/main" id="{E3880B88-CA23-A443-8C6D-274DEB95AE07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>
                <a:extLst>
                  <a:ext uri="{FF2B5EF4-FFF2-40B4-BE49-F238E27FC236}">
                    <a16:creationId xmlns:a16="http://schemas.microsoft.com/office/drawing/2014/main" id="{D963D11D-DFC0-DB45-85E0-6ABC44A218A8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>
                <a:extLst>
                  <a:ext uri="{FF2B5EF4-FFF2-40B4-BE49-F238E27FC236}">
                    <a16:creationId xmlns:a16="http://schemas.microsoft.com/office/drawing/2014/main" id="{5604EEBE-4843-8E41-92B6-794827BC8003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リーフォーム 58">
                <a:extLst>
                  <a:ext uri="{FF2B5EF4-FFF2-40B4-BE49-F238E27FC236}">
                    <a16:creationId xmlns:a16="http://schemas.microsoft.com/office/drawing/2014/main" id="{35AB527C-1566-5541-A0DC-8271277F5A75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>
                <a:extLst>
                  <a:ext uri="{FF2B5EF4-FFF2-40B4-BE49-F238E27FC236}">
                    <a16:creationId xmlns:a16="http://schemas.microsoft.com/office/drawing/2014/main" id="{40957793-6CDC-D146-A86B-DBE51807E92F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id="{34E72219-50C5-7248-B3CF-50461DA6E06C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>
                <a:extLst>
                  <a:ext uri="{FF2B5EF4-FFF2-40B4-BE49-F238E27FC236}">
                    <a16:creationId xmlns:a16="http://schemas.microsoft.com/office/drawing/2014/main" id="{D905C71F-64D4-9D43-8F08-C5B57E8B6124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>
                <a:extLst>
                  <a:ext uri="{FF2B5EF4-FFF2-40B4-BE49-F238E27FC236}">
                    <a16:creationId xmlns:a16="http://schemas.microsoft.com/office/drawing/2014/main" id="{1D070BBC-CA2B-C740-9824-D59086A2ABB0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>
                <a:extLst>
                  <a:ext uri="{FF2B5EF4-FFF2-40B4-BE49-F238E27FC236}">
                    <a16:creationId xmlns:a16="http://schemas.microsoft.com/office/drawing/2014/main" id="{DB9656CA-3F8D-4744-9AAB-06260EDFFFBE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>
                <a:extLst>
                  <a:ext uri="{FF2B5EF4-FFF2-40B4-BE49-F238E27FC236}">
                    <a16:creationId xmlns:a16="http://schemas.microsoft.com/office/drawing/2014/main" id="{D79004E2-0630-BB41-B262-5F3DE2BEA9F6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>
                <a:extLst>
                  <a:ext uri="{FF2B5EF4-FFF2-40B4-BE49-F238E27FC236}">
                    <a16:creationId xmlns:a16="http://schemas.microsoft.com/office/drawing/2014/main" id="{CDBDA203-9489-8B48-810F-756DA0B6E173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3E7DA351-14B3-004A-A172-C7DC6F97FC4A}"/>
              </a:ext>
            </a:extLst>
          </p:cNvPr>
          <p:cNvGrpSpPr/>
          <p:nvPr/>
        </p:nvGrpSpPr>
        <p:grpSpPr>
          <a:xfrm>
            <a:off x="1524000" y="3467100"/>
            <a:ext cx="4572000" cy="2743200"/>
            <a:chOff x="1524000" y="3467100"/>
            <a:chExt cx="4572000" cy="2743200"/>
          </a:xfrm>
        </p:grpSpPr>
        <p:graphicFrame>
          <p:nvGraphicFramePr>
            <p:cNvPr id="6" name="グラフ 5">
              <a:extLst>
                <a:ext uri="{FF2B5EF4-FFF2-40B4-BE49-F238E27FC236}">
                  <a16:creationId xmlns:a16="http://schemas.microsoft.com/office/drawing/2014/main" id="{F27A6B43-C7F7-DF43-9429-DF3B2D00F85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92727553"/>
                </p:ext>
              </p:extLst>
            </p:nvPr>
          </p:nvGraphicFramePr>
          <p:xfrm>
            <a:off x="1524000" y="34671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8A2DEBE-0A38-C44D-9808-CE351DDEBDB2}"/>
                </a:ext>
              </a:extLst>
            </p:cNvPr>
            <p:cNvGrpSpPr/>
            <p:nvPr/>
          </p:nvGrpSpPr>
          <p:grpSpPr>
            <a:xfrm>
              <a:off x="2164150" y="3810000"/>
              <a:ext cx="3302276" cy="1918320"/>
              <a:chOff x="1600200" y="1257300"/>
              <a:chExt cx="3302276" cy="1918320"/>
            </a:xfrm>
          </p:grpSpPr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F1D6D17-EC4C-CE48-BC59-666392B10AD5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0CAAB53-514D-5F4E-AD2B-6698CB47C52C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5418C80-53AE-B548-926E-F54230359D1D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A5A6902-C915-C04F-8D72-4CDA79979430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50A5396-8ADC-664D-AE1C-7F042A089587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341C156-D4F9-7642-969A-7BE6AE96BAA4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E6A3E10-64C3-354A-8554-45CD08369375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F57A3A4-4513-E947-8454-B59808CB15AA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CE932D0-30E5-9D4F-8D83-7815492D99B0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7A734EF-78E4-1449-8CE3-47D5A5D1BF33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27FA412-DF75-5640-B3D0-51BDEF5DB38B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145DD681-7E1E-3945-834E-5D2FA17949A0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6153579-E313-144D-9524-79F905596837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DE2DB28-C339-254D-92B4-D8A8740235CA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DAEF6DE-9066-F54E-87B2-3A516974EBF8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F34DBFCA-AC28-D44F-BF58-D058F434B403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18D98050-17BF-6B4B-82F4-C3EF8DA8C663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09B82A-67F8-634E-BBB5-346DD1E3C531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86" name="フリーフォーム 85">
                <a:extLst>
                  <a:ext uri="{FF2B5EF4-FFF2-40B4-BE49-F238E27FC236}">
                    <a16:creationId xmlns:a16="http://schemas.microsoft.com/office/drawing/2014/main" id="{90D50C6D-6FA5-8E40-8364-854A3CB395B1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フリーフォーム 86">
                <a:extLst>
                  <a:ext uri="{FF2B5EF4-FFF2-40B4-BE49-F238E27FC236}">
                    <a16:creationId xmlns:a16="http://schemas.microsoft.com/office/drawing/2014/main" id="{6350B5C9-7E4F-5B45-BA63-255AE8272D62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>
                <a:extLst>
                  <a:ext uri="{FF2B5EF4-FFF2-40B4-BE49-F238E27FC236}">
                    <a16:creationId xmlns:a16="http://schemas.microsoft.com/office/drawing/2014/main" id="{88149C4F-BD2A-9445-8657-9AE16D8D76A7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>
                <a:extLst>
                  <a:ext uri="{FF2B5EF4-FFF2-40B4-BE49-F238E27FC236}">
                    <a16:creationId xmlns:a16="http://schemas.microsoft.com/office/drawing/2014/main" id="{30891900-4A04-CD45-98D9-ED2995E152A4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 89">
                <a:extLst>
                  <a:ext uri="{FF2B5EF4-FFF2-40B4-BE49-F238E27FC236}">
                    <a16:creationId xmlns:a16="http://schemas.microsoft.com/office/drawing/2014/main" id="{9FF29F52-FB94-EA45-A5F2-89EEDC13D071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フリーフォーム 90">
                <a:extLst>
                  <a:ext uri="{FF2B5EF4-FFF2-40B4-BE49-F238E27FC236}">
                    <a16:creationId xmlns:a16="http://schemas.microsoft.com/office/drawing/2014/main" id="{9A472D7D-1D9E-C84A-8573-D643FA9D5A9F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フリーフォーム 91">
                <a:extLst>
                  <a:ext uri="{FF2B5EF4-FFF2-40B4-BE49-F238E27FC236}">
                    <a16:creationId xmlns:a16="http://schemas.microsoft.com/office/drawing/2014/main" id="{40725306-CCDC-7540-93B0-92C97D748D50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リーフォーム 92">
                <a:extLst>
                  <a:ext uri="{FF2B5EF4-FFF2-40B4-BE49-F238E27FC236}">
                    <a16:creationId xmlns:a16="http://schemas.microsoft.com/office/drawing/2014/main" id="{0AA89DA5-D910-4844-887F-DB822A4238B1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フリーフォーム 93">
                <a:extLst>
                  <a:ext uri="{FF2B5EF4-FFF2-40B4-BE49-F238E27FC236}">
                    <a16:creationId xmlns:a16="http://schemas.microsoft.com/office/drawing/2014/main" id="{019F7037-593D-544F-9785-3652FA1D793D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フリーフォーム 94">
                <a:extLst>
                  <a:ext uri="{FF2B5EF4-FFF2-40B4-BE49-F238E27FC236}">
                    <a16:creationId xmlns:a16="http://schemas.microsoft.com/office/drawing/2014/main" id="{CC63DE4E-425B-244E-ABE9-91D990C6A9E0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フリーフォーム 95">
                <a:extLst>
                  <a:ext uri="{FF2B5EF4-FFF2-40B4-BE49-F238E27FC236}">
                    <a16:creationId xmlns:a16="http://schemas.microsoft.com/office/drawing/2014/main" id="{7C4BAECA-404F-894F-BE41-CD8B4C7472FE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0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9390668-D5CE-3245-8508-9023F7D3827E}"/>
              </a:ext>
            </a:extLst>
          </p:cNvPr>
          <p:cNvGrpSpPr/>
          <p:nvPr/>
        </p:nvGrpSpPr>
        <p:grpSpPr>
          <a:xfrm>
            <a:off x="749300" y="546100"/>
            <a:ext cx="4572000" cy="2743200"/>
            <a:chOff x="749300" y="546100"/>
            <a:chExt cx="4572000" cy="2743200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27DB3538-2237-F442-8E3D-DC072950CC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4348779"/>
                </p:ext>
              </p:extLst>
            </p:nvPr>
          </p:nvGraphicFramePr>
          <p:xfrm>
            <a:off x="749300" y="5461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B3F3069-0E3D-7E48-AA01-1196DDBC8AAC}"/>
                </a:ext>
              </a:extLst>
            </p:cNvPr>
            <p:cNvGrpSpPr/>
            <p:nvPr/>
          </p:nvGrpSpPr>
          <p:grpSpPr>
            <a:xfrm>
              <a:off x="1371600" y="876300"/>
              <a:ext cx="3302276" cy="1918320"/>
              <a:chOff x="1600200" y="1257300"/>
              <a:chExt cx="3302276" cy="1918320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14A800F-09BC-094C-9BE1-D3C72A8572B4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2EE1036-8C13-6A4A-92E5-96309E414D38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D55A307-474A-DE45-83E9-9ADEF1EF66FE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8F7D17-9ABA-C84F-B9F4-28448810A21F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6BDD1C4-504A-4247-AD55-C12556CE469D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49571D2-8F42-2941-B126-DADD7EDBE233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3B621E1-9B40-724A-B7A7-8C09D22A4D7B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79301A4-60A4-A342-A45C-C8E432742E81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FC346FA-118A-F549-AC5D-571C3D68FB07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3A6E7C-9F49-FF4D-BECE-F0B8B125F9D2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058DFA7-159D-9F42-8167-C187D3BEBDD3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8C2549B-1D2F-F84F-AC0E-8A65762432D2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6315338-9265-4C4C-96D6-010B95457235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BE0A520-436D-8745-BEEC-E3764E2FC2F2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A782C03-F400-2C4D-B9A4-6B6B536E5BF6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1CDF0D2-7FE3-0A4C-82CA-C9AC13BF6186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315192E-A703-2C44-8378-EB610254F862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09AEB1-6E2C-0649-9DEA-B67E9D833B55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1277EC2A-FF43-2144-9A2A-E157405164FA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26FB1AB5-9013-F44F-9D5A-466E6319BF0D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48499798-1456-044C-90A3-791FD0655225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A900CD82-62B5-5C42-AD98-0786AD20F31D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61DAA483-4645-1B49-8498-6886063E0955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242D06C8-FF81-5941-A08E-9E97ECF7AFB9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リーフォーム 31">
                <a:extLst>
                  <a:ext uri="{FF2B5EF4-FFF2-40B4-BE49-F238E27FC236}">
                    <a16:creationId xmlns:a16="http://schemas.microsoft.com/office/drawing/2014/main" id="{3801F243-8E61-0C4E-AEA5-EA5AAAA63692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>
                <a:extLst>
                  <a:ext uri="{FF2B5EF4-FFF2-40B4-BE49-F238E27FC236}">
                    <a16:creationId xmlns:a16="http://schemas.microsoft.com/office/drawing/2014/main" id="{2BE0BF93-D45E-2847-900A-EF6B9008B5AB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0C71D98D-22DC-844F-9E75-62DA67C32865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リーフォーム 34">
                <a:extLst>
                  <a:ext uri="{FF2B5EF4-FFF2-40B4-BE49-F238E27FC236}">
                    <a16:creationId xmlns:a16="http://schemas.microsoft.com/office/drawing/2014/main" id="{09B51B26-DF55-6749-B382-806CFC3C2AB5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>
                <a:extLst>
                  <a:ext uri="{FF2B5EF4-FFF2-40B4-BE49-F238E27FC236}">
                    <a16:creationId xmlns:a16="http://schemas.microsoft.com/office/drawing/2014/main" id="{4D8358D3-A68A-0640-A059-0C9CCAA0A82B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68DAD8AE-02B4-EE46-8018-D6D14EC3422B}"/>
              </a:ext>
            </a:extLst>
          </p:cNvPr>
          <p:cNvGrpSpPr/>
          <p:nvPr/>
        </p:nvGrpSpPr>
        <p:grpSpPr>
          <a:xfrm>
            <a:off x="749300" y="3517900"/>
            <a:ext cx="4572000" cy="2743200"/>
            <a:chOff x="749300" y="3517900"/>
            <a:chExt cx="4572000" cy="2743200"/>
          </a:xfrm>
        </p:grpSpPr>
        <p:graphicFrame>
          <p:nvGraphicFramePr>
            <p:cNvPr id="6" name="グラフ 5">
              <a:extLst>
                <a:ext uri="{FF2B5EF4-FFF2-40B4-BE49-F238E27FC236}">
                  <a16:creationId xmlns:a16="http://schemas.microsoft.com/office/drawing/2014/main" id="{59D446A6-31FA-CE4C-8784-9A31D6594B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72641394"/>
                </p:ext>
              </p:extLst>
            </p:nvPr>
          </p:nvGraphicFramePr>
          <p:xfrm>
            <a:off x="749300" y="35179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433FE981-1F42-3A40-969C-B1F01B24516E}"/>
                </a:ext>
              </a:extLst>
            </p:cNvPr>
            <p:cNvGrpSpPr/>
            <p:nvPr/>
          </p:nvGrpSpPr>
          <p:grpSpPr>
            <a:xfrm>
              <a:off x="1384300" y="3873500"/>
              <a:ext cx="3302276" cy="1918320"/>
              <a:chOff x="1600200" y="1257300"/>
              <a:chExt cx="3302276" cy="191832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884B11-71A6-8642-A844-65C03605E2E5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0D3E829-203A-9440-9EE8-96F4242F7A3D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D40879-834C-F44C-842F-A95DCB98A26B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0D0F93E-98A5-F341-A286-B589634E4072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6DB4F6-62E5-B342-B68D-33752FDABACD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25C8452-F271-A741-9111-A13690220AF0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0FC346-A9F9-6047-A2D9-0468B54B4233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3EF80FF-04FC-3C41-826B-B9B316275919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3724B90-205D-F445-9418-E8202872B54F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650FD43-28F8-0342-B566-52CD6640FBF9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3EFD4B-634E-D94D-BFD0-EEE230C9CE9B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FFA2AE0-0011-124D-9E70-DE150210DF28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CDB3EA3-3E78-4A4C-92EE-4AB9F94AC6AF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E18552E-CF9E-A548-9D86-9BFE053161DA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66F63F1-07F8-134A-A63C-AA5103852039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8B81B8-AE10-7448-907A-D3751CEA7905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EF24B85-E2A8-894C-AE5A-937BF1BD2112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63EA89F-1CA1-1945-AA95-882107024379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56" name="フリーフォーム 55">
                <a:extLst>
                  <a:ext uri="{FF2B5EF4-FFF2-40B4-BE49-F238E27FC236}">
                    <a16:creationId xmlns:a16="http://schemas.microsoft.com/office/drawing/2014/main" id="{332FC0D1-FDC0-A346-B8C9-E36C98F28F4D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>
                <a:extLst>
                  <a:ext uri="{FF2B5EF4-FFF2-40B4-BE49-F238E27FC236}">
                    <a16:creationId xmlns:a16="http://schemas.microsoft.com/office/drawing/2014/main" id="{F3CB6A9D-A470-CE49-9D2B-A379A13CB898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>
                <a:extLst>
                  <a:ext uri="{FF2B5EF4-FFF2-40B4-BE49-F238E27FC236}">
                    <a16:creationId xmlns:a16="http://schemas.microsoft.com/office/drawing/2014/main" id="{6F04ADB2-083D-A542-BAAD-A96658803787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リーフォーム 58">
                <a:extLst>
                  <a:ext uri="{FF2B5EF4-FFF2-40B4-BE49-F238E27FC236}">
                    <a16:creationId xmlns:a16="http://schemas.microsoft.com/office/drawing/2014/main" id="{AEB90F8D-8E6C-984A-9AF6-30D51CEB48DD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>
                <a:extLst>
                  <a:ext uri="{FF2B5EF4-FFF2-40B4-BE49-F238E27FC236}">
                    <a16:creationId xmlns:a16="http://schemas.microsoft.com/office/drawing/2014/main" id="{280B42A8-64B4-B649-B986-FF8EA3E73416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id="{57877612-708D-B944-9B18-2555A4ACAA1A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>
                <a:extLst>
                  <a:ext uri="{FF2B5EF4-FFF2-40B4-BE49-F238E27FC236}">
                    <a16:creationId xmlns:a16="http://schemas.microsoft.com/office/drawing/2014/main" id="{E2362D19-23A5-B044-BA3C-69F31B463250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>
                <a:extLst>
                  <a:ext uri="{FF2B5EF4-FFF2-40B4-BE49-F238E27FC236}">
                    <a16:creationId xmlns:a16="http://schemas.microsoft.com/office/drawing/2014/main" id="{FECEE9F0-C3A9-B248-8E58-71C227074901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>
                <a:extLst>
                  <a:ext uri="{FF2B5EF4-FFF2-40B4-BE49-F238E27FC236}">
                    <a16:creationId xmlns:a16="http://schemas.microsoft.com/office/drawing/2014/main" id="{F4EBD7E3-FA13-AB47-93D6-E16A709B6DF7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>
                <a:extLst>
                  <a:ext uri="{FF2B5EF4-FFF2-40B4-BE49-F238E27FC236}">
                    <a16:creationId xmlns:a16="http://schemas.microsoft.com/office/drawing/2014/main" id="{E218BE50-1060-714C-AB06-DEE15345C4D3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>
                <a:extLst>
                  <a:ext uri="{FF2B5EF4-FFF2-40B4-BE49-F238E27FC236}">
                    <a16:creationId xmlns:a16="http://schemas.microsoft.com/office/drawing/2014/main" id="{8EF40A72-4E11-2442-877A-CDFD270F6E08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7BC0EBEA-2A76-BE41-85D8-E8C9C833DAF5}"/>
              </a:ext>
            </a:extLst>
          </p:cNvPr>
          <p:cNvGrpSpPr/>
          <p:nvPr/>
        </p:nvGrpSpPr>
        <p:grpSpPr>
          <a:xfrm>
            <a:off x="6413500" y="546100"/>
            <a:ext cx="4572000" cy="2743200"/>
            <a:chOff x="6413500" y="546100"/>
            <a:chExt cx="4572000" cy="2743200"/>
          </a:xfrm>
        </p:grpSpPr>
        <p:graphicFrame>
          <p:nvGraphicFramePr>
            <p:cNvPr id="5" name="グラフ 4">
              <a:extLst>
                <a:ext uri="{FF2B5EF4-FFF2-40B4-BE49-F238E27FC236}">
                  <a16:creationId xmlns:a16="http://schemas.microsoft.com/office/drawing/2014/main" id="{09A01589-3437-4C41-BB64-CEC9E1776C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7978806"/>
                </p:ext>
              </p:extLst>
            </p:nvPr>
          </p:nvGraphicFramePr>
          <p:xfrm>
            <a:off x="6413500" y="5461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ED774016-3321-224F-8C46-EBC6203DE734}"/>
                </a:ext>
              </a:extLst>
            </p:cNvPr>
            <p:cNvGrpSpPr/>
            <p:nvPr/>
          </p:nvGrpSpPr>
          <p:grpSpPr>
            <a:xfrm>
              <a:off x="7048362" y="882340"/>
              <a:ext cx="3302276" cy="1918320"/>
              <a:chOff x="1600200" y="1257300"/>
              <a:chExt cx="3302276" cy="1918320"/>
            </a:xfrm>
          </p:grpSpPr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9F84C27-9945-FD44-B74C-FD36C59F627E}"/>
                  </a:ext>
                </a:extLst>
              </p:cNvPr>
              <p:cNvSpPr txBox="1"/>
              <p:nvPr/>
            </p:nvSpPr>
            <p:spPr>
              <a:xfrm>
                <a:off x="4445000" y="13970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CBD7EA8-E313-8C40-B642-541EE327AA52}"/>
                  </a:ext>
                </a:extLst>
              </p:cNvPr>
              <p:cNvSpPr txBox="1"/>
              <p:nvPr/>
            </p:nvSpPr>
            <p:spPr>
              <a:xfrm>
                <a:off x="1764974" y="1397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/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88473F8-EC57-EF41-9C41-765475C6EF59}"/>
                  </a:ext>
                </a:extLst>
              </p:cNvPr>
              <p:cNvSpPr txBox="1"/>
              <p:nvPr/>
            </p:nvSpPr>
            <p:spPr>
              <a:xfrm flipH="1">
                <a:off x="1766805" y="1885434"/>
                <a:ext cx="39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3C90BBE-FD71-DF4C-85D4-29E17BEEEF32}"/>
                  </a:ext>
                </a:extLst>
              </p:cNvPr>
              <p:cNvSpPr txBox="1"/>
              <p:nvPr/>
            </p:nvSpPr>
            <p:spPr>
              <a:xfrm>
                <a:off x="1731468" y="24462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0D5A4296-32A5-1A43-A4C6-1CE5110A1AA6}"/>
                  </a:ext>
                </a:extLst>
              </p:cNvPr>
              <p:cNvSpPr txBox="1"/>
              <p:nvPr/>
            </p:nvSpPr>
            <p:spPr>
              <a:xfrm>
                <a:off x="4445000" y="1879084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3139A7E-7FFC-E04C-A499-6C01FF1EEA29}"/>
                  </a:ext>
                </a:extLst>
              </p:cNvPr>
              <p:cNvSpPr txBox="1"/>
              <p:nvPr/>
            </p:nvSpPr>
            <p:spPr>
              <a:xfrm>
                <a:off x="4465465" y="244629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C</a:t>
                </a:r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ADB7B70-E385-8D4B-87D9-80C6609FED1C}"/>
                  </a:ext>
                </a:extLst>
              </p:cNvPr>
              <p:cNvSpPr txBox="1"/>
              <p:nvPr/>
            </p:nvSpPr>
            <p:spPr>
              <a:xfrm>
                <a:off x="3901814" y="150975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D</a:t>
                </a:r>
                <a:endParaRPr kumimoji="1" lang="ja-JP" altLang="en-US"/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F8F3FD1-8BA7-FC4F-AF18-F404C2AD4BA6}"/>
                  </a:ext>
                </a:extLst>
              </p:cNvPr>
              <p:cNvSpPr txBox="1"/>
              <p:nvPr/>
            </p:nvSpPr>
            <p:spPr>
              <a:xfrm>
                <a:off x="3927214" y="2006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E</a:t>
                </a:r>
                <a:endParaRPr kumimoji="1" lang="ja-JP" altLang="en-US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EA50560-5353-5C47-A668-B3E0D332F77D}"/>
                  </a:ext>
                </a:extLst>
              </p:cNvPr>
              <p:cNvSpPr txBox="1"/>
              <p:nvPr/>
            </p:nvSpPr>
            <p:spPr>
              <a:xfrm>
                <a:off x="3940573" y="263096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DE481CB-4034-A145-9681-72332591DFCD}"/>
                  </a:ext>
                </a:extLst>
              </p:cNvPr>
              <p:cNvSpPr txBox="1"/>
              <p:nvPr/>
            </p:nvSpPr>
            <p:spPr>
              <a:xfrm>
                <a:off x="3352800" y="158166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endParaRPr kumimoji="1" lang="ja-JP" altLang="en-US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0BA527E-ACA2-A84C-9379-C7D3CB6E12C4}"/>
                  </a:ext>
                </a:extLst>
              </p:cNvPr>
              <p:cNvSpPr txBox="1"/>
              <p:nvPr/>
            </p:nvSpPr>
            <p:spPr>
              <a:xfrm>
                <a:off x="3350023" y="209446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H</a:t>
                </a:r>
                <a:endParaRPr kumimoji="1" lang="ja-JP" altLang="en-US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89AE07A2-FBB7-4243-A96D-21FEF21AF428}"/>
                  </a:ext>
                </a:extLst>
              </p:cNvPr>
              <p:cNvSpPr txBox="1"/>
              <p:nvPr/>
            </p:nvSpPr>
            <p:spPr>
              <a:xfrm>
                <a:off x="3390900" y="2680732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</a:t>
                </a:r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D735B44C-BE42-7F4E-BBE9-7A24FB5F9639}"/>
                  </a:ext>
                </a:extLst>
              </p:cNvPr>
              <p:cNvSpPr txBox="1"/>
              <p:nvPr/>
            </p:nvSpPr>
            <p:spPr>
              <a:xfrm>
                <a:off x="2277439" y="1529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6</a:t>
                </a:r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8B0F1C7-6E86-E942-8504-435738F71036}"/>
                  </a:ext>
                </a:extLst>
              </p:cNvPr>
              <p:cNvSpPr txBox="1"/>
              <p:nvPr/>
            </p:nvSpPr>
            <p:spPr>
              <a:xfrm>
                <a:off x="2294241" y="2006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9AB584E-3981-E248-BFE9-FD562A9EBE81}"/>
                  </a:ext>
                </a:extLst>
              </p:cNvPr>
              <p:cNvSpPr txBox="1"/>
              <p:nvPr/>
            </p:nvSpPr>
            <p:spPr>
              <a:xfrm>
                <a:off x="2264883" y="259183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534854B-87F1-5348-B081-2423C127D1D1}"/>
                  </a:ext>
                </a:extLst>
              </p:cNvPr>
              <p:cNvSpPr txBox="1"/>
              <p:nvPr/>
            </p:nvSpPr>
            <p:spPr>
              <a:xfrm>
                <a:off x="2854820" y="26965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7</a:t>
                </a:r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70C3EF0-7712-1942-861F-DECC010F2837}"/>
                  </a:ext>
                </a:extLst>
              </p:cNvPr>
              <p:cNvSpPr txBox="1"/>
              <p:nvPr/>
            </p:nvSpPr>
            <p:spPr>
              <a:xfrm>
                <a:off x="2843861" y="20944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8</a:t>
                </a:r>
                <a:endParaRPr kumimoji="1" lang="ja-JP" altLang="en-US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29F8DA6-80A6-1E44-BF71-0FD2582F6C20}"/>
                  </a:ext>
                </a:extLst>
              </p:cNvPr>
              <p:cNvSpPr txBox="1"/>
              <p:nvPr/>
            </p:nvSpPr>
            <p:spPr>
              <a:xfrm>
                <a:off x="2843861" y="16372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9</a:t>
                </a:r>
                <a:endParaRPr kumimoji="1" lang="ja-JP" altLang="en-US"/>
              </a:p>
            </p:txBody>
          </p:sp>
          <p:sp>
            <p:nvSpPr>
              <p:cNvPr id="86" name="フリーフォーム 85">
                <a:extLst>
                  <a:ext uri="{FF2B5EF4-FFF2-40B4-BE49-F238E27FC236}">
                    <a16:creationId xmlns:a16="http://schemas.microsoft.com/office/drawing/2014/main" id="{46DD60AE-C3DC-2F4A-8A7C-19524BBDD5DE}"/>
                  </a:ext>
                </a:extLst>
              </p:cNvPr>
              <p:cNvSpPr/>
              <p:nvPr/>
            </p:nvSpPr>
            <p:spPr>
              <a:xfrm>
                <a:off x="1600200" y="1257300"/>
                <a:ext cx="50800" cy="1536700"/>
              </a:xfrm>
              <a:custGeom>
                <a:avLst/>
                <a:gdLst>
                  <a:gd name="connsiteX0" fmla="*/ 25400 w 50800"/>
                  <a:gd name="connsiteY0" fmla="*/ 1536700 h 1536700"/>
                  <a:gd name="connsiteX1" fmla="*/ 0 w 50800"/>
                  <a:gd name="connsiteY1" fmla="*/ 939800 h 1536700"/>
                  <a:gd name="connsiteX2" fmla="*/ 25400 w 50800"/>
                  <a:gd name="connsiteY2" fmla="*/ 431800 h 1536700"/>
                  <a:gd name="connsiteX3" fmla="*/ 50800 w 50800"/>
                  <a:gd name="connsiteY3" fmla="*/ 0 h 1536700"/>
                  <a:gd name="connsiteX4" fmla="*/ 50800 w 50800"/>
                  <a:gd name="connsiteY4" fmla="*/ 0 h 1536700"/>
                  <a:gd name="connsiteX5" fmla="*/ 50800 w 50800"/>
                  <a:gd name="connsiteY5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00" h="1536700">
                    <a:moveTo>
                      <a:pt x="25400" y="1536700"/>
                    </a:moveTo>
                    <a:cubicBezTo>
                      <a:pt x="12700" y="1330325"/>
                      <a:pt x="0" y="1123950"/>
                      <a:pt x="0" y="939800"/>
                    </a:cubicBezTo>
                    <a:cubicBezTo>
                      <a:pt x="0" y="755650"/>
                      <a:pt x="16933" y="588433"/>
                      <a:pt x="25400" y="431800"/>
                    </a:cubicBezTo>
                    <a:cubicBezTo>
                      <a:pt x="33867" y="275167"/>
                      <a:pt x="50800" y="0"/>
                      <a:pt x="50800" y="0"/>
                    </a:cubicBezTo>
                    <a:lnTo>
                      <a:pt x="50800" y="0"/>
                    </a:lnTo>
                    <a:lnTo>
                      <a:pt x="5080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フリーフォーム 86">
                <a:extLst>
                  <a:ext uri="{FF2B5EF4-FFF2-40B4-BE49-F238E27FC236}">
                    <a16:creationId xmlns:a16="http://schemas.microsoft.com/office/drawing/2014/main" id="{FAEF58A3-33DA-D74E-9EB7-70E94B486581}"/>
                  </a:ext>
                </a:extLst>
              </p:cNvPr>
              <p:cNvSpPr/>
              <p:nvPr/>
            </p:nvSpPr>
            <p:spPr>
              <a:xfrm>
                <a:off x="2182813" y="1409700"/>
                <a:ext cx="14287" cy="1625600"/>
              </a:xfrm>
              <a:custGeom>
                <a:avLst/>
                <a:gdLst>
                  <a:gd name="connsiteX0" fmla="*/ 14287 w 14287"/>
                  <a:gd name="connsiteY0" fmla="*/ 0 h 1625600"/>
                  <a:gd name="connsiteX1" fmla="*/ 1587 w 14287"/>
                  <a:gd name="connsiteY1" fmla="*/ 469900 h 1625600"/>
                  <a:gd name="connsiteX2" fmla="*/ 1587 w 14287"/>
                  <a:gd name="connsiteY2" fmla="*/ 1003300 h 1625600"/>
                  <a:gd name="connsiteX3" fmla="*/ 14287 w 1428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" h="1625600">
                    <a:moveTo>
                      <a:pt x="14287" y="0"/>
                    </a:moveTo>
                    <a:cubicBezTo>
                      <a:pt x="8995" y="151341"/>
                      <a:pt x="3704" y="302683"/>
                      <a:pt x="1587" y="469900"/>
                    </a:cubicBezTo>
                    <a:cubicBezTo>
                      <a:pt x="-530" y="637117"/>
                      <a:pt x="-530" y="810683"/>
                      <a:pt x="1587" y="1003300"/>
                    </a:cubicBezTo>
                    <a:cubicBezTo>
                      <a:pt x="3704" y="1195917"/>
                      <a:pt x="8995" y="1410758"/>
                      <a:pt x="14287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>
                <a:extLst>
                  <a:ext uri="{FF2B5EF4-FFF2-40B4-BE49-F238E27FC236}">
                    <a16:creationId xmlns:a16="http://schemas.microsoft.com/office/drawing/2014/main" id="{95621574-586B-A24F-ACE8-958D89B978BA}"/>
                  </a:ext>
                </a:extLst>
              </p:cNvPr>
              <p:cNvSpPr/>
              <p:nvPr/>
            </p:nvSpPr>
            <p:spPr>
              <a:xfrm>
                <a:off x="2716578" y="1511300"/>
                <a:ext cx="26622" cy="1625600"/>
              </a:xfrm>
              <a:custGeom>
                <a:avLst/>
                <a:gdLst>
                  <a:gd name="connsiteX0" fmla="*/ 26622 w 26622"/>
                  <a:gd name="connsiteY0" fmla="*/ 0 h 1625600"/>
                  <a:gd name="connsiteX1" fmla="*/ 13922 w 26622"/>
                  <a:gd name="connsiteY1" fmla="*/ 457200 h 1625600"/>
                  <a:gd name="connsiteX2" fmla="*/ 1222 w 26622"/>
                  <a:gd name="connsiteY2" fmla="*/ 1003300 h 1625600"/>
                  <a:gd name="connsiteX3" fmla="*/ 1222 w 266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22" h="1625600">
                    <a:moveTo>
                      <a:pt x="26622" y="0"/>
                    </a:moveTo>
                    <a:cubicBezTo>
                      <a:pt x="22388" y="144991"/>
                      <a:pt x="18155" y="289983"/>
                      <a:pt x="13922" y="457200"/>
                    </a:cubicBezTo>
                    <a:cubicBezTo>
                      <a:pt x="9689" y="624417"/>
                      <a:pt x="3339" y="808567"/>
                      <a:pt x="1222" y="1003300"/>
                    </a:cubicBezTo>
                    <a:cubicBezTo>
                      <a:pt x="-895" y="1198033"/>
                      <a:pt x="163" y="1411816"/>
                      <a:pt x="1222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>
                <a:extLst>
                  <a:ext uri="{FF2B5EF4-FFF2-40B4-BE49-F238E27FC236}">
                    <a16:creationId xmlns:a16="http://schemas.microsoft.com/office/drawing/2014/main" id="{AAFD2CD1-039E-AF47-A16E-83FF0A18A7E3}"/>
                  </a:ext>
                </a:extLst>
              </p:cNvPr>
              <p:cNvSpPr/>
              <p:nvPr/>
            </p:nvSpPr>
            <p:spPr>
              <a:xfrm>
                <a:off x="3251200" y="1536700"/>
                <a:ext cx="13922" cy="1625600"/>
              </a:xfrm>
              <a:custGeom>
                <a:avLst/>
                <a:gdLst>
                  <a:gd name="connsiteX0" fmla="*/ 12700 w 13922"/>
                  <a:gd name="connsiteY0" fmla="*/ 0 h 1625600"/>
                  <a:gd name="connsiteX1" fmla="*/ 0 w 13922"/>
                  <a:gd name="connsiteY1" fmla="*/ 482600 h 1625600"/>
                  <a:gd name="connsiteX2" fmla="*/ 12700 w 13922"/>
                  <a:gd name="connsiteY2" fmla="*/ 1003300 h 1625600"/>
                  <a:gd name="connsiteX3" fmla="*/ 12700 w 13922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" h="1625600">
                    <a:moveTo>
                      <a:pt x="12700" y="0"/>
                    </a:moveTo>
                    <a:cubicBezTo>
                      <a:pt x="6350" y="157691"/>
                      <a:pt x="0" y="315383"/>
                      <a:pt x="0" y="482600"/>
                    </a:cubicBezTo>
                    <a:cubicBezTo>
                      <a:pt x="0" y="649817"/>
                      <a:pt x="10583" y="812800"/>
                      <a:pt x="12700" y="1003300"/>
                    </a:cubicBezTo>
                    <a:cubicBezTo>
                      <a:pt x="14817" y="1193800"/>
                      <a:pt x="13758" y="1409700"/>
                      <a:pt x="1270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 89">
                <a:extLst>
                  <a:ext uri="{FF2B5EF4-FFF2-40B4-BE49-F238E27FC236}">
                    <a16:creationId xmlns:a16="http://schemas.microsoft.com/office/drawing/2014/main" id="{C227332E-ADCE-E646-ADFC-5BC03462EA9D}"/>
                  </a:ext>
                </a:extLst>
              </p:cNvPr>
              <p:cNvSpPr/>
              <p:nvPr/>
            </p:nvSpPr>
            <p:spPr>
              <a:xfrm>
                <a:off x="3759200" y="1511300"/>
                <a:ext cx="25637" cy="1625600"/>
              </a:xfrm>
              <a:custGeom>
                <a:avLst/>
                <a:gdLst>
                  <a:gd name="connsiteX0" fmla="*/ 12700 w 25637"/>
                  <a:gd name="connsiteY0" fmla="*/ 0 h 1625600"/>
                  <a:gd name="connsiteX1" fmla="*/ 12700 w 25637"/>
                  <a:gd name="connsiteY1" fmla="*/ 482600 h 1625600"/>
                  <a:gd name="connsiteX2" fmla="*/ 25400 w 25637"/>
                  <a:gd name="connsiteY2" fmla="*/ 990600 h 1625600"/>
                  <a:gd name="connsiteX3" fmla="*/ 0 w 25637"/>
                  <a:gd name="connsiteY3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7" h="1625600">
                    <a:moveTo>
                      <a:pt x="12700" y="0"/>
                    </a:moveTo>
                    <a:cubicBezTo>
                      <a:pt x="11641" y="158750"/>
                      <a:pt x="10583" y="317500"/>
                      <a:pt x="12700" y="482600"/>
                    </a:cubicBezTo>
                    <a:cubicBezTo>
                      <a:pt x="14817" y="647700"/>
                      <a:pt x="27517" y="800100"/>
                      <a:pt x="25400" y="990600"/>
                    </a:cubicBezTo>
                    <a:cubicBezTo>
                      <a:pt x="23283" y="1181100"/>
                      <a:pt x="11641" y="1403350"/>
                      <a:pt x="0" y="16256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フリーフォーム 90">
                <a:extLst>
                  <a:ext uri="{FF2B5EF4-FFF2-40B4-BE49-F238E27FC236}">
                    <a16:creationId xmlns:a16="http://schemas.microsoft.com/office/drawing/2014/main" id="{393CC5E6-F6A1-704E-A563-2584476D1848}"/>
                  </a:ext>
                </a:extLst>
              </p:cNvPr>
              <p:cNvSpPr/>
              <p:nvPr/>
            </p:nvSpPr>
            <p:spPr>
              <a:xfrm>
                <a:off x="4305300" y="1409700"/>
                <a:ext cx="13640" cy="1612900"/>
              </a:xfrm>
              <a:custGeom>
                <a:avLst/>
                <a:gdLst>
                  <a:gd name="connsiteX0" fmla="*/ 12700 w 13640"/>
                  <a:gd name="connsiteY0" fmla="*/ 0 h 1612900"/>
                  <a:gd name="connsiteX1" fmla="*/ 12700 w 13640"/>
                  <a:gd name="connsiteY1" fmla="*/ 457200 h 1612900"/>
                  <a:gd name="connsiteX2" fmla="*/ 12700 w 13640"/>
                  <a:gd name="connsiteY2" fmla="*/ 990600 h 1612900"/>
                  <a:gd name="connsiteX3" fmla="*/ 0 w 13640"/>
                  <a:gd name="connsiteY3" fmla="*/ 1612900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0" h="1612900">
                    <a:moveTo>
                      <a:pt x="12700" y="0"/>
                    </a:moveTo>
                    <a:lnTo>
                      <a:pt x="12700" y="457200"/>
                    </a:lnTo>
                    <a:cubicBezTo>
                      <a:pt x="12700" y="622300"/>
                      <a:pt x="14817" y="797983"/>
                      <a:pt x="12700" y="990600"/>
                    </a:cubicBezTo>
                    <a:cubicBezTo>
                      <a:pt x="10583" y="1183217"/>
                      <a:pt x="5291" y="1398058"/>
                      <a:pt x="0" y="16129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フリーフォーム 91">
                <a:extLst>
                  <a:ext uri="{FF2B5EF4-FFF2-40B4-BE49-F238E27FC236}">
                    <a16:creationId xmlns:a16="http://schemas.microsoft.com/office/drawing/2014/main" id="{AD9493DE-708B-CF4C-B501-561B79C0CA17}"/>
                  </a:ext>
                </a:extLst>
              </p:cNvPr>
              <p:cNvSpPr/>
              <p:nvPr/>
            </p:nvSpPr>
            <p:spPr>
              <a:xfrm>
                <a:off x="4876800" y="1257300"/>
                <a:ext cx="25676" cy="1562100"/>
              </a:xfrm>
              <a:custGeom>
                <a:avLst/>
                <a:gdLst>
                  <a:gd name="connsiteX0" fmla="*/ 0 w 25676"/>
                  <a:gd name="connsiteY0" fmla="*/ 0 h 1562100"/>
                  <a:gd name="connsiteX1" fmla="*/ 12700 w 25676"/>
                  <a:gd name="connsiteY1" fmla="*/ 431800 h 1562100"/>
                  <a:gd name="connsiteX2" fmla="*/ 25400 w 25676"/>
                  <a:gd name="connsiteY2" fmla="*/ 939800 h 1562100"/>
                  <a:gd name="connsiteX3" fmla="*/ 0 w 25676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76" h="1562100">
                    <a:moveTo>
                      <a:pt x="0" y="0"/>
                    </a:moveTo>
                    <a:cubicBezTo>
                      <a:pt x="4233" y="137583"/>
                      <a:pt x="8467" y="275167"/>
                      <a:pt x="12700" y="431800"/>
                    </a:cubicBezTo>
                    <a:cubicBezTo>
                      <a:pt x="16933" y="588433"/>
                      <a:pt x="27517" y="751417"/>
                      <a:pt x="25400" y="939800"/>
                    </a:cubicBezTo>
                    <a:cubicBezTo>
                      <a:pt x="23283" y="1128183"/>
                      <a:pt x="11641" y="1345141"/>
                      <a:pt x="0" y="15621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リーフォーム 92">
                <a:extLst>
                  <a:ext uri="{FF2B5EF4-FFF2-40B4-BE49-F238E27FC236}">
                    <a16:creationId xmlns:a16="http://schemas.microsoft.com/office/drawing/2014/main" id="{DBC67E3D-BE20-B046-B380-38FA3FA70AD7}"/>
                  </a:ext>
                </a:extLst>
              </p:cNvPr>
              <p:cNvSpPr/>
              <p:nvPr/>
            </p:nvSpPr>
            <p:spPr>
              <a:xfrm>
                <a:off x="1651000" y="1257300"/>
                <a:ext cx="3225800" cy="292100"/>
              </a:xfrm>
              <a:custGeom>
                <a:avLst/>
                <a:gdLst>
                  <a:gd name="connsiteX0" fmla="*/ 0 w 3225800"/>
                  <a:gd name="connsiteY0" fmla="*/ 12700 h 292100"/>
                  <a:gd name="connsiteX1" fmla="*/ 558800 w 3225800"/>
                  <a:gd name="connsiteY1" fmla="*/ 165100 h 292100"/>
                  <a:gd name="connsiteX2" fmla="*/ 1104900 w 3225800"/>
                  <a:gd name="connsiteY2" fmla="*/ 266700 h 292100"/>
                  <a:gd name="connsiteX3" fmla="*/ 1612900 w 3225800"/>
                  <a:gd name="connsiteY3" fmla="*/ 292100 h 292100"/>
                  <a:gd name="connsiteX4" fmla="*/ 2120900 w 3225800"/>
                  <a:gd name="connsiteY4" fmla="*/ 266700 h 292100"/>
                  <a:gd name="connsiteX5" fmla="*/ 2654300 w 3225800"/>
                  <a:gd name="connsiteY5" fmla="*/ 177800 h 292100"/>
                  <a:gd name="connsiteX6" fmla="*/ 3225800 w 322580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5800" h="292100">
                    <a:moveTo>
                      <a:pt x="0" y="12700"/>
                    </a:moveTo>
                    <a:cubicBezTo>
                      <a:pt x="187325" y="67733"/>
                      <a:pt x="374650" y="122767"/>
                      <a:pt x="558800" y="165100"/>
                    </a:cubicBezTo>
                    <a:cubicBezTo>
                      <a:pt x="742950" y="207433"/>
                      <a:pt x="929217" y="245533"/>
                      <a:pt x="1104900" y="266700"/>
                    </a:cubicBezTo>
                    <a:cubicBezTo>
                      <a:pt x="1280583" y="287867"/>
                      <a:pt x="1443567" y="292100"/>
                      <a:pt x="1612900" y="292100"/>
                    </a:cubicBezTo>
                    <a:cubicBezTo>
                      <a:pt x="1782233" y="292100"/>
                      <a:pt x="1947333" y="285750"/>
                      <a:pt x="2120900" y="266700"/>
                    </a:cubicBezTo>
                    <a:cubicBezTo>
                      <a:pt x="2294467" y="247650"/>
                      <a:pt x="2470150" y="222250"/>
                      <a:pt x="2654300" y="177800"/>
                    </a:cubicBezTo>
                    <a:cubicBezTo>
                      <a:pt x="2838450" y="133350"/>
                      <a:pt x="3032125" y="66675"/>
                      <a:pt x="3225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フリーフォーム 93">
                <a:extLst>
                  <a:ext uri="{FF2B5EF4-FFF2-40B4-BE49-F238E27FC236}">
                    <a16:creationId xmlns:a16="http://schemas.microsoft.com/office/drawing/2014/main" id="{D41DBD73-8171-CD48-B6E9-440A7759E17E}"/>
                  </a:ext>
                </a:extLst>
              </p:cNvPr>
              <p:cNvSpPr/>
              <p:nvPr/>
            </p:nvSpPr>
            <p:spPr>
              <a:xfrm>
                <a:off x="1625600" y="1676400"/>
                <a:ext cx="3276600" cy="337159"/>
              </a:xfrm>
              <a:custGeom>
                <a:avLst/>
                <a:gdLst>
                  <a:gd name="connsiteX0" fmla="*/ 0 w 3276600"/>
                  <a:gd name="connsiteY0" fmla="*/ 12700 h 337159"/>
                  <a:gd name="connsiteX1" fmla="*/ 571500 w 3276600"/>
                  <a:gd name="connsiteY1" fmla="*/ 190500 h 337159"/>
                  <a:gd name="connsiteX2" fmla="*/ 1117600 w 3276600"/>
                  <a:gd name="connsiteY2" fmla="*/ 330200 h 337159"/>
                  <a:gd name="connsiteX3" fmla="*/ 1663700 w 3276600"/>
                  <a:gd name="connsiteY3" fmla="*/ 317500 h 337159"/>
                  <a:gd name="connsiteX4" fmla="*/ 2171700 w 3276600"/>
                  <a:gd name="connsiteY4" fmla="*/ 304800 h 337159"/>
                  <a:gd name="connsiteX5" fmla="*/ 2705100 w 3276600"/>
                  <a:gd name="connsiteY5" fmla="*/ 177800 h 337159"/>
                  <a:gd name="connsiteX6" fmla="*/ 3276600 w 3276600"/>
                  <a:gd name="connsiteY6" fmla="*/ 0 h 33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6600" h="337159">
                    <a:moveTo>
                      <a:pt x="0" y="12700"/>
                    </a:moveTo>
                    <a:cubicBezTo>
                      <a:pt x="192616" y="75141"/>
                      <a:pt x="385233" y="137583"/>
                      <a:pt x="571500" y="190500"/>
                    </a:cubicBezTo>
                    <a:cubicBezTo>
                      <a:pt x="757767" y="243417"/>
                      <a:pt x="935567" y="309033"/>
                      <a:pt x="1117600" y="330200"/>
                    </a:cubicBezTo>
                    <a:cubicBezTo>
                      <a:pt x="1299633" y="351367"/>
                      <a:pt x="1663700" y="317500"/>
                      <a:pt x="1663700" y="317500"/>
                    </a:cubicBezTo>
                    <a:lnTo>
                      <a:pt x="2171700" y="304800"/>
                    </a:lnTo>
                    <a:cubicBezTo>
                      <a:pt x="2345267" y="281517"/>
                      <a:pt x="2520950" y="228600"/>
                      <a:pt x="2705100" y="177800"/>
                    </a:cubicBezTo>
                    <a:cubicBezTo>
                      <a:pt x="2889250" y="127000"/>
                      <a:pt x="3082925" y="63500"/>
                      <a:pt x="3276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フリーフォーム 94">
                <a:extLst>
                  <a:ext uri="{FF2B5EF4-FFF2-40B4-BE49-F238E27FC236}">
                    <a16:creationId xmlns:a16="http://schemas.microsoft.com/office/drawing/2014/main" id="{C776709F-3E10-F842-8884-043E843706AB}"/>
                  </a:ext>
                </a:extLst>
              </p:cNvPr>
              <p:cNvSpPr/>
              <p:nvPr/>
            </p:nvSpPr>
            <p:spPr>
              <a:xfrm>
                <a:off x="1612900" y="2794000"/>
                <a:ext cx="3289300" cy="381620"/>
              </a:xfrm>
              <a:custGeom>
                <a:avLst/>
                <a:gdLst>
                  <a:gd name="connsiteX0" fmla="*/ 0 w 3289300"/>
                  <a:gd name="connsiteY0" fmla="*/ 0 h 381620"/>
                  <a:gd name="connsiteX1" fmla="*/ 584200 w 3289300"/>
                  <a:gd name="connsiteY1" fmla="*/ 228600 h 381620"/>
                  <a:gd name="connsiteX2" fmla="*/ 1130300 w 3289300"/>
                  <a:gd name="connsiteY2" fmla="*/ 355600 h 381620"/>
                  <a:gd name="connsiteX3" fmla="*/ 1651000 w 3289300"/>
                  <a:gd name="connsiteY3" fmla="*/ 381000 h 381620"/>
                  <a:gd name="connsiteX4" fmla="*/ 2159000 w 3289300"/>
                  <a:gd name="connsiteY4" fmla="*/ 342900 h 381620"/>
                  <a:gd name="connsiteX5" fmla="*/ 2692400 w 3289300"/>
                  <a:gd name="connsiteY5" fmla="*/ 228600 h 381620"/>
                  <a:gd name="connsiteX6" fmla="*/ 3289300 w 3289300"/>
                  <a:gd name="connsiteY6" fmla="*/ 0 h 38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81620">
                    <a:moveTo>
                      <a:pt x="0" y="0"/>
                    </a:moveTo>
                    <a:cubicBezTo>
                      <a:pt x="197908" y="84666"/>
                      <a:pt x="395817" y="169333"/>
                      <a:pt x="584200" y="228600"/>
                    </a:cubicBezTo>
                    <a:cubicBezTo>
                      <a:pt x="772583" y="287867"/>
                      <a:pt x="952500" y="330200"/>
                      <a:pt x="1130300" y="355600"/>
                    </a:cubicBezTo>
                    <a:cubicBezTo>
                      <a:pt x="1308100" y="381000"/>
                      <a:pt x="1479550" y="383117"/>
                      <a:pt x="1651000" y="381000"/>
                    </a:cubicBezTo>
                    <a:cubicBezTo>
                      <a:pt x="1822450" y="378883"/>
                      <a:pt x="1985433" y="368300"/>
                      <a:pt x="2159000" y="342900"/>
                    </a:cubicBezTo>
                    <a:cubicBezTo>
                      <a:pt x="2332567" y="317500"/>
                      <a:pt x="2504017" y="285750"/>
                      <a:pt x="2692400" y="228600"/>
                    </a:cubicBezTo>
                    <a:cubicBezTo>
                      <a:pt x="2880783" y="171450"/>
                      <a:pt x="3085041" y="85725"/>
                      <a:pt x="32893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フリーフォーム 95">
                <a:extLst>
                  <a:ext uri="{FF2B5EF4-FFF2-40B4-BE49-F238E27FC236}">
                    <a16:creationId xmlns:a16="http://schemas.microsoft.com/office/drawing/2014/main" id="{A5C77420-489A-404B-8612-690FC3362DA9}"/>
                  </a:ext>
                </a:extLst>
              </p:cNvPr>
              <p:cNvSpPr/>
              <p:nvPr/>
            </p:nvSpPr>
            <p:spPr>
              <a:xfrm>
                <a:off x="1612900" y="2184400"/>
                <a:ext cx="3289300" cy="339157"/>
              </a:xfrm>
              <a:custGeom>
                <a:avLst/>
                <a:gdLst>
                  <a:gd name="connsiteX0" fmla="*/ 0 w 3289300"/>
                  <a:gd name="connsiteY0" fmla="*/ 0 h 339157"/>
                  <a:gd name="connsiteX1" fmla="*/ 584200 w 3289300"/>
                  <a:gd name="connsiteY1" fmla="*/ 215900 h 339157"/>
                  <a:gd name="connsiteX2" fmla="*/ 1117600 w 3289300"/>
                  <a:gd name="connsiteY2" fmla="*/ 330200 h 339157"/>
                  <a:gd name="connsiteX3" fmla="*/ 1663700 w 3289300"/>
                  <a:gd name="connsiteY3" fmla="*/ 330200 h 339157"/>
                  <a:gd name="connsiteX4" fmla="*/ 2184400 w 3289300"/>
                  <a:gd name="connsiteY4" fmla="*/ 317500 h 339157"/>
                  <a:gd name="connsiteX5" fmla="*/ 2692400 w 3289300"/>
                  <a:gd name="connsiteY5" fmla="*/ 215900 h 339157"/>
                  <a:gd name="connsiteX6" fmla="*/ 3289300 w 3289300"/>
                  <a:gd name="connsiteY6" fmla="*/ 12700 h 33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9300" h="339157">
                    <a:moveTo>
                      <a:pt x="0" y="0"/>
                    </a:moveTo>
                    <a:cubicBezTo>
                      <a:pt x="198966" y="80433"/>
                      <a:pt x="397933" y="160867"/>
                      <a:pt x="584200" y="215900"/>
                    </a:cubicBezTo>
                    <a:cubicBezTo>
                      <a:pt x="770467" y="270933"/>
                      <a:pt x="937683" y="311150"/>
                      <a:pt x="1117600" y="330200"/>
                    </a:cubicBezTo>
                    <a:cubicBezTo>
                      <a:pt x="1297517" y="349250"/>
                      <a:pt x="1485900" y="332317"/>
                      <a:pt x="1663700" y="330200"/>
                    </a:cubicBezTo>
                    <a:cubicBezTo>
                      <a:pt x="1841500" y="328083"/>
                      <a:pt x="2012950" y="336550"/>
                      <a:pt x="2184400" y="317500"/>
                    </a:cubicBezTo>
                    <a:cubicBezTo>
                      <a:pt x="2355850" y="298450"/>
                      <a:pt x="2508250" y="266700"/>
                      <a:pt x="2692400" y="215900"/>
                    </a:cubicBezTo>
                    <a:cubicBezTo>
                      <a:pt x="2876550" y="165100"/>
                      <a:pt x="3082925" y="88900"/>
                      <a:pt x="3289300" y="12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6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DDF4657-6CC4-CE42-8D99-8CE77858EF3E}"/>
              </a:ext>
            </a:extLst>
          </p:cNvPr>
          <p:cNvGrpSpPr/>
          <p:nvPr/>
        </p:nvGrpSpPr>
        <p:grpSpPr>
          <a:xfrm>
            <a:off x="2305050" y="1889125"/>
            <a:ext cx="4102100" cy="3073400"/>
            <a:chOff x="2305050" y="1889125"/>
            <a:chExt cx="4102100" cy="30734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D96EDB-2411-B64B-B46D-591D37F7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5050" y="1889125"/>
              <a:ext cx="4102100" cy="3073400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8B194B6-F16B-E544-9E1F-D421C4089AB0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4356100" y="1889125"/>
              <a:ext cx="0" cy="307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C315FA4-7371-0244-AE94-07D62C5A5034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00" y="3527425"/>
              <a:ext cx="5969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ドーナツ 12">
              <a:extLst>
                <a:ext uri="{FF2B5EF4-FFF2-40B4-BE49-F238E27FC236}">
                  <a16:creationId xmlns:a16="http://schemas.microsoft.com/office/drawing/2014/main" id="{5CFF386F-684C-C740-8F57-A78A436CEC4E}"/>
                </a:ext>
              </a:extLst>
            </p:cNvPr>
            <p:cNvSpPr/>
            <p:nvPr/>
          </p:nvSpPr>
          <p:spPr>
            <a:xfrm>
              <a:off x="3457575" y="3355975"/>
              <a:ext cx="342900" cy="342900"/>
            </a:xfrm>
            <a:prstGeom prst="donut">
              <a:avLst>
                <a:gd name="adj" fmla="val 136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D1A2A60-A177-FC44-B290-B1A4C7B3A5CB}"/>
                </a:ext>
              </a:extLst>
            </p:cNvPr>
            <p:cNvSpPr txBox="1"/>
            <p:nvPr/>
          </p:nvSpPr>
          <p:spPr>
            <a:xfrm>
              <a:off x="3779167" y="2856925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r2</a:t>
              </a:r>
              <a:endPara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3FFF9C5-7452-4344-BEE2-CF7927AAC1F6}"/>
              </a:ext>
            </a:extLst>
          </p:cNvPr>
          <p:cNvGrpSpPr/>
          <p:nvPr/>
        </p:nvGrpSpPr>
        <p:grpSpPr>
          <a:xfrm>
            <a:off x="7029450" y="1863725"/>
            <a:ext cx="4102100" cy="3101975"/>
            <a:chOff x="7029450" y="1863725"/>
            <a:chExt cx="4102100" cy="31019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68EC762-EA9D-1A4F-B8E5-0474DBB9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29450" y="1889125"/>
              <a:ext cx="4102100" cy="3076575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6F6AD02-29EF-F447-AD72-2B64BE4BFC7E}"/>
                </a:ext>
              </a:extLst>
            </p:cNvPr>
            <p:cNvCxnSpPr/>
            <p:nvPr/>
          </p:nvCxnSpPr>
          <p:spPr>
            <a:xfrm>
              <a:off x="9029700" y="1863725"/>
              <a:ext cx="0" cy="307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4953352-8CB6-AE4D-A96C-D1F94002040D}"/>
                </a:ext>
              </a:extLst>
            </p:cNvPr>
            <p:cNvCxnSpPr>
              <a:cxnSpLocks/>
            </p:cNvCxnSpPr>
            <p:nvPr/>
          </p:nvCxnSpPr>
          <p:spPr>
            <a:xfrm>
              <a:off x="8204200" y="3425825"/>
              <a:ext cx="8255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ドーナツ 17">
              <a:extLst>
                <a:ext uri="{FF2B5EF4-FFF2-40B4-BE49-F238E27FC236}">
                  <a16:creationId xmlns:a16="http://schemas.microsoft.com/office/drawing/2014/main" id="{6CE87601-0703-144F-9F0D-08A69824C4D8}"/>
                </a:ext>
              </a:extLst>
            </p:cNvPr>
            <p:cNvSpPr/>
            <p:nvPr/>
          </p:nvSpPr>
          <p:spPr>
            <a:xfrm>
              <a:off x="7858125" y="3254375"/>
              <a:ext cx="342900" cy="342900"/>
            </a:xfrm>
            <a:prstGeom prst="donut">
              <a:avLst>
                <a:gd name="adj" fmla="val 136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FB38D2-F181-A449-A9D4-51042B34D160}"/>
                </a:ext>
              </a:extLst>
            </p:cNvPr>
            <p:cNvSpPr txBox="1"/>
            <p:nvPr/>
          </p:nvSpPr>
          <p:spPr>
            <a:xfrm>
              <a:off x="8338713" y="2684613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r1</a:t>
              </a:r>
              <a:endPara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15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452</Words>
  <Application>Microsoft Macintosh PowerPoint</Application>
  <PresentationFormat>ワイド画面</PresentationFormat>
  <Paragraphs>452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MS 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s17707@yonago.kosen-ac.jp</dc:creator>
  <cp:lastModifiedBy>s17707@yonago.kosen-ac.jp</cp:lastModifiedBy>
  <cp:revision>16</cp:revision>
  <dcterms:created xsi:type="dcterms:W3CDTF">2019-01-23T06:19:10Z</dcterms:created>
  <dcterms:modified xsi:type="dcterms:W3CDTF">2019-01-29T04:26:14Z</dcterms:modified>
</cp:coreProperties>
</file>