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50" b="0" i="1">
                <a:solidFill>
                  <a:srgbClr val="FFFAE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64219" y="806450"/>
            <a:ext cx="155956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4762" y="1737378"/>
            <a:ext cx="15998475" cy="4331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0" i="1">
                <a:solidFill>
                  <a:srgbClr val="FFFAE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jpg"/><Relationship Id="rId3" Type="http://schemas.openxmlformats.org/officeDocument/2006/relationships/image" Target="../media/image31.jpg"/><Relationship Id="rId4" Type="http://schemas.openxmlformats.org/officeDocument/2006/relationships/image" Target="../media/image32.jpg"/><Relationship Id="rId5" Type="http://schemas.openxmlformats.org/officeDocument/2006/relationships/image" Target="../media/image33.jpg"/><Relationship Id="rId6" Type="http://schemas.openxmlformats.org/officeDocument/2006/relationships/image" Target="../media/image34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jp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716775"/>
              <a:ext cx="5946587" cy="35702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3086100" cy="26794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554283" y="8370885"/>
              <a:ext cx="3733715" cy="191611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92619" y="1517942"/>
              <a:ext cx="2905124" cy="277177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61933" y="4651844"/>
            <a:ext cx="6967855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210" b="1">
                <a:solidFill>
                  <a:srgbClr val="B000E7"/>
                </a:solidFill>
                <a:latin typeface="Arial"/>
                <a:cs typeface="Arial"/>
              </a:rPr>
              <a:t>SIT</a:t>
            </a:r>
            <a:r>
              <a:rPr dirty="0" sz="5600" spc="65" b="1">
                <a:solidFill>
                  <a:srgbClr val="B000E7"/>
                </a:solidFill>
                <a:latin typeface="Arial"/>
                <a:cs typeface="Arial"/>
              </a:rPr>
              <a:t> </a:t>
            </a:r>
            <a:r>
              <a:rPr dirty="0" sz="5600" spc="120" b="1">
                <a:solidFill>
                  <a:srgbClr val="B000E7"/>
                </a:solidFill>
                <a:latin typeface="Arial"/>
                <a:cs typeface="Arial"/>
              </a:rPr>
              <a:t>(TECH-FRENZY)</a:t>
            </a:r>
            <a:endParaRPr sz="5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54526" y="3000271"/>
            <a:ext cx="8592820" cy="11925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650" spc="365" b="1">
                <a:solidFill>
                  <a:srgbClr val="048AFF"/>
                </a:solidFill>
                <a:latin typeface="Arial"/>
                <a:cs typeface="Arial"/>
              </a:rPr>
              <a:t>QUANTUM</a:t>
            </a:r>
            <a:r>
              <a:rPr dirty="0" sz="7650" spc="9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7650" spc="229" b="1">
                <a:solidFill>
                  <a:srgbClr val="048AFF"/>
                </a:solidFill>
                <a:latin typeface="Arial"/>
                <a:cs typeface="Arial"/>
              </a:rPr>
              <a:t>QUAD</a:t>
            </a:r>
            <a:endParaRPr sz="7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61933" y="6459473"/>
            <a:ext cx="4806315" cy="469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900" spc="55" i="1">
                <a:solidFill>
                  <a:srgbClr val="FFFAEB"/>
                </a:solidFill>
                <a:latin typeface="Arial"/>
                <a:cs typeface="Arial"/>
              </a:rPr>
              <a:t>Presented</a:t>
            </a:r>
            <a:r>
              <a:rPr dirty="0" sz="2900" spc="15" i="1">
                <a:solidFill>
                  <a:srgbClr val="FFFAEB"/>
                </a:solidFill>
                <a:latin typeface="Arial"/>
                <a:cs typeface="Arial"/>
              </a:rPr>
              <a:t> </a:t>
            </a:r>
            <a:r>
              <a:rPr dirty="0" sz="2900" spc="40" i="1">
                <a:solidFill>
                  <a:srgbClr val="FFFAEB"/>
                </a:solidFill>
                <a:latin typeface="Arial"/>
                <a:cs typeface="Arial"/>
              </a:rPr>
              <a:t>by:</a:t>
            </a:r>
            <a:r>
              <a:rPr dirty="0" sz="2900" spc="20" i="1">
                <a:solidFill>
                  <a:srgbClr val="FFFAEB"/>
                </a:solidFill>
                <a:latin typeface="Arial"/>
                <a:cs typeface="Arial"/>
              </a:rPr>
              <a:t> Lukesh </a:t>
            </a:r>
            <a:r>
              <a:rPr dirty="0" sz="2900" spc="10" i="1">
                <a:solidFill>
                  <a:srgbClr val="FFFAEB"/>
                </a:solidFill>
                <a:latin typeface="Arial"/>
                <a:cs typeface="Arial"/>
              </a:rPr>
              <a:t>Tiwari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825" y="2211958"/>
            <a:ext cx="3952874" cy="58673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2977" y="2211958"/>
            <a:ext cx="2762249" cy="5867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63671" y="2211958"/>
            <a:ext cx="2562224" cy="60959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95803" y="2469811"/>
            <a:ext cx="2886074" cy="5810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354415" y="2469811"/>
            <a:ext cx="3209924" cy="581024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41705" y="598519"/>
            <a:ext cx="8214995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90" b="1">
                <a:latin typeface="Arial"/>
                <a:cs typeface="Arial"/>
              </a:rPr>
              <a:t>Web</a:t>
            </a:r>
            <a:r>
              <a:rPr dirty="0" sz="5200" spc="-240" b="1">
                <a:latin typeface="Arial"/>
                <a:cs typeface="Arial"/>
              </a:rPr>
              <a:t> </a:t>
            </a:r>
            <a:r>
              <a:rPr dirty="0" sz="5200" spc="105" b="1">
                <a:latin typeface="Arial"/>
                <a:cs typeface="Arial"/>
              </a:rPr>
              <a:t>Application</a:t>
            </a:r>
            <a:r>
              <a:rPr dirty="0" sz="5200" spc="-240" b="1">
                <a:latin typeface="Arial"/>
                <a:cs typeface="Arial"/>
              </a:rPr>
              <a:t> </a:t>
            </a:r>
            <a:r>
              <a:rPr dirty="0" sz="5200" spc="80" b="1">
                <a:latin typeface="Arial"/>
                <a:cs typeface="Arial"/>
              </a:rPr>
              <a:t>in</a:t>
            </a:r>
            <a:r>
              <a:rPr dirty="0" sz="5200" spc="-240" b="1">
                <a:latin typeface="Arial"/>
                <a:cs typeface="Arial"/>
              </a:rPr>
              <a:t> </a:t>
            </a:r>
            <a:r>
              <a:rPr dirty="0" sz="5200" spc="175" b="1">
                <a:latin typeface="Arial"/>
                <a:cs typeface="Arial"/>
              </a:rPr>
              <a:t>Detail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813239"/>
            <a:ext cx="18288000" cy="5474335"/>
            <a:chOff x="0" y="4813239"/>
            <a:chExt cx="18288000" cy="5474335"/>
          </a:xfrm>
        </p:grpSpPr>
        <p:sp>
          <p:nvSpPr>
            <p:cNvPr id="3" name="object 3"/>
            <p:cNvSpPr/>
            <p:nvPr/>
          </p:nvSpPr>
          <p:spPr>
            <a:xfrm>
              <a:off x="0" y="4813239"/>
              <a:ext cx="18288000" cy="5474335"/>
            </a:xfrm>
            <a:custGeom>
              <a:avLst/>
              <a:gdLst/>
              <a:ahLst/>
              <a:cxnLst/>
              <a:rect l="l" t="t" r="r" b="b"/>
              <a:pathLst>
                <a:path w="18288000" h="5474334">
                  <a:moveTo>
                    <a:pt x="0" y="5473759"/>
                  </a:moveTo>
                  <a:lnTo>
                    <a:pt x="0" y="0"/>
                  </a:lnTo>
                  <a:lnTo>
                    <a:pt x="18287998" y="0"/>
                  </a:lnTo>
                  <a:lnTo>
                    <a:pt x="18287998" y="5473759"/>
                  </a:lnTo>
                  <a:lnTo>
                    <a:pt x="0" y="5473759"/>
                  </a:lnTo>
                  <a:close/>
                </a:path>
              </a:pathLst>
            </a:custGeom>
            <a:solidFill>
              <a:srgbClr val="A14FA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7453" y="5771818"/>
              <a:ext cx="2038117" cy="20381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75049" y="5781252"/>
              <a:ext cx="2038117" cy="20381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39859" y="5771818"/>
              <a:ext cx="2038117" cy="20381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82427" y="5781252"/>
              <a:ext cx="2038117" cy="2038109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8111169" y="121826"/>
            <a:ext cx="2065655" cy="1814195"/>
          </a:xfrm>
          <a:custGeom>
            <a:avLst/>
            <a:gdLst/>
            <a:ahLst/>
            <a:cxnLst/>
            <a:rect l="l" t="t" r="r" b="b"/>
            <a:pathLst>
              <a:path w="2065654" h="1814195">
                <a:moveTo>
                  <a:pt x="1032850" y="1813747"/>
                </a:moveTo>
                <a:lnTo>
                  <a:pt x="981281" y="1812637"/>
                </a:lnTo>
                <a:lnTo>
                  <a:pt x="930387" y="1809342"/>
                </a:lnTo>
                <a:lnTo>
                  <a:pt x="880206" y="1803914"/>
                </a:lnTo>
                <a:lnTo>
                  <a:pt x="830798" y="1796405"/>
                </a:lnTo>
                <a:lnTo>
                  <a:pt x="782221" y="1786867"/>
                </a:lnTo>
                <a:lnTo>
                  <a:pt x="734535" y="1775351"/>
                </a:lnTo>
                <a:lnTo>
                  <a:pt x="687799" y="1761910"/>
                </a:lnTo>
                <a:lnTo>
                  <a:pt x="642073" y="1746596"/>
                </a:lnTo>
                <a:lnTo>
                  <a:pt x="597415" y="1729460"/>
                </a:lnTo>
                <a:lnTo>
                  <a:pt x="553884" y="1710555"/>
                </a:lnTo>
                <a:lnTo>
                  <a:pt x="511541" y="1689932"/>
                </a:lnTo>
                <a:lnTo>
                  <a:pt x="470443" y="1667644"/>
                </a:lnTo>
                <a:lnTo>
                  <a:pt x="430651" y="1643743"/>
                </a:lnTo>
                <a:lnTo>
                  <a:pt x="392222" y="1618279"/>
                </a:lnTo>
                <a:lnTo>
                  <a:pt x="355217" y="1591306"/>
                </a:lnTo>
                <a:lnTo>
                  <a:pt x="319695" y="1562876"/>
                </a:lnTo>
                <a:lnTo>
                  <a:pt x="285715" y="1533039"/>
                </a:lnTo>
                <a:lnTo>
                  <a:pt x="253335" y="1501849"/>
                </a:lnTo>
                <a:lnTo>
                  <a:pt x="222616" y="1469357"/>
                </a:lnTo>
                <a:lnTo>
                  <a:pt x="193616" y="1435615"/>
                </a:lnTo>
                <a:lnTo>
                  <a:pt x="166395" y="1400676"/>
                </a:lnTo>
                <a:lnTo>
                  <a:pt x="141011" y="1364590"/>
                </a:lnTo>
                <a:lnTo>
                  <a:pt x="117524" y="1327410"/>
                </a:lnTo>
                <a:lnTo>
                  <a:pt x="95993" y="1289189"/>
                </a:lnTo>
                <a:lnTo>
                  <a:pt x="76478" y="1249977"/>
                </a:lnTo>
                <a:lnTo>
                  <a:pt x="59036" y="1209827"/>
                </a:lnTo>
                <a:lnTo>
                  <a:pt x="43729" y="1168791"/>
                </a:lnTo>
                <a:lnTo>
                  <a:pt x="30613" y="1126920"/>
                </a:lnTo>
                <a:lnTo>
                  <a:pt x="19750" y="1084267"/>
                </a:lnTo>
                <a:lnTo>
                  <a:pt x="11198" y="1040885"/>
                </a:lnTo>
                <a:lnTo>
                  <a:pt x="5016" y="996823"/>
                </a:lnTo>
                <a:lnTo>
                  <a:pt x="1263" y="952136"/>
                </a:lnTo>
                <a:lnTo>
                  <a:pt x="0" y="906875"/>
                </a:lnTo>
                <a:lnTo>
                  <a:pt x="1263" y="861611"/>
                </a:lnTo>
                <a:lnTo>
                  <a:pt x="5016" y="816924"/>
                </a:lnTo>
                <a:lnTo>
                  <a:pt x="11198" y="772862"/>
                </a:lnTo>
                <a:lnTo>
                  <a:pt x="19750" y="729479"/>
                </a:lnTo>
                <a:lnTo>
                  <a:pt x="30613" y="686827"/>
                </a:lnTo>
                <a:lnTo>
                  <a:pt x="43729" y="644956"/>
                </a:lnTo>
                <a:lnTo>
                  <a:pt x="59036" y="603920"/>
                </a:lnTo>
                <a:lnTo>
                  <a:pt x="76478" y="563770"/>
                </a:lnTo>
                <a:lnTo>
                  <a:pt x="95993" y="524558"/>
                </a:lnTo>
                <a:lnTo>
                  <a:pt x="117524" y="486336"/>
                </a:lnTo>
                <a:lnTo>
                  <a:pt x="141011" y="449157"/>
                </a:lnTo>
                <a:lnTo>
                  <a:pt x="166395" y="413071"/>
                </a:lnTo>
                <a:lnTo>
                  <a:pt x="193616" y="378131"/>
                </a:lnTo>
                <a:lnTo>
                  <a:pt x="222616" y="344389"/>
                </a:lnTo>
                <a:lnTo>
                  <a:pt x="253335" y="311897"/>
                </a:lnTo>
                <a:lnTo>
                  <a:pt x="285715" y="280707"/>
                </a:lnTo>
                <a:lnTo>
                  <a:pt x="319695" y="250871"/>
                </a:lnTo>
                <a:lnTo>
                  <a:pt x="355217" y="222440"/>
                </a:lnTo>
                <a:lnTo>
                  <a:pt x="392222" y="195467"/>
                </a:lnTo>
                <a:lnTo>
                  <a:pt x="430651" y="170004"/>
                </a:lnTo>
                <a:lnTo>
                  <a:pt x="470443" y="146102"/>
                </a:lnTo>
                <a:lnTo>
                  <a:pt x="511541" y="123814"/>
                </a:lnTo>
                <a:lnTo>
                  <a:pt x="553884" y="103192"/>
                </a:lnTo>
                <a:lnTo>
                  <a:pt x="597415" y="84287"/>
                </a:lnTo>
                <a:lnTo>
                  <a:pt x="642073" y="67151"/>
                </a:lnTo>
                <a:lnTo>
                  <a:pt x="687799" y="51837"/>
                </a:lnTo>
                <a:lnTo>
                  <a:pt x="734535" y="38396"/>
                </a:lnTo>
                <a:lnTo>
                  <a:pt x="782221" y="26880"/>
                </a:lnTo>
                <a:lnTo>
                  <a:pt x="830798" y="17342"/>
                </a:lnTo>
                <a:lnTo>
                  <a:pt x="880206" y="9832"/>
                </a:lnTo>
                <a:lnTo>
                  <a:pt x="930387" y="4404"/>
                </a:lnTo>
                <a:lnTo>
                  <a:pt x="981281" y="1109"/>
                </a:lnTo>
                <a:lnTo>
                  <a:pt x="1032830" y="0"/>
                </a:lnTo>
                <a:lnTo>
                  <a:pt x="1084379" y="1109"/>
                </a:lnTo>
                <a:lnTo>
                  <a:pt x="1135273" y="4404"/>
                </a:lnTo>
                <a:lnTo>
                  <a:pt x="1185454" y="9832"/>
                </a:lnTo>
                <a:lnTo>
                  <a:pt x="1234863" y="17342"/>
                </a:lnTo>
                <a:lnTo>
                  <a:pt x="1283439" y="26880"/>
                </a:lnTo>
                <a:lnTo>
                  <a:pt x="1331125" y="38396"/>
                </a:lnTo>
                <a:lnTo>
                  <a:pt x="1377861" y="51837"/>
                </a:lnTo>
                <a:lnTo>
                  <a:pt x="1423587" y="67151"/>
                </a:lnTo>
                <a:lnTo>
                  <a:pt x="1468245" y="84287"/>
                </a:lnTo>
                <a:lnTo>
                  <a:pt x="1511776" y="103192"/>
                </a:lnTo>
                <a:lnTo>
                  <a:pt x="1554119" y="123814"/>
                </a:lnTo>
                <a:lnTo>
                  <a:pt x="1595217" y="146102"/>
                </a:lnTo>
                <a:lnTo>
                  <a:pt x="1635010" y="170004"/>
                </a:lnTo>
                <a:lnTo>
                  <a:pt x="1673438" y="195467"/>
                </a:lnTo>
                <a:lnTo>
                  <a:pt x="1710443" y="222440"/>
                </a:lnTo>
                <a:lnTo>
                  <a:pt x="1745965" y="250871"/>
                </a:lnTo>
                <a:lnTo>
                  <a:pt x="1779945" y="280707"/>
                </a:lnTo>
                <a:lnTo>
                  <a:pt x="1812324" y="311897"/>
                </a:lnTo>
                <a:lnTo>
                  <a:pt x="1843044" y="344389"/>
                </a:lnTo>
                <a:lnTo>
                  <a:pt x="1872044" y="378131"/>
                </a:lnTo>
                <a:lnTo>
                  <a:pt x="1899265" y="413071"/>
                </a:lnTo>
                <a:lnTo>
                  <a:pt x="1924649" y="449157"/>
                </a:lnTo>
                <a:lnTo>
                  <a:pt x="1948136" y="486336"/>
                </a:lnTo>
                <a:lnTo>
                  <a:pt x="1969666" y="524558"/>
                </a:lnTo>
                <a:lnTo>
                  <a:pt x="1989182" y="563770"/>
                </a:lnTo>
                <a:lnTo>
                  <a:pt x="2006623" y="603920"/>
                </a:lnTo>
                <a:lnTo>
                  <a:pt x="2021931" y="644956"/>
                </a:lnTo>
                <a:lnTo>
                  <a:pt x="2035046" y="686827"/>
                </a:lnTo>
                <a:lnTo>
                  <a:pt x="2045910" y="729479"/>
                </a:lnTo>
                <a:lnTo>
                  <a:pt x="2054462" y="772862"/>
                </a:lnTo>
                <a:lnTo>
                  <a:pt x="2060644" y="816924"/>
                </a:lnTo>
                <a:lnTo>
                  <a:pt x="2064396" y="861611"/>
                </a:lnTo>
                <a:lnTo>
                  <a:pt x="2065660" y="906872"/>
                </a:lnTo>
                <a:lnTo>
                  <a:pt x="2064396" y="952136"/>
                </a:lnTo>
                <a:lnTo>
                  <a:pt x="2060644" y="996823"/>
                </a:lnTo>
                <a:lnTo>
                  <a:pt x="2054462" y="1040885"/>
                </a:lnTo>
                <a:lnTo>
                  <a:pt x="2045910" y="1084267"/>
                </a:lnTo>
                <a:lnTo>
                  <a:pt x="2035046" y="1126920"/>
                </a:lnTo>
                <a:lnTo>
                  <a:pt x="2021931" y="1168791"/>
                </a:lnTo>
                <a:lnTo>
                  <a:pt x="2006623" y="1209827"/>
                </a:lnTo>
                <a:lnTo>
                  <a:pt x="1989182" y="1249977"/>
                </a:lnTo>
                <a:lnTo>
                  <a:pt x="1969666" y="1289189"/>
                </a:lnTo>
                <a:lnTo>
                  <a:pt x="1948136" y="1327410"/>
                </a:lnTo>
                <a:lnTo>
                  <a:pt x="1924649" y="1364590"/>
                </a:lnTo>
                <a:lnTo>
                  <a:pt x="1899265" y="1400676"/>
                </a:lnTo>
                <a:lnTo>
                  <a:pt x="1872044" y="1435615"/>
                </a:lnTo>
                <a:lnTo>
                  <a:pt x="1843044" y="1469357"/>
                </a:lnTo>
                <a:lnTo>
                  <a:pt x="1812324" y="1501849"/>
                </a:lnTo>
                <a:lnTo>
                  <a:pt x="1779945" y="1533039"/>
                </a:lnTo>
                <a:lnTo>
                  <a:pt x="1745965" y="1562876"/>
                </a:lnTo>
                <a:lnTo>
                  <a:pt x="1710443" y="1591306"/>
                </a:lnTo>
                <a:lnTo>
                  <a:pt x="1673438" y="1618279"/>
                </a:lnTo>
                <a:lnTo>
                  <a:pt x="1635010" y="1643743"/>
                </a:lnTo>
                <a:lnTo>
                  <a:pt x="1595217" y="1667644"/>
                </a:lnTo>
                <a:lnTo>
                  <a:pt x="1554119" y="1689932"/>
                </a:lnTo>
                <a:lnTo>
                  <a:pt x="1511776" y="1710555"/>
                </a:lnTo>
                <a:lnTo>
                  <a:pt x="1468245" y="1729460"/>
                </a:lnTo>
                <a:lnTo>
                  <a:pt x="1423587" y="1746596"/>
                </a:lnTo>
                <a:lnTo>
                  <a:pt x="1377861" y="1761910"/>
                </a:lnTo>
                <a:lnTo>
                  <a:pt x="1331125" y="1775351"/>
                </a:lnTo>
                <a:lnTo>
                  <a:pt x="1283439" y="1786867"/>
                </a:lnTo>
                <a:lnTo>
                  <a:pt x="1234863" y="1796405"/>
                </a:lnTo>
                <a:lnTo>
                  <a:pt x="1185454" y="1803914"/>
                </a:lnTo>
                <a:lnTo>
                  <a:pt x="1135273" y="1809342"/>
                </a:lnTo>
                <a:lnTo>
                  <a:pt x="1084379" y="1812637"/>
                </a:lnTo>
                <a:lnTo>
                  <a:pt x="1032850" y="1813747"/>
                </a:lnTo>
                <a:close/>
              </a:path>
            </a:pathLst>
          </a:custGeom>
          <a:solidFill>
            <a:srgbClr val="3637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154786" y="8078406"/>
            <a:ext cx="2063750" cy="857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5">
                <a:solidFill>
                  <a:srgbClr val="FFFFFF"/>
                </a:solidFill>
                <a:latin typeface="Lucida Sans Unicode"/>
                <a:cs typeface="Lucida Sans Unicode"/>
              </a:rPr>
              <a:t>Lukesh</a:t>
            </a:r>
            <a:r>
              <a:rPr dirty="0" sz="2400" spc="-1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Lucida Sans Unicode"/>
                <a:cs typeface="Lucida Sans Unicode"/>
              </a:rPr>
              <a:t>Tiwari</a:t>
            </a:r>
            <a:endParaRPr sz="2400">
              <a:latin typeface="Lucida Sans Unicode"/>
              <a:cs typeface="Lucida Sans Unicode"/>
            </a:endParaRPr>
          </a:p>
          <a:p>
            <a:pPr algn="ctr" marR="53340">
              <a:lnSpc>
                <a:spcPct val="100000"/>
              </a:lnSpc>
              <a:spcBef>
                <a:spcPts val="1505"/>
              </a:spcBef>
            </a:pPr>
            <a:r>
              <a:rPr dirty="0" sz="1800" spc="85">
                <a:solidFill>
                  <a:srgbClr val="D9D9D9"/>
                </a:solidFill>
                <a:latin typeface="Lucida Sans Unicode"/>
                <a:cs typeface="Lucida Sans Unicode"/>
              </a:rPr>
              <a:t>Team</a:t>
            </a:r>
            <a:r>
              <a:rPr dirty="0" sz="1800" spc="-130">
                <a:solidFill>
                  <a:srgbClr val="D9D9D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45">
                <a:solidFill>
                  <a:srgbClr val="D9D9D9"/>
                </a:solidFill>
                <a:latin typeface="Lucida Sans Unicode"/>
                <a:cs typeface="Lucida Sans Unicode"/>
              </a:rPr>
              <a:t>Leader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79580" y="8078406"/>
            <a:ext cx="1697989" cy="857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096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400" spc="-6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400" spc="-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400" spc="-6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4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5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400" spc="65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2400" spc="3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400" spc="65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endParaRPr sz="24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1505"/>
              </a:spcBef>
            </a:pPr>
            <a:r>
              <a:rPr dirty="0" sz="1800" spc="85">
                <a:solidFill>
                  <a:srgbClr val="D9D9D9"/>
                </a:solidFill>
                <a:latin typeface="Lucida Sans Unicode"/>
                <a:cs typeface="Lucida Sans Unicode"/>
              </a:rPr>
              <a:t>Team</a:t>
            </a:r>
            <a:r>
              <a:rPr dirty="0" sz="1800" spc="-140">
                <a:solidFill>
                  <a:srgbClr val="D9D9D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65">
                <a:solidFill>
                  <a:srgbClr val="D9D9D9"/>
                </a:solidFill>
                <a:latin typeface="Lucida Sans Unicode"/>
                <a:cs typeface="Lucida Sans Unicode"/>
              </a:rPr>
              <a:t>Member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06034" y="8078406"/>
            <a:ext cx="1772920" cy="857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400" spc="15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2400" spc="9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400" spc="-125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dirty="0" sz="2400" spc="15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2400" spc="25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400" spc="-6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400" spc="-2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2400" spc="25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400" spc="-6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endParaRPr sz="2400">
              <a:latin typeface="Lucida Sans Unicode"/>
              <a:cs typeface="Lucida Sans Unicode"/>
            </a:endParaRPr>
          </a:p>
          <a:p>
            <a:pPr marL="86360">
              <a:lnSpc>
                <a:spcPct val="100000"/>
              </a:lnSpc>
              <a:spcBef>
                <a:spcPts val="1505"/>
              </a:spcBef>
            </a:pPr>
            <a:r>
              <a:rPr dirty="0" sz="1800" spc="-165">
                <a:solidFill>
                  <a:srgbClr val="D9D9D9"/>
                </a:solidFill>
                <a:latin typeface="Lucida Sans Unicode"/>
                <a:cs typeface="Lucida Sans Unicode"/>
              </a:rPr>
              <a:t>T</a:t>
            </a:r>
            <a:r>
              <a:rPr dirty="0" sz="1800" spc="110">
                <a:solidFill>
                  <a:srgbClr val="D9D9D9"/>
                </a:solidFill>
                <a:latin typeface="Lucida Sans Unicode"/>
                <a:cs typeface="Lucida Sans Unicode"/>
              </a:rPr>
              <a:t>e</a:t>
            </a:r>
            <a:r>
              <a:rPr dirty="0" sz="1800" spc="220">
                <a:solidFill>
                  <a:srgbClr val="D9D9D9"/>
                </a:solidFill>
                <a:latin typeface="Lucida Sans Unicode"/>
                <a:cs typeface="Lucida Sans Unicode"/>
              </a:rPr>
              <a:t>a</a:t>
            </a:r>
            <a:r>
              <a:rPr dirty="0" sz="1800" spc="170">
                <a:solidFill>
                  <a:srgbClr val="D9D9D9"/>
                </a:solidFill>
                <a:latin typeface="Lucida Sans Unicode"/>
                <a:cs typeface="Lucida Sans Unicode"/>
              </a:rPr>
              <a:t>m</a:t>
            </a:r>
            <a:r>
              <a:rPr dirty="0" sz="1800" spc="-90">
                <a:solidFill>
                  <a:srgbClr val="D9D9D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D9D9D9"/>
                </a:solidFill>
                <a:latin typeface="Lucida Sans Unicode"/>
                <a:cs typeface="Lucida Sans Unicode"/>
              </a:rPr>
              <a:t>M</a:t>
            </a:r>
            <a:r>
              <a:rPr dirty="0" sz="1800" spc="110">
                <a:solidFill>
                  <a:srgbClr val="D9D9D9"/>
                </a:solidFill>
                <a:latin typeface="Lucida Sans Unicode"/>
                <a:cs typeface="Lucida Sans Unicode"/>
              </a:rPr>
              <a:t>e</a:t>
            </a:r>
            <a:r>
              <a:rPr dirty="0" sz="1800" spc="170">
                <a:solidFill>
                  <a:srgbClr val="D9D9D9"/>
                </a:solidFill>
                <a:latin typeface="Lucida Sans Unicode"/>
                <a:cs typeface="Lucida Sans Unicode"/>
              </a:rPr>
              <a:t>m</a:t>
            </a:r>
            <a:r>
              <a:rPr dirty="0" sz="1800" spc="80">
                <a:solidFill>
                  <a:srgbClr val="D9D9D9"/>
                </a:solidFill>
                <a:latin typeface="Lucida Sans Unicode"/>
                <a:cs typeface="Lucida Sans Unicode"/>
              </a:rPr>
              <a:t>b</a:t>
            </a:r>
            <a:r>
              <a:rPr dirty="0" sz="1800" spc="110">
                <a:solidFill>
                  <a:srgbClr val="D9D9D9"/>
                </a:solidFill>
                <a:latin typeface="Lucida Sans Unicode"/>
                <a:cs typeface="Lucida Sans Unicode"/>
              </a:rPr>
              <a:t>e</a:t>
            </a:r>
            <a:r>
              <a:rPr dirty="0" sz="1800" spc="-70">
                <a:solidFill>
                  <a:srgbClr val="D9D9D9"/>
                </a:solidFill>
                <a:latin typeface="Lucida Sans Unicode"/>
                <a:cs typeface="Lucida Sans Unicode"/>
              </a:rPr>
              <a:t>r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52658" y="8078406"/>
            <a:ext cx="1697989" cy="857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>
              <a:lnSpc>
                <a:spcPct val="100000"/>
              </a:lnSpc>
              <a:spcBef>
                <a:spcPts val="100"/>
              </a:spcBef>
            </a:pPr>
            <a:r>
              <a:rPr dirty="0" sz="2400" spc="75">
                <a:solidFill>
                  <a:srgbClr val="FFFFFF"/>
                </a:solidFill>
                <a:latin typeface="Lucida Sans Unicode"/>
                <a:cs typeface="Lucida Sans Unicode"/>
              </a:rPr>
              <a:t>Jitraj</a:t>
            </a:r>
            <a:r>
              <a:rPr dirty="0" sz="240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75">
                <a:solidFill>
                  <a:srgbClr val="FFFFFF"/>
                </a:solidFill>
                <a:latin typeface="Lucida Sans Unicode"/>
                <a:cs typeface="Lucida Sans Unicode"/>
              </a:rPr>
              <a:t>Das</a:t>
            </a:r>
            <a:endParaRPr sz="2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dirty="0" sz="1800" spc="-165">
                <a:solidFill>
                  <a:srgbClr val="D9D9D9"/>
                </a:solidFill>
                <a:latin typeface="Lucida Sans Unicode"/>
                <a:cs typeface="Lucida Sans Unicode"/>
              </a:rPr>
              <a:t>T</a:t>
            </a:r>
            <a:r>
              <a:rPr dirty="0" sz="1800" spc="110">
                <a:solidFill>
                  <a:srgbClr val="D9D9D9"/>
                </a:solidFill>
                <a:latin typeface="Lucida Sans Unicode"/>
                <a:cs typeface="Lucida Sans Unicode"/>
              </a:rPr>
              <a:t>e</a:t>
            </a:r>
            <a:r>
              <a:rPr dirty="0" sz="1800" spc="220">
                <a:solidFill>
                  <a:srgbClr val="D9D9D9"/>
                </a:solidFill>
                <a:latin typeface="Lucida Sans Unicode"/>
                <a:cs typeface="Lucida Sans Unicode"/>
              </a:rPr>
              <a:t>a</a:t>
            </a:r>
            <a:r>
              <a:rPr dirty="0" sz="1800" spc="170">
                <a:solidFill>
                  <a:srgbClr val="D9D9D9"/>
                </a:solidFill>
                <a:latin typeface="Lucida Sans Unicode"/>
                <a:cs typeface="Lucida Sans Unicode"/>
              </a:rPr>
              <a:t>m</a:t>
            </a:r>
            <a:r>
              <a:rPr dirty="0" sz="1800" spc="-90">
                <a:solidFill>
                  <a:srgbClr val="D9D9D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D9D9D9"/>
                </a:solidFill>
                <a:latin typeface="Lucida Sans Unicode"/>
                <a:cs typeface="Lucida Sans Unicode"/>
              </a:rPr>
              <a:t>M</a:t>
            </a:r>
            <a:r>
              <a:rPr dirty="0" sz="1800" spc="110">
                <a:solidFill>
                  <a:srgbClr val="D9D9D9"/>
                </a:solidFill>
                <a:latin typeface="Lucida Sans Unicode"/>
                <a:cs typeface="Lucida Sans Unicode"/>
              </a:rPr>
              <a:t>e</a:t>
            </a:r>
            <a:r>
              <a:rPr dirty="0" sz="1800" spc="170">
                <a:solidFill>
                  <a:srgbClr val="D9D9D9"/>
                </a:solidFill>
                <a:latin typeface="Lucida Sans Unicode"/>
                <a:cs typeface="Lucida Sans Unicode"/>
              </a:rPr>
              <a:t>m</a:t>
            </a:r>
            <a:r>
              <a:rPr dirty="0" sz="1800" spc="80">
                <a:solidFill>
                  <a:srgbClr val="D9D9D9"/>
                </a:solidFill>
                <a:latin typeface="Lucida Sans Unicode"/>
                <a:cs typeface="Lucida Sans Unicode"/>
              </a:rPr>
              <a:t>b</a:t>
            </a:r>
            <a:r>
              <a:rPr dirty="0" sz="1800" spc="110">
                <a:solidFill>
                  <a:srgbClr val="D9D9D9"/>
                </a:solidFill>
                <a:latin typeface="Lucida Sans Unicode"/>
                <a:cs typeface="Lucida Sans Unicode"/>
              </a:rPr>
              <a:t>e</a:t>
            </a:r>
            <a:r>
              <a:rPr dirty="0" sz="1800" spc="-70">
                <a:solidFill>
                  <a:srgbClr val="D9D9D9"/>
                </a:solidFill>
                <a:latin typeface="Lucida Sans Unicode"/>
                <a:cs typeface="Lucida Sans Unicode"/>
              </a:rPr>
              <a:t>r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52840" y="2378342"/>
            <a:ext cx="9100185" cy="1871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38760">
              <a:lnSpc>
                <a:spcPct val="100000"/>
              </a:lnSpc>
              <a:spcBef>
                <a:spcPts val="100"/>
              </a:spcBef>
            </a:pPr>
            <a:r>
              <a:rPr dirty="0" sz="5400" spc="925">
                <a:solidFill>
                  <a:srgbClr val="FFFFFF"/>
                </a:solidFill>
                <a:latin typeface="Verdana"/>
                <a:cs typeface="Verdana"/>
              </a:rPr>
              <a:t>Quantum</a:t>
            </a:r>
            <a:r>
              <a:rPr dirty="0" sz="54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400" spc="1350">
                <a:solidFill>
                  <a:srgbClr val="FFFFFF"/>
                </a:solidFill>
                <a:latin typeface="Verdana"/>
                <a:cs typeface="Verdana"/>
              </a:rPr>
              <a:t>Quad</a:t>
            </a:r>
            <a:endParaRPr sz="5400">
              <a:latin typeface="Verdana"/>
              <a:cs typeface="Verdana"/>
            </a:endParaRPr>
          </a:p>
          <a:p>
            <a:pPr marL="594360" marR="5080" indent="-582295">
              <a:lnSpc>
                <a:spcPct val="131900"/>
              </a:lnSpc>
              <a:spcBef>
                <a:spcPts val="2360"/>
              </a:spcBef>
            </a:pPr>
            <a:r>
              <a:rPr dirty="0" sz="1800" spc="35">
                <a:solidFill>
                  <a:srgbClr val="D9D9D9"/>
                </a:solidFill>
                <a:latin typeface="Lucida Sans Unicode"/>
                <a:cs typeface="Lucida Sans Unicode"/>
              </a:rPr>
              <a:t>Presentations</a:t>
            </a:r>
            <a:r>
              <a:rPr dirty="0" sz="1800" spc="-90">
                <a:solidFill>
                  <a:srgbClr val="D9D9D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90">
                <a:solidFill>
                  <a:srgbClr val="D9D9D9"/>
                </a:solidFill>
                <a:latin typeface="Lucida Sans Unicode"/>
                <a:cs typeface="Lucida Sans Unicode"/>
              </a:rPr>
              <a:t>are</a:t>
            </a:r>
            <a:r>
              <a:rPr dirty="0" sz="1800" spc="-85">
                <a:solidFill>
                  <a:srgbClr val="D9D9D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70">
                <a:solidFill>
                  <a:srgbClr val="D9D9D9"/>
                </a:solidFill>
                <a:latin typeface="Lucida Sans Unicode"/>
                <a:cs typeface="Lucida Sans Unicode"/>
              </a:rPr>
              <a:t>communication</a:t>
            </a:r>
            <a:r>
              <a:rPr dirty="0" sz="1800" spc="-85">
                <a:solidFill>
                  <a:srgbClr val="D9D9D9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D9D9D9"/>
                </a:solidFill>
                <a:latin typeface="Lucida Sans Unicode"/>
                <a:cs typeface="Lucida Sans Unicode"/>
              </a:rPr>
              <a:t>tools</a:t>
            </a:r>
            <a:r>
              <a:rPr dirty="0" sz="1800" spc="-85">
                <a:solidFill>
                  <a:srgbClr val="D9D9D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55">
                <a:solidFill>
                  <a:srgbClr val="D9D9D9"/>
                </a:solidFill>
                <a:latin typeface="Lucida Sans Unicode"/>
                <a:cs typeface="Lucida Sans Unicode"/>
              </a:rPr>
              <a:t>that</a:t>
            </a:r>
            <a:r>
              <a:rPr dirty="0" sz="1800" spc="-85">
                <a:solidFill>
                  <a:srgbClr val="D9D9D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40">
                <a:solidFill>
                  <a:srgbClr val="D9D9D9"/>
                </a:solidFill>
                <a:latin typeface="Lucida Sans Unicode"/>
                <a:cs typeface="Lucida Sans Unicode"/>
              </a:rPr>
              <a:t>can</a:t>
            </a:r>
            <a:r>
              <a:rPr dirty="0" sz="1800" spc="-85">
                <a:solidFill>
                  <a:srgbClr val="D9D9D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95">
                <a:solidFill>
                  <a:srgbClr val="D9D9D9"/>
                </a:solidFill>
                <a:latin typeface="Lucida Sans Unicode"/>
                <a:cs typeface="Lucida Sans Unicode"/>
              </a:rPr>
              <a:t>be</a:t>
            </a:r>
            <a:r>
              <a:rPr dirty="0" sz="1800" spc="-85">
                <a:solidFill>
                  <a:srgbClr val="D9D9D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60">
                <a:solidFill>
                  <a:srgbClr val="D9D9D9"/>
                </a:solidFill>
                <a:latin typeface="Lucida Sans Unicode"/>
                <a:cs typeface="Lucida Sans Unicode"/>
              </a:rPr>
              <a:t>used</a:t>
            </a:r>
            <a:r>
              <a:rPr dirty="0" sz="1800" spc="-85">
                <a:solidFill>
                  <a:srgbClr val="D9D9D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20">
                <a:solidFill>
                  <a:srgbClr val="D9D9D9"/>
                </a:solidFill>
                <a:latin typeface="Lucida Sans Unicode"/>
                <a:cs typeface="Lucida Sans Unicode"/>
              </a:rPr>
              <a:t>as</a:t>
            </a:r>
            <a:r>
              <a:rPr dirty="0" sz="1800" spc="-85">
                <a:solidFill>
                  <a:srgbClr val="D9D9D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5">
                <a:solidFill>
                  <a:srgbClr val="D9D9D9"/>
                </a:solidFill>
                <a:latin typeface="Lucida Sans Unicode"/>
                <a:cs typeface="Lucida Sans Unicode"/>
              </a:rPr>
              <a:t>lectures,</a:t>
            </a:r>
            <a:r>
              <a:rPr dirty="0" sz="1800" spc="-85">
                <a:solidFill>
                  <a:srgbClr val="D9D9D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50">
                <a:solidFill>
                  <a:srgbClr val="D9D9D9"/>
                </a:solidFill>
                <a:latin typeface="Lucida Sans Unicode"/>
                <a:cs typeface="Lucida Sans Unicode"/>
              </a:rPr>
              <a:t>speeches, </a:t>
            </a:r>
            <a:r>
              <a:rPr dirty="0" sz="1800" spc="-555">
                <a:solidFill>
                  <a:srgbClr val="D9D9D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15">
                <a:solidFill>
                  <a:srgbClr val="D9D9D9"/>
                </a:solidFill>
                <a:latin typeface="Lucida Sans Unicode"/>
                <a:cs typeface="Lucida Sans Unicode"/>
              </a:rPr>
              <a:t>reports,</a:t>
            </a:r>
            <a:r>
              <a:rPr dirty="0" sz="1800" spc="-90">
                <a:solidFill>
                  <a:srgbClr val="D9D9D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10">
                <a:solidFill>
                  <a:srgbClr val="D9D9D9"/>
                </a:solidFill>
                <a:latin typeface="Lucida Sans Unicode"/>
                <a:cs typeface="Lucida Sans Unicode"/>
              </a:rPr>
              <a:t>and</a:t>
            </a:r>
            <a:r>
              <a:rPr dirty="0" sz="1800" spc="-90">
                <a:solidFill>
                  <a:srgbClr val="D9D9D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5">
                <a:solidFill>
                  <a:srgbClr val="D9D9D9"/>
                </a:solidFill>
                <a:latin typeface="Lucida Sans Unicode"/>
                <a:cs typeface="Lucida Sans Unicode"/>
              </a:rPr>
              <a:t>more.</a:t>
            </a:r>
            <a:r>
              <a:rPr dirty="0" sz="1800" spc="-90">
                <a:solidFill>
                  <a:srgbClr val="D9D9D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0">
                <a:solidFill>
                  <a:srgbClr val="D9D9D9"/>
                </a:solidFill>
                <a:latin typeface="Lucida Sans Unicode"/>
                <a:cs typeface="Lucida Sans Unicode"/>
              </a:rPr>
              <a:t>It</a:t>
            </a:r>
            <a:r>
              <a:rPr dirty="0" sz="1800" spc="-85">
                <a:solidFill>
                  <a:srgbClr val="D9D9D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20">
                <a:solidFill>
                  <a:srgbClr val="D9D9D9"/>
                </a:solidFill>
                <a:latin typeface="Lucida Sans Unicode"/>
                <a:cs typeface="Lucida Sans Unicode"/>
              </a:rPr>
              <a:t>all</a:t>
            </a:r>
            <a:r>
              <a:rPr dirty="0" sz="1800" spc="-90">
                <a:solidFill>
                  <a:srgbClr val="D9D9D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75">
                <a:solidFill>
                  <a:srgbClr val="D9D9D9"/>
                </a:solidFill>
                <a:latin typeface="Lucida Sans Unicode"/>
                <a:cs typeface="Lucida Sans Unicode"/>
              </a:rPr>
              <a:t>depends</a:t>
            </a:r>
            <a:r>
              <a:rPr dirty="0" sz="1800" spc="-90">
                <a:solidFill>
                  <a:srgbClr val="D9D9D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40">
                <a:solidFill>
                  <a:srgbClr val="D9D9D9"/>
                </a:solidFill>
                <a:latin typeface="Lucida Sans Unicode"/>
                <a:cs typeface="Lucida Sans Unicode"/>
              </a:rPr>
              <a:t>on</a:t>
            </a:r>
            <a:r>
              <a:rPr dirty="0" sz="1800" spc="-85">
                <a:solidFill>
                  <a:srgbClr val="D9D9D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40">
                <a:solidFill>
                  <a:srgbClr val="D9D9D9"/>
                </a:solidFill>
                <a:latin typeface="Lucida Sans Unicode"/>
                <a:cs typeface="Lucida Sans Unicode"/>
              </a:rPr>
              <a:t>the</a:t>
            </a:r>
            <a:r>
              <a:rPr dirty="0" sz="1800" spc="-90">
                <a:solidFill>
                  <a:srgbClr val="D9D9D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45">
                <a:solidFill>
                  <a:srgbClr val="D9D9D9"/>
                </a:solidFill>
                <a:latin typeface="Lucida Sans Unicode"/>
                <a:cs typeface="Lucida Sans Unicode"/>
              </a:rPr>
              <a:t>purpose</a:t>
            </a:r>
            <a:r>
              <a:rPr dirty="0" sz="1800" spc="-90">
                <a:solidFill>
                  <a:srgbClr val="D9D9D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15">
                <a:solidFill>
                  <a:srgbClr val="D9D9D9"/>
                </a:solidFill>
                <a:latin typeface="Lucida Sans Unicode"/>
                <a:cs typeface="Lucida Sans Unicode"/>
              </a:rPr>
              <a:t>of</a:t>
            </a:r>
            <a:r>
              <a:rPr dirty="0" sz="1800" spc="-85">
                <a:solidFill>
                  <a:srgbClr val="D9D9D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20">
                <a:solidFill>
                  <a:srgbClr val="D9D9D9"/>
                </a:solidFill>
                <a:latin typeface="Lucida Sans Unicode"/>
                <a:cs typeface="Lucida Sans Unicode"/>
              </a:rPr>
              <a:t>your</a:t>
            </a:r>
            <a:r>
              <a:rPr dirty="0" sz="1800" spc="-90">
                <a:solidFill>
                  <a:srgbClr val="D9D9D9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20">
                <a:solidFill>
                  <a:srgbClr val="D9D9D9"/>
                </a:solidFill>
                <a:latin typeface="Lucida Sans Unicode"/>
                <a:cs typeface="Lucida Sans Unicode"/>
              </a:rPr>
              <a:t>presentation.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5"/>
              <a:t>O</a:t>
            </a:r>
            <a:r>
              <a:rPr dirty="0" spc="-10"/>
              <a:t>U</a:t>
            </a:r>
            <a:r>
              <a:rPr dirty="0" spc="-5"/>
              <a:t>R</a:t>
            </a:r>
            <a:r>
              <a:rPr dirty="0" spc="-140"/>
              <a:t> </a:t>
            </a:r>
            <a:r>
              <a:rPr dirty="0" spc="-165"/>
              <a:t>T</a:t>
            </a:r>
            <a:r>
              <a:rPr dirty="0" spc="-45"/>
              <a:t>E</a:t>
            </a:r>
            <a:r>
              <a:rPr dirty="0" spc="15"/>
              <a:t>A</a:t>
            </a:r>
            <a:r>
              <a:rPr dirty="0" spc="45"/>
              <a:t>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7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627439" y="2817365"/>
              <a:ext cx="11661140" cy="1550035"/>
            </a:xfrm>
            <a:custGeom>
              <a:avLst/>
              <a:gdLst/>
              <a:ahLst/>
              <a:cxnLst/>
              <a:rect l="l" t="t" r="r" b="b"/>
              <a:pathLst>
                <a:path w="11661140" h="1550035">
                  <a:moveTo>
                    <a:pt x="0" y="1549456"/>
                  </a:moveTo>
                  <a:lnTo>
                    <a:pt x="11660558" y="1549456"/>
                  </a:lnTo>
                  <a:lnTo>
                    <a:pt x="11660558" y="0"/>
                  </a:lnTo>
                  <a:lnTo>
                    <a:pt x="0" y="0"/>
                  </a:lnTo>
                  <a:lnTo>
                    <a:pt x="0" y="1549456"/>
                  </a:lnTo>
                  <a:close/>
                </a:path>
              </a:pathLst>
            </a:custGeom>
            <a:solidFill>
              <a:srgbClr val="1217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0489" y="7736877"/>
              <a:ext cx="761999" cy="761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193" y="11"/>
              <a:ext cx="18268315" cy="10287000"/>
            </a:xfrm>
            <a:custGeom>
              <a:avLst/>
              <a:gdLst/>
              <a:ahLst/>
              <a:cxnLst/>
              <a:rect l="l" t="t" r="r" b="b"/>
              <a:pathLst>
                <a:path w="18268315" h="10287000">
                  <a:moveTo>
                    <a:pt x="417766" y="0"/>
                  </a:moveTo>
                  <a:lnTo>
                    <a:pt x="0" y="0"/>
                  </a:lnTo>
                  <a:lnTo>
                    <a:pt x="0" y="2111552"/>
                  </a:lnTo>
                  <a:lnTo>
                    <a:pt x="417766" y="2111552"/>
                  </a:lnTo>
                  <a:lnTo>
                    <a:pt x="417766" y="0"/>
                  </a:lnTo>
                  <a:close/>
                </a:path>
                <a:path w="18268315" h="10287000">
                  <a:moveTo>
                    <a:pt x="18267795" y="4366819"/>
                  </a:moveTo>
                  <a:lnTo>
                    <a:pt x="6607238" y="4366819"/>
                  </a:lnTo>
                  <a:lnTo>
                    <a:pt x="6607238" y="10286987"/>
                  </a:lnTo>
                  <a:lnTo>
                    <a:pt x="18267795" y="10286987"/>
                  </a:lnTo>
                  <a:lnTo>
                    <a:pt x="18267795" y="4366819"/>
                  </a:lnTo>
                  <a:close/>
                </a:path>
              </a:pathLst>
            </a:custGeom>
            <a:solidFill>
              <a:srgbClr val="A14FA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09919" y="306387"/>
            <a:ext cx="11861800" cy="1305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51380" algn="l"/>
                <a:tab pos="5914390" algn="l"/>
                <a:tab pos="8193405" algn="l"/>
                <a:tab pos="10781665" algn="l"/>
              </a:tabLst>
            </a:pPr>
            <a:r>
              <a:rPr dirty="0" sz="8400" spc="20" b="1">
                <a:latin typeface="Roboto"/>
                <a:cs typeface="Roboto"/>
              </a:rPr>
              <a:t>ALL</a:t>
            </a:r>
            <a:r>
              <a:rPr dirty="0" sz="8400" spc="20" b="1">
                <a:latin typeface="Roboto"/>
                <a:cs typeface="Roboto"/>
              </a:rPr>
              <a:t>	</a:t>
            </a:r>
            <a:r>
              <a:rPr dirty="0" sz="8400" spc="90" b="1">
                <a:latin typeface="Roboto"/>
                <a:cs typeface="Roboto"/>
              </a:rPr>
              <a:t>ABOUT</a:t>
            </a:r>
            <a:r>
              <a:rPr dirty="0" sz="8400" spc="90" b="1">
                <a:latin typeface="Roboto"/>
                <a:cs typeface="Roboto"/>
              </a:rPr>
              <a:t>	</a:t>
            </a:r>
            <a:r>
              <a:rPr dirty="0" sz="8400" spc="145" b="1">
                <a:latin typeface="Roboto"/>
                <a:cs typeface="Roboto"/>
              </a:rPr>
              <a:t>THE</a:t>
            </a:r>
            <a:r>
              <a:rPr dirty="0" sz="8400" spc="145" b="1">
                <a:latin typeface="Roboto"/>
                <a:cs typeface="Roboto"/>
              </a:rPr>
              <a:t>	</a:t>
            </a:r>
            <a:r>
              <a:rPr dirty="0" sz="8400" spc="60" b="1">
                <a:latin typeface="Roboto"/>
                <a:cs typeface="Roboto"/>
              </a:rPr>
              <a:t>IDEA</a:t>
            </a:r>
            <a:r>
              <a:rPr dirty="0" sz="8400" spc="60" b="1">
                <a:latin typeface="Roboto"/>
                <a:cs typeface="Roboto"/>
              </a:rPr>
              <a:t>	</a:t>
            </a:r>
            <a:r>
              <a:rPr dirty="0" sz="8100" spc="2695">
                <a:latin typeface="Times New Roman"/>
                <a:cs typeface="Times New Roman"/>
              </a:rPr>
              <a:t>💡</a:t>
            </a:r>
            <a:endParaRPr sz="81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71851" y="2506502"/>
            <a:ext cx="6772275" cy="6198235"/>
            <a:chOff x="471851" y="2506502"/>
            <a:chExt cx="6772275" cy="619823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851" y="2506502"/>
              <a:ext cx="4552949" cy="48101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10764" y="5313678"/>
              <a:ext cx="133349" cy="13334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10764" y="6942453"/>
              <a:ext cx="133349" cy="13334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10764" y="8571228"/>
              <a:ext cx="133349" cy="13334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568443" y="7749609"/>
            <a:ext cx="2085339" cy="9061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25" b="1">
                <a:solidFill>
                  <a:srgbClr val="FFFFFF"/>
                </a:solidFill>
                <a:latin typeface="Roboto"/>
                <a:cs typeface="Roboto"/>
              </a:rPr>
              <a:t>Shop</a:t>
            </a:r>
            <a:r>
              <a:rPr dirty="0" sz="2200" spc="4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 spc="20" b="1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dirty="0" sz="2200" spc="4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 spc="50" b="1">
                <a:solidFill>
                  <a:srgbClr val="FFFFFF"/>
                </a:solidFill>
                <a:latin typeface="Roboto"/>
                <a:cs typeface="Roboto"/>
              </a:rPr>
              <a:t>Trust</a:t>
            </a:r>
            <a:endParaRPr sz="2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dirty="0" sz="2200">
                <a:solidFill>
                  <a:srgbClr val="FFFFFF"/>
                </a:solidFill>
                <a:latin typeface="Roboto"/>
                <a:cs typeface="Roboto"/>
              </a:rPr>
              <a:t>Snap</a:t>
            </a:r>
            <a:r>
              <a:rPr dirty="0" sz="2200" spc="6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 spc="5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dirty="0" sz="2200" spc="6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Roboto"/>
                <a:cs typeface="Roboto"/>
              </a:rPr>
              <a:t>Pay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12873" y="3091610"/>
            <a:ext cx="5274310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165">
                <a:solidFill>
                  <a:srgbClr val="FFFFFF"/>
                </a:solidFill>
                <a:latin typeface="Tahoma"/>
                <a:cs typeface="Tahoma"/>
              </a:rPr>
              <a:t>Problem</a:t>
            </a:r>
            <a:r>
              <a:rPr dirty="0" sz="5200" spc="-2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200" spc="-155">
                <a:solidFill>
                  <a:srgbClr val="FFFFFF"/>
                </a:solidFill>
                <a:latin typeface="Tahoma"/>
                <a:cs typeface="Tahoma"/>
              </a:rPr>
              <a:t>Statement</a:t>
            </a:r>
            <a:endParaRPr sz="5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33969" y="8364885"/>
            <a:ext cx="8207375" cy="497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00" spc="15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310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35">
                <a:solidFill>
                  <a:srgbClr val="FFFFFF"/>
                </a:solidFill>
                <a:latin typeface="Lucida Sans Unicode"/>
                <a:cs typeface="Lucida Sans Unicode"/>
              </a:rPr>
              <a:t>Festival</a:t>
            </a:r>
            <a:r>
              <a:rPr dirty="0" sz="310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30">
                <a:solidFill>
                  <a:srgbClr val="FFFFFF"/>
                </a:solidFill>
                <a:latin typeface="Lucida Sans Unicode"/>
                <a:cs typeface="Lucida Sans Unicode"/>
              </a:rPr>
              <a:t>Days</a:t>
            </a:r>
            <a:r>
              <a:rPr dirty="0" sz="310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4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dirty="0" sz="310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65">
                <a:solidFill>
                  <a:srgbClr val="FFFFFF"/>
                </a:solidFill>
                <a:latin typeface="Lucida Sans Unicode"/>
                <a:cs typeface="Lucida Sans Unicode"/>
              </a:rPr>
              <a:t>Face</a:t>
            </a:r>
            <a:r>
              <a:rPr dirty="0" sz="310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7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dirty="0" sz="310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40">
                <a:solidFill>
                  <a:srgbClr val="FFFFFF"/>
                </a:solidFill>
                <a:latin typeface="Lucida Sans Unicode"/>
                <a:cs typeface="Lucida Sans Unicode"/>
              </a:rPr>
              <a:t>Often</a:t>
            </a:r>
            <a:r>
              <a:rPr dirty="0" sz="310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15">
                <a:solidFill>
                  <a:srgbClr val="FFFFFF"/>
                </a:solidFill>
                <a:latin typeface="Lucida Sans Unicode"/>
                <a:cs typeface="Lucida Sans Unicode"/>
              </a:rPr>
              <a:t>Regularly.</a:t>
            </a:r>
            <a:endParaRPr sz="31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65521" y="5036812"/>
            <a:ext cx="10438130" cy="2740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8700" marR="5080" indent="-1016635">
              <a:lnSpc>
                <a:spcPct val="114900"/>
              </a:lnSpc>
              <a:spcBef>
                <a:spcPts val="100"/>
              </a:spcBef>
            </a:pPr>
            <a:r>
              <a:rPr dirty="0" sz="3100" spc="22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3100" spc="-1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3100" spc="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3100" spc="35">
                <a:solidFill>
                  <a:srgbClr val="FFFFFF"/>
                </a:solidFill>
                <a:latin typeface="Lucida Sans Unicode"/>
                <a:cs typeface="Lucida Sans Unicode"/>
              </a:rPr>
              <a:t>pp</a:t>
            </a:r>
            <a:r>
              <a:rPr dirty="0" sz="3100" spc="-7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100" spc="-1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100" spc="-225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31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295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3100" spc="1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3100" spc="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3100" spc="125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3100" spc="4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100" spc="-4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3100" spc="-4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31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7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100" spc="-4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31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1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265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dirty="0" sz="3100" spc="4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100" spc="14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dirty="0" sz="31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25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3100" spc="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3100" spc="-1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100" spc="125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3100" spc="4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100" spc="1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3100" spc="-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1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4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dirty="0" sz="3100" spc="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3100" spc="2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31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5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3100" spc="1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100" spc="-1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100" spc="14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dirty="0" sz="31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25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3100" spc="-35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3100" spc="-4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3100" spc="10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100" spc="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3100" spc="-5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3100" spc="4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100" spc="1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3100" spc="-30">
                <a:solidFill>
                  <a:srgbClr val="FFFFFF"/>
                </a:solidFill>
                <a:latin typeface="Lucida Sans Unicode"/>
                <a:cs typeface="Lucida Sans Unicode"/>
              </a:rPr>
              <a:t>s  </a:t>
            </a:r>
            <a:r>
              <a:rPr dirty="0" sz="3100" spc="34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dirty="0" sz="3100" spc="-35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3100" spc="11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1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0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100" spc="-1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3100" spc="4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100" spc="14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dirty="0" sz="31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4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dirty="0" sz="3100" spc="1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100" spc="125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3100" spc="5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1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3100" spc="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3100" spc="-1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100" spc="-225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31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35">
                <a:solidFill>
                  <a:srgbClr val="FFFFFF"/>
                </a:solidFill>
                <a:latin typeface="Lucida Sans Unicode"/>
                <a:cs typeface="Lucida Sans Unicode"/>
              </a:rPr>
              <a:t>q</a:t>
            </a:r>
            <a:r>
              <a:rPr dirty="0" sz="3100" spc="-35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3100" spc="4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100" spc="-35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3100" spc="4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100" spc="-4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31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100" spc="11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1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0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100" spc="-1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3100" spc="5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1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25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3100" spc="1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100" spc="-4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3100" spc="-1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3100" spc="-7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100" spc="4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100" spc="1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3100" spc="-165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sz="3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50">
              <a:latin typeface="Lucida Sans Unicode"/>
              <a:cs typeface="Lucida Sans Unicode"/>
            </a:endParaRPr>
          </a:p>
          <a:p>
            <a:pPr marL="2857500" marR="19050" indent="-2830830">
              <a:lnSpc>
                <a:spcPct val="114900"/>
              </a:lnSpc>
            </a:pPr>
            <a:r>
              <a:rPr dirty="0" sz="3100" spc="-70">
                <a:solidFill>
                  <a:srgbClr val="FFFFFF"/>
                </a:solidFill>
                <a:latin typeface="Lucida Sans Unicode"/>
                <a:cs typeface="Lucida Sans Unicode"/>
              </a:rPr>
              <a:t>This</a:t>
            </a:r>
            <a:r>
              <a:rPr dirty="0" sz="31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45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dirty="0" sz="310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25">
                <a:solidFill>
                  <a:srgbClr val="FFFFFF"/>
                </a:solidFill>
                <a:latin typeface="Lucida Sans Unicode"/>
                <a:cs typeface="Lucida Sans Unicode"/>
              </a:rPr>
              <a:t>lead</a:t>
            </a:r>
            <a:r>
              <a:rPr dirty="0" sz="310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55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310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20">
                <a:solidFill>
                  <a:srgbClr val="FFFFFF"/>
                </a:solidFill>
                <a:latin typeface="Lucida Sans Unicode"/>
                <a:cs typeface="Lucida Sans Unicode"/>
              </a:rPr>
              <a:t>customer</a:t>
            </a:r>
            <a:r>
              <a:rPr dirty="0" sz="310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5">
                <a:solidFill>
                  <a:srgbClr val="FFFFFF"/>
                </a:solidFill>
                <a:latin typeface="Lucida Sans Unicode"/>
                <a:cs typeface="Lucida Sans Unicode"/>
              </a:rPr>
              <a:t>dissatisfaction</a:t>
            </a:r>
            <a:r>
              <a:rPr dirty="0" sz="310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310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25">
                <a:solidFill>
                  <a:srgbClr val="FFFFFF"/>
                </a:solidFill>
                <a:latin typeface="Lucida Sans Unicode"/>
                <a:cs typeface="Lucida Sans Unicode"/>
              </a:rPr>
              <a:t>potential </a:t>
            </a:r>
            <a:r>
              <a:rPr dirty="0" sz="3100" spc="-9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15">
                <a:solidFill>
                  <a:srgbClr val="FFFFFF"/>
                </a:solidFill>
                <a:latin typeface="Lucida Sans Unicode"/>
                <a:cs typeface="Lucida Sans Unicode"/>
              </a:rPr>
              <a:t>loss</a:t>
            </a:r>
            <a:r>
              <a:rPr dirty="0" sz="3100" spc="-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25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31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5">
                <a:solidFill>
                  <a:srgbClr val="FFFFFF"/>
                </a:solidFill>
                <a:latin typeface="Lucida Sans Unicode"/>
                <a:cs typeface="Lucida Sans Unicode"/>
              </a:rPr>
              <a:t>sales</a:t>
            </a:r>
            <a:r>
              <a:rPr dirty="0" sz="31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2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31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5">
                <a:solidFill>
                  <a:srgbClr val="FFFFFF"/>
                </a:solidFill>
                <a:latin typeface="Lucida Sans Unicode"/>
                <a:cs typeface="Lucida Sans Unicode"/>
              </a:rPr>
              <a:t>retailers.</a:t>
            </a:r>
            <a:endParaRPr sz="3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28309"/>
              <a:ext cx="8968498" cy="945869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41789" y="8011474"/>
              <a:ext cx="2746210" cy="22755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45739" y="1940955"/>
              <a:ext cx="117036" cy="1170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45739" y="3047485"/>
              <a:ext cx="117036" cy="1170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5942091"/>
              <a:ext cx="6945752" cy="434490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45739" y="5260545"/>
              <a:ext cx="117036" cy="117036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5608955">
              <a:lnSpc>
                <a:spcPct val="100000"/>
              </a:lnSpc>
              <a:spcBef>
                <a:spcPts val="90"/>
              </a:spcBef>
            </a:pPr>
            <a:r>
              <a:rPr dirty="0" spc="-30"/>
              <a:t>The</a:t>
            </a:r>
            <a:r>
              <a:rPr dirty="0" spc="15"/>
              <a:t> </a:t>
            </a:r>
            <a:r>
              <a:rPr dirty="0" spc="20"/>
              <a:t>SnapStore </a:t>
            </a:r>
            <a:r>
              <a:rPr dirty="0" spc="80"/>
              <a:t>Offers</a:t>
            </a:r>
            <a:r>
              <a:rPr dirty="0" spc="15"/>
              <a:t> </a:t>
            </a:r>
            <a:r>
              <a:rPr dirty="0" spc="30"/>
              <a:t>Streamline</a:t>
            </a:r>
            <a:r>
              <a:rPr dirty="0" spc="20"/>
              <a:t> </a:t>
            </a:r>
            <a:r>
              <a:rPr dirty="0" spc="40"/>
              <a:t>Shopping</a:t>
            </a:r>
            <a:r>
              <a:rPr dirty="0" spc="20"/>
              <a:t> </a:t>
            </a:r>
            <a:r>
              <a:rPr dirty="0"/>
              <a:t>Experience.</a:t>
            </a:r>
          </a:p>
          <a:p>
            <a:pPr marL="5493385">
              <a:lnSpc>
                <a:spcPct val="100000"/>
              </a:lnSpc>
              <a:spcBef>
                <a:spcPts val="45"/>
              </a:spcBef>
            </a:pPr>
            <a:endParaRPr sz="3750"/>
          </a:p>
          <a:p>
            <a:pPr marL="5506085" marR="26034">
              <a:lnSpc>
                <a:spcPct val="127400"/>
              </a:lnSpc>
            </a:pPr>
            <a:r>
              <a:rPr dirty="0" spc="-30"/>
              <a:t>The</a:t>
            </a:r>
            <a:r>
              <a:rPr dirty="0" spc="15"/>
              <a:t> </a:t>
            </a:r>
            <a:r>
              <a:rPr dirty="0" spc="45"/>
              <a:t>users</a:t>
            </a:r>
            <a:r>
              <a:rPr dirty="0" spc="20"/>
              <a:t> </a:t>
            </a:r>
            <a:r>
              <a:rPr dirty="0" spc="55"/>
              <a:t>can</a:t>
            </a:r>
            <a:r>
              <a:rPr dirty="0" spc="15"/>
              <a:t> </a:t>
            </a:r>
            <a:r>
              <a:rPr dirty="0" spc="90"/>
              <a:t>simply</a:t>
            </a:r>
            <a:r>
              <a:rPr dirty="0" spc="20"/>
              <a:t> </a:t>
            </a:r>
            <a:r>
              <a:rPr dirty="0" spc="50"/>
              <a:t>scan</a:t>
            </a:r>
            <a:r>
              <a:rPr dirty="0" spc="20"/>
              <a:t> </a:t>
            </a:r>
            <a:r>
              <a:rPr dirty="0" spc="105"/>
              <a:t>the</a:t>
            </a:r>
            <a:r>
              <a:rPr dirty="0" spc="15"/>
              <a:t> </a:t>
            </a:r>
            <a:r>
              <a:rPr dirty="0" spc="90"/>
              <a:t>barcodes</a:t>
            </a:r>
            <a:r>
              <a:rPr dirty="0" spc="20"/>
              <a:t> </a:t>
            </a:r>
            <a:r>
              <a:rPr dirty="0" spc="125"/>
              <a:t>of</a:t>
            </a:r>
            <a:r>
              <a:rPr dirty="0" spc="20"/>
              <a:t> </a:t>
            </a:r>
            <a:r>
              <a:rPr dirty="0" spc="100"/>
              <a:t>items</a:t>
            </a:r>
            <a:r>
              <a:rPr dirty="0" spc="15"/>
              <a:t> </a:t>
            </a:r>
            <a:r>
              <a:rPr dirty="0" spc="114"/>
              <a:t>they</a:t>
            </a:r>
            <a:r>
              <a:rPr dirty="0" spc="20"/>
              <a:t> </a:t>
            </a:r>
            <a:r>
              <a:rPr dirty="0" spc="70"/>
              <a:t>want</a:t>
            </a:r>
            <a:r>
              <a:rPr dirty="0" spc="20"/>
              <a:t> </a:t>
            </a:r>
            <a:r>
              <a:rPr dirty="0" spc="175"/>
              <a:t>to </a:t>
            </a:r>
            <a:r>
              <a:rPr dirty="0" spc="-780"/>
              <a:t> </a:t>
            </a:r>
            <a:r>
              <a:rPr dirty="0" spc="25"/>
              <a:t>purchase, </a:t>
            </a:r>
            <a:r>
              <a:rPr dirty="0" spc="95"/>
              <a:t>add </a:t>
            </a:r>
            <a:r>
              <a:rPr dirty="0" spc="114"/>
              <a:t>them </a:t>
            </a:r>
            <a:r>
              <a:rPr dirty="0" spc="175"/>
              <a:t>to </a:t>
            </a:r>
            <a:r>
              <a:rPr dirty="0" spc="90"/>
              <a:t>their </a:t>
            </a:r>
            <a:r>
              <a:rPr dirty="0" spc="60"/>
              <a:t>digital </a:t>
            </a:r>
            <a:r>
              <a:rPr dirty="0" spc="35"/>
              <a:t>cart, </a:t>
            </a:r>
            <a:r>
              <a:rPr dirty="0" spc="50"/>
              <a:t>and </a:t>
            </a:r>
            <a:r>
              <a:rPr dirty="0" spc="30"/>
              <a:t>make </a:t>
            </a:r>
            <a:r>
              <a:rPr dirty="0" spc="-55"/>
              <a:t>a </a:t>
            </a:r>
            <a:r>
              <a:rPr dirty="0" spc="130"/>
              <a:t>direct </a:t>
            </a:r>
            <a:r>
              <a:rPr dirty="0" spc="135"/>
              <a:t> </a:t>
            </a:r>
            <a:r>
              <a:rPr dirty="0" spc="100"/>
              <a:t>payment</a:t>
            </a:r>
            <a:r>
              <a:rPr dirty="0" spc="15"/>
              <a:t> </a:t>
            </a:r>
            <a:r>
              <a:rPr dirty="0" spc="75"/>
              <a:t>through</a:t>
            </a:r>
            <a:r>
              <a:rPr dirty="0" spc="20"/>
              <a:t> </a:t>
            </a:r>
            <a:r>
              <a:rPr dirty="0" spc="105"/>
              <a:t>the</a:t>
            </a:r>
            <a:r>
              <a:rPr dirty="0" spc="20"/>
              <a:t> </a:t>
            </a:r>
            <a:r>
              <a:rPr dirty="0" spc="10"/>
              <a:t>app.</a:t>
            </a:r>
          </a:p>
          <a:p>
            <a:pPr marL="5493385">
              <a:lnSpc>
                <a:spcPct val="100000"/>
              </a:lnSpc>
              <a:spcBef>
                <a:spcPts val="45"/>
              </a:spcBef>
            </a:pPr>
            <a:endParaRPr sz="3750"/>
          </a:p>
          <a:p>
            <a:pPr marL="5506085" marR="5080" indent="102870">
              <a:lnSpc>
                <a:spcPct val="127400"/>
              </a:lnSpc>
            </a:pPr>
            <a:r>
              <a:rPr dirty="0" spc="-10"/>
              <a:t>This</a:t>
            </a:r>
            <a:r>
              <a:rPr dirty="0" spc="20"/>
              <a:t> </a:t>
            </a:r>
            <a:r>
              <a:rPr dirty="0" spc="55"/>
              <a:t>eliminates</a:t>
            </a:r>
            <a:r>
              <a:rPr dirty="0" spc="25"/>
              <a:t> </a:t>
            </a:r>
            <a:r>
              <a:rPr dirty="0" spc="105"/>
              <a:t>the</a:t>
            </a:r>
            <a:r>
              <a:rPr dirty="0" spc="20"/>
              <a:t> </a:t>
            </a:r>
            <a:r>
              <a:rPr dirty="0" spc="65"/>
              <a:t>need</a:t>
            </a:r>
            <a:r>
              <a:rPr dirty="0" spc="25"/>
              <a:t> </a:t>
            </a:r>
            <a:r>
              <a:rPr dirty="0" spc="114"/>
              <a:t>for</a:t>
            </a:r>
            <a:r>
              <a:rPr dirty="0" spc="20"/>
              <a:t> </a:t>
            </a:r>
            <a:r>
              <a:rPr dirty="0" spc="80"/>
              <a:t>traditional</a:t>
            </a:r>
            <a:r>
              <a:rPr dirty="0" spc="25"/>
              <a:t> </a:t>
            </a:r>
            <a:r>
              <a:rPr dirty="0" spc="10"/>
              <a:t>cashiers,</a:t>
            </a:r>
            <a:r>
              <a:rPr dirty="0" spc="20"/>
              <a:t> </a:t>
            </a:r>
            <a:r>
              <a:rPr dirty="0" spc="70"/>
              <a:t>reducing</a:t>
            </a:r>
            <a:r>
              <a:rPr dirty="0" spc="25"/>
              <a:t> </a:t>
            </a:r>
            <a:r>
              <a:rPr dirty="0" spc="75"/>
              <a:t>wait </a:t>
            </a:r>
            <a:r>
              <a:rPr dirty="0" spc="-780"/>
              <a:t> </a:t>
            </a:r>
            <a:r>
              <a:rPr dirty="0" spc="100"/>
              <a:t>times</a:t>
            </a:r>
            <a:r>
              <a:rPr dirty="0" spc="15"/>
              <a:t> </a:t>
            </a:r>
            <a:r>
              <a:rPr dirty="0" spc="50"/>
              <a:t>and</a:t>
            </a:r>
            <a:r>
              <a:rPr dirty="0" spc="20"/>
              <a:t> </a:t>
            </a:r>
            <a:r>
              <a:rPr dirty="0" spc="35"/>
              <a:t>enhancing</a:t>
            </a:r>
            <a:r>
              <a:rPr dirty="0" spc="20"/>
              <a:t> </a:t>
            </a:r>
            <a:r>
              <a:rPr dirty="0" spc="45"/>
              <a:t>convenience.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38432" y="6596834"/>
            <a:ext cx="10911840" cy="1132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7400"/>
              </a:lnSpc>
              <a:spcBef>
                <a:spcPts val="100"/>
              </a:spcBef>
            </a:pPr>
            <a:r>
              <a:rPr dirty="0" sz="2850" spc="-15" i="1">
                <a:solidFill>
                  <a:srgbClr val="FFFAEB"/>
                </a:solidFill>
                <a:latin typeface="Arial"/>
                <a:cs typeface="Arial"/>
              </a:rPr>
              <a:t>For </a:t>
            </a:r>
            <a:r>
              <a:rPr dirty="0" sz="2850" spc="5" i="1">
                <a:solidFill>
                  <a:srgbClr val="FFFAEB"/>
                </a:solidFill>
                <a:latin typeface="Arial"/>
                <a:cs typeface="Arial"/>
              </a:rPr>
              <a:t>Those </a:t>
            </a:r>
            <a:r>
              <a:rPr dirty="0" sz="2850" spc="65" i="1">
                <a:solidFill>
                  <a:srgbClr val="FFFAEB"/>
                </a:solidFill>
                <a:latin typeface="Arial"/>
                <a:cs typeface="Arial"/>
              </a:rPr>
              <a:t>Who </a:t>
            </a:r>
            <a:r>
              <a:rPr dirty="0" sz="2850" spc="55" i="1">
                <a:solidFill>
                  <a:srgbClr val="FFFAEB"/>
                </a:solidFill>
                <a:latin typeface="Arial"/>
                <a:cs typeface="Arial"/>
              </a:rPr>
              <a:t>Don’t </a:t>
            </a:r>
            <a:r>
              <a:rPr dirty="0" sz="2850" spc="-15" i="1">
                <a:solidFill>
                  <a:srgbClr val="FFFAEB"/>
                </a:solidFill>
                <a:latin typeface="Arial"/>
                <a:cs typeface="Arial"/>
              </a:rPr>
              <a:t>Scan </a:t>
            </a:r>
            <a:r>
              <a:rPr dirty="0" sz="2850" spc="105" i="1">
                <a:solidFill>
                  <a:srgbClr val="FFFAEB"/>
                </a:solidFill>
                <a:latin typeface="Arial"/>
                <a:cs typeface="Arial"/>
              </a:rPr>
              <a:t>the </a:t>
            </a:r>
            <a:r>
              <a:rPr dirty="0" sz="2850" spc="60" i="1">
                <a:solidFill>
                  <a:srgbClr val="FFFAEB"/>
                </a:solidFill>
                <a:latin typeface="Arial"/>
                <a:cs typeface="Arial"/>
              </a:rPr>
              <a:t>Items </a:t>
            </a:r>
            <a:r>
              <a:rPr dirty="0" sz="2850" spc="40" i="1">
                <a:solidFill>
                  <a:srgbClr val="FFFAEB"/>
                </a:solidFill>
                <a:latin typeface="Arial"/>
                <a:cs typeface="Arial"/>
              </a:rPr>
              <a:t>We </a:t>
            </a:r>
            <a:r>
              <a:rPr dirty="0" sz="2850" spc="25" i="1">
                <a:solidFill>
                  <a:srgbClr val="FFFAEB"/>
                </a:solidFill>
                <a:latin typeface="Arial"/>
                <a:cs typeface="Arial"/>
              </a:rPr>
              <a:t>Will </a:t>
            </a:r>
            <a:r>
              <a:rPr dirty="0" sz="2850" spc="-35" i="1">
                <a:solidFill>
                  <a:srgbClr val="FFFAEB"/>
                </a:solidFill>
                <a:latin typeface="Arial"/>
                <a:cs typeface="Arial"/>
              </a:rPr>
              <a:t>Use </a:t>
            </a:r>
            <a:r>
              <a:rPr dirty="0" sz="2850" spc="-75" i="1">
                <a:solidFill>
                  <a:srgbClr val="FFFAEB"/>
                </a:solidFill>
                <a:latin typeface="Arial"/>
                <a:cs typeface="Arial"/>
              </a:rPr>
              <a:t>AI </a:t>
            </a:r>
            <a:r>
              <a:rPr dirty="0" sz="2850" spc="50" i="1">
                <a:solidFill>
                  <a:srgbClr val="FFFAEB"/>
                </a:solidFill>
                <a:latin typeface="Arial"/>
                <a:cs typeface="Arial"/>
              </a:rPr>
              <a:t>and </a:t>
            </a:r>
            <a:r>
              <a:rPr dirty="0" sz="2850" spc="45" i="1">
                <a:solidFill>
                  <a:srgbClr val="FFFAEB"/>
                </a:solidFill>
                <a:latin typeface="Arial"/>
                <a:cs typeface="Arial"/>
              </a:rPr>
              <a:t>Machine </a:t>
            </a:r>
            <a:r>
              <a:rPr dirty="0" sz="2850" spc="-780" i="1">
                <a:solidFill>
                  <a:srgbClr val="FFFAEB"/>
                </a:solidFill>
                <a:latin typeface="Arial"/>
                <a:cs typeface="Arial"/>
              </a:rPr>
              <a:t> </a:t>
            </a:r>
            <a:r>
              <a:rPr dirty="0" sz="2850" spc="-20" i="1">
                <a:solidFill>
                  <a:srgbClr val="FFFAEB"/>
                </a:solidFill>
                <a:latin typeface="Arial"/>
                <a:cs typeface="Arial"/>
              </a:rPr>
              <a:t>Learning.</a:t>
            </a:r>
            <a:endParaRPr sz="285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609238" y="318052"/>
            <a:ext cx="5993130" cy="72453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929255" algn="l"/>
              </a:tabLst>
            </a:pPr>
            <a:r>
              <a:rPr dirty="0" u="heavy" sz="4550" spc="-10" b="1">
                <a:solidFill>
                  <a:srgbClr val="048AFF"/>
                </a:solidFill>
                <a:uFill>
                  <a:solidFill>
                    <a:srgbClr val="048AFF"/>
                  </a:solidFill>
                </a:uFill>
                <a:latin typeface="Arial"/>
                <a:cs typeface="Arial"/>
              </a:rPr>
              <a:t>S</a:t>
            </a:r>
            <a:r>
              <a:rPr dirty="0" u="heavy" sz="4550" spc="440" b="1">
                <a:solidFill>
                  <a:srgbClr val="048AFF"/>
                </a:solidFill>
                <a:uFill>
                  <a:solidFill>
                    <a:srgbClr val="048AFF"/>
                  </a:solidFill>
                </a:uFill>
                <a:latin typeface="Arial"/>
                <a:cs typeface="Arial"/>
              </a:rPr>
              <a:t>o</a:t>
            </a:r>
            <a:r>
              <a:rPr dirty="0" u="heavy" sz="4550" spc="455" b="1">
                <a:solidFill>
                  <a:srgbClr val="048AFF"/>
                </a:solidFill>
                <a:uFill>
                  <a:solidFill>
                    <a:srgbClr val="048AFF"/>
                  </a:solidFill>
                </a:uFill>
                <a:latin typeface="Arial"/>
                <a:cs typeface="Arial"/>
              </a:rPr>
              <a:t>l</a:t>
            </a:r>
            <a:r>
              <a:rPr dirty="0" u="heavy" sz="4550" spc="260" b="1">
                <a:solidFill>
                  <a:srgbClr val="048AFF"/>
                </a:solidFill>
                <a:uFill>
                  <a:solidFill>
                    <a:srgbClr val="048AFF"/>
                  </a:solidFill>
                </a:uFill>
                <a:latin typeface="Arial"/>
                <a:cs typeface="Arial"/>
              </a:rPr>
              <a:t>u</a:t>
            </a:r>
            <a:r>
              <a:rPr dirty="0" u="heavy" sz="4550" spc="625" b="1">
                <a:solidFill>
                  <a:srgbClr val="048AFF"/>
                </a:solidFill>
                <a:uFill>
                  <a:solidFill>
                    <a:srgbClr val="048AFF"/>
                  </a:solidFill>
                </a:uFill>
                <a:latin typeface="Arial"/>
                <a:cs typeface="Arial"/>
              </a:rPr>
              <a:t>t</a:t>
            </a:r>
            <a:r>
              <a:rPr dirty="0" u="heavy" sz="4550" spc="475" b="1">
                <a:solidFill>
                  <a:srgbClr val="048AFF"/>
                </a:solidFill>
                <a:uFill>
                  <a:solidFill>
                    <a:srgbClr val="048AFF"/>
                  </a:solidFill>
                </a:uFill>
                <a:latin typeface="Arial"/>
                <a:cs typeface="Arial"/>
              </a:rPr>
              <a:t>i</a:t>
            </a:r>
            <a:r>
              <a:rPr dirty="0" u="heavy" sz="4550" spc="440" b="1">
                <a:solidFill>
                  <a:srgbClr val="048AFF"/>
                </a:solidFill>
                <a:uFill>
                  <a:solidFill>
                    <a:srgbClr val="048AFF"/>
                  </a:solidFill>
                </a:uFill>
                <a:latin typeface="Arial"/>
                <a:cs typeface="Arial"/>
              </a:rPr>
              <a:t>o</a:t>
            </a:r>
            <a:r>
              <a:rPr dirty="0" u="heavy" sz="4550" spc="55" b="1">
                <a:solidFill>
                  <a:srgbClr val="048AFF"/>
                </a:solidFill>
                <a:uFill>
                  <a:solidFill>
                    <a:srgbClr val="048AFF"/>
                  </a:solidFill>
                </a:uFill>
                <a:latin typeface="Arial"/>
                <a:cs typeface="Arial"/>
              </a:rPr>
              <a:t>n</a:t>
            </a:r>
            <a:r>
              <a:rPr dirty="0" u="heavy" sz="4550" b="1">
                <a:solidFill>
                  <a:srgbClr val="048AFF"/>
                </a:solidFill>
                <a:uFill>
                  <a:solidFill>
                    <a:srgbClr val="048AFF"/>
                  </a:solidFill>
                </a:uFill>
                <a:latin typeface="Arial"/>
                <a:cs typeface="Arial"/>
              </a:rPr>
              <a:t>	</a:t>
            </a:r>
            <a:r>
              <a:rPr dirty="0" u="heavy" sz="4550" spc="730" b="1">
                <a:solidFill>
                  <a:srgbClr val="048AFF"/>
                </a:solidFill>
                <a:uFill>
                  <a:solidFill>
                    <a:srgbClr val="048AFF"/>
                  </a:solidFill>
                </a:uFill>
                <a:latin typeface="Arial"/>
                <a:cs typeface="Arial"/>
              </a:rPr>
              <a:t>O</a:t>
            </a:r>
            <a:r>
              <a:rPr dirty="0" u="heavy" sz="4550" spc="254" b="1">
                <a:solidFill>
                  <a:srgbClr val="048AFF"/>
                </a:solidFill>
                <a:uFill>
                  <a:solidFill>
                    <a:srgbClr val="048AFF"/>
                  </a:solidFill>
                </a:uFill>
                <a:latin typeface="Arial"/>
                <a:cs typeface="Arial"/>
              </a:rPr>
              <a:t>v</a:t>
            </a:r>
            <a:r>
              <a:rPr dirty="0" u="heavy" sz="4550" spc="620" b="1">
                <a:solidFill>
                  <a:srgbClr val="048AFF"/>
                </a:solidFill>
                <a:uFill>
                  <a:solidFill>
                    <a:srgbClr val="048AFF"/>
                  </a:solidFill>
                </a:uFill>
                <a:latin typeface="Arial"/>
                <a:cs typeface="Arial"/>
              </a:rPr>
              <a:t>e</a:t>
            </a:r>
            <a:r>
              <a:rPr dirty="0" u="heavy" sz="4550" spc="430" b="1">
                <a:solidFill>
                  <a:srgbClr val="048AFF"/>
                </a:solidFill>
                <a:uFill>
                  <a:solidFill>
                    <a:srgbClr val="048AFF"/>
                  </a:solidFill>
                </a:uFill>
                <a:latin typeface="Arial"/>
                <a:cs typeface="Arial"/>
              </a:rPr>
              <a:t>r</a:t>
            </a:r>
            <a:r>
              <a:rPr dirty="0" u="heavy" sz="4550" spc="254" b="1">
                <a:solidFill>
                  <a:srgbClr val="048AFF"/>
                </a:solidFill>
                <a:uFill>
                  <a:solidFill>
                    <a:srgbClr val="048AFF"/>
                  </a:solidFill>
                </a:uFill>
                <a:latin typeface="Arial"/>
                <a:cs typeface="Arial"/>
              </a:rPr>
              <a:t>v</a:t>
            </a:r>
            <a:r>
              <a:rPr dirty="0" u="heavy" sz="4550" spc="475" b="1">
                <a:solidFill>
                  <a:srgbClr val="048AFF"/>
                </a:solidFill>
                <a:uFill>
                  <a:solidFill>
                    <a:srgbClr val="048AFF"/>
                  </a:solidFill>
                </a:uFill>
                <a:latin typeface="Arial"/>
                <a:cs typeface="Arial"/>
              </a:rPr>
              <a:t>i</a:t>
            </a:r>
            <a:r>
              <a:rPr dirty="0" u="heavy" sz="4550" spc="620" b="1">
                <a:solidFill>
                  <a:srgbClr val="048AFF"/>
                </a:solidFill>
                <a:uFill>
                  <a:solidFill>
                    <a:srgbClr val="048AFF"/>
                  </a:solidFill>
                </a:uFill>
                <a:latin typeface="Arial"/>
                <a:cs typeface="Arial"/>
              </a:rPr>
              <a:t>e</a:t>
            </a:r>
            <a:r>
              <a:rPr dirty="0" u="heavy" sz="4550" spc="380" b="1">
                <a:solidFill>
                  <a:srgbClr val="048AFF"/>
                </a:solidFill>
                <a:uFill>
                  <a:solidFill>
                    <a:srgbClr val="048AFF"/>
                  </a:solidFill>
                </a:uFill>
                <a:latin typeface="Arial"/>
                <a:cs typeface="Arial"/>
              </a:rPr>
              <a:t>w</a:t>
            </a:r>
            <a:endParaRPr sz="45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39408" y="6420768"/>
            <a:ext cx="1011555" cy="882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24460">
              <a:lnSpc>
                <a:spcPct val="114799"/>
              </a:lnSpc>
              <a:spcBef>
                <a:spcPts val="95"/>
              </a:spcBef>
            </a:pPr>
            <a:r>
              <a:rPr dirty="0" sz="2450" spc="-20">
                <a:solidFill>
                  <a:srgbClr val="090909"/>
                </a:solidFill>
                <a:latin typeface="Lucida Sans Unicode"/>
                <a:cs typeface="Lucida Sans Unicode"/>
              </a:rPr>
              <a:t>Long </a:t>
            </a:r>
            <a:r>
              <a:rPr dirty="0" sz="2450" spc="-15">
                <a:solidFill>
                  <a:srgbClr val="090909"/>
                </a:solidFill>
                <a:latin typeface="Lucida Sans Unicode"/>
                <a:cs typeface="Lucida Sans Unicode"/>
              </a:rPr>
              <a:t> </a:t>
            </a:r>
            <a:r>
              <a:rPr dirty="0" sz="2450" spc="15">
                <a:solidFill>
                  <a:srgbClr val="090909"/>
                </a:solidFill>
                <a:latin typeface="Lucida Sans Unicode"/>
                <a:cs typeface="Lucida Sans Unicode"/>
              </a:rPr>
              <a:t>Q</a:t>
            </a:r>
            <a:r>
              <a:rPr dirty="0" sz="2450" spc="-20">
                <a:solidFill>
                  <a:srgbClr val="090909"/>
                </a:solidFill>
                <a:latin typeface="Lucida Sans Unicode"/>
                <a:cs typeface="Lucida Sans Unicode"/>
              </a:rPr>
              <a:t>u</a:t>
            </a:r>
            <a:r>
              <a:rPr dirty="0" sz="2450" spc="40">
                <a:solidFill>
                  <a:srgbClr val="090909"/>
                </a:solidFill>
                <a:latin typeface="Lucida Sans Unicode"/>
                <a:cs typeface="Lucida Sans Unicode"/>
              </a:rPr>
              <a:t>e</a:t>
            </a:r>
            <a:r>
              <a:rPr dirty="0" sz="2450" spc="-20">
                <a:solidFill>
                  <a:srgbClr val="090909"/>
                </a:solidFill>
                <a:latin typeface="Lucida Sans Unicode"/>
                <a:cs typeface="Lucida Sans Unicode"/>
              </a:rPr>
              <a:t>u</a:t>
            </a:r>
            <a:r>
              <a:rPr dirty="0" sz="2450" spc="45">
                <a:solidFill>
                  <a:srgbClr val="090909"/>
                </a:solidFill>
                <a:latin typeface="Lucida Sans Unicode"/>
                <a:cs typeface="Lucida Sans Unicode"/>
              </a:rPr>
              <a:t>e</a:t>
            </a:r>
            <a:endParaRPr sz="2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83972" y="2057575"/>
            <a:ext cx="4110990" cy="95250"/>
          </a:xfrm>
          <a:custGeom>
            <a:avLst/>
            <a:gdLst/>
            <a:ahLst/>
            <a:cxnLst/>
            <a:rect l="l" t="t" r="r" b="b"/>
            <a:pathLst>
              <a:path w="4110990" h="95250">
                <a:moveTo>
                  <a:pt x="4110483" y="95249"/>
                </a:moveTo>
                <a:lnTo>
                  <a:pt x="0" y="95249"/>
                </a:lnTo>
                <a:lnTo>
                  <a:pt x="0" y="0"/>
                </a:lnTo>
                <a:lnTo>
                  <a:pt x="4110483" y="0"/>
                </a:lnTo>
                <a:lnTo>
                  <a:pt x="4110483" y="95249"/>
                </a:lnTo>
                <a:close/>
              </a:path>
            </a:pathLst>
          </a:custGeom>
          <a:solidFill>
            <a:srgbClr val="DD15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71272" y="1017985"/>
            <a:ext cx="4136390" cy="11893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600" spc="10" b="1">
                <a:solidFill>
                  <a:srgbClr val="DD157B"/>
                </a:solidFill>
                <a:latin typeface="Comic Sans MS"/>
                <a:cs typeface="Comic Sans MS"/>
              </a:rPr>
              <a:t>Features</a:t>
            </a:r>
            <a:endParaRPr sz="76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343" y="3003375"/>
            <a:ext cx="17578070" cy="5664200"/>
          </a:xfrm>
          <a:prstGeom prst="rect">
            <a:avLst/>
          </a:prstGeom>
        </p:spPr>
        <p:txBody>
          <a:bodyPr wrap="square" lIns="0" tIns="2286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dirty="0" sz="3200" spc="180">
                <a:solidFill>
                  <a:srgbClr val="FFFFFF"/>
                </a:solidFill>
                <a:latin typeface="Lucida Sans Unicode"/>
                <a:cs typeface="Lucida Sans Unicode"/>
              </a:rPr>
              <a:t>Barcode</a:t>
            </a:r>
            <a:r>
              <a:rPr dirty="0" sz="32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95">
                <a:solidFill>
                  <a:srgbClr val="FFFFFF"/>
                </a:solidFill>
                <a:latin typeface="Lucida Sans Unicode"/>
                <a:cs typeface="Lucida Sans Unicode"/>
              </a:rPr>
              <a:t>Scanning:</a:t>
            </a:r>
            <a:r>
              <a:rPr dirty="0" sz="32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35">
                <a:solidFill>
                  <a:srgbClr val="FFFFFF"/>
                </a:solidFill>
                <a:latin typeface="Lucida Sans Unicode"/>
                <a:cs typeface="Lucida Sans Unicode"/>
              </a:rPr>
              <a:t>Users</a:t>
            </a:r>
            <a:r>
              <a:rPr dirty="0" sz="32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27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dirty="0" sz="32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215">
                <a:solidFill>
                  <a:srgbClr val="FFFFFF"/>
                </a:solidFill>
                <a:latin typeface="Lucida Sans Unicode"/>
                <a:cs typeface="Lucida Sans Unicode"/>
              </a:rPr>
              <a:t>scan</a:t>
            </a:r>
            <a:r>
              <a:rPr dirty="0" sz="32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65">
                <a:solidFill>
                  <a:srgbClr val="FFFFFF"/>
                </a:solidFill>
                <a:latin typeface="Lucida Sans Unicode"/>
                <a:cs typeface="Lucida Sans Unicode"/>
              </a:rPr>
              <a:t>barcodes</a:t>
            </a:r>
            <a:r>
              <a:rPr dirty="0" sz="32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32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90">
                <a:solidFill>
                  <a:srgbClr val="FFFFFF"/>
                </a:solidFill>
                <a:latin typeface="Lucida Sans Unicode"/>
                <a:cs typeface="Lucida Sans Unicode"/>
              </a:rPr>
              <a:t>items</a:t>
            </a:r>
            <a:r>
              <a:rPr dirty="0" sz="32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05">
                <a:solidFill>
                  <a:srgbClr val="FFFFFF"/>
                </a:solidFill>
                <a:latin typeface="Lucida Sans Unicode"/>
                <a:cs typeface="Lucida Sans Unicode"/>
              </a:rPr>
              <a:t>they</a:t>
            </a:r>
            <a:r>
              <a:rPr dirty="0" sz="32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65">
                <a:solidFill>
                  <a:srgbClr val="FFFFFF"/>
                </a:solidFill>
                <a:latin typeface="Lucida Sans Unicode"/>
                <a:cs typeface="Lucida Sans Unicode"/>
              </a:rPr>
              <a:t>want</a:t>
            </a:r>
            <a:r>
              <a:rPr dirty="0" sz="32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4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32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5">
                <a:solidFill>
                  <a:srgbClr val="FFFFFF"/>
                </a:solidFill>
                <a:latin typeface="Lucida Sans Unicode"/>
                <a:cs typeface="Lucida Sans Unicode"/>
              </a:rPr>
              <a:t>buy.</a:t>
            </a:r>
            <a:endParaRPr sz="3200">
              <a:latin typeface="Lucida Sans Unicode"/>
              <a:cs typeface="Lucida Sans Unicode"/>
            </a:endParaRPr>
          </a:p>
          <a:p>
            <a:pPr marL="12700" marR="5080">
              <a:lnSpc>
                <a:spcPct val="144500"/>
              </a:lnSpc>
              <a:buChar char="-"/>
              <a:tabLst>
                <a:tab pos="349250" algn="l"/>
              </a:tabLst>
            </a:pPr>
            <a:r>
              <a:rPr dirty="0" sz="3200" spc="90">
                <a:solidFill>
                  <a:srgbClr val="FFFFFF"/>
                </a:solidFill>
                <a:latin typeface="Lucida Sans Unicode"/>
                <a:cs typeface="Lucida Sans Unicode"/>
              </a:rPr>
              <a:t>Product</a:t>
            </a:r>
            <a:r>
              <a:rPr dirty="0" sz="32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65">
                <a:solidFill>
                  <a:srgbClr val="FFFFFF"/>
                </a:solidFill>
                <a:latin typeface="Lucida Sans Unicode"/>
                <a:cs typeface="Lucida Sans Unicode"/>
              </a:rPr>
              <a:t>Listings:</a:t>
            </a:r>
            <a:r>
              <a:rPr dirty="0" sz="32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32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250">
                <a:solidFill>
                  <a:srgbClr val="FFFFFF"/>
                </a:solidFill>
                <a:latin typeface="Lucida Sans Unicode"/>
                <a:cs typeface="Lucida Sans Unicode"/>
              </a:rPr>
              <a:t>app</a:t>
            </a:r>
            <a:r>
              <a:rPr dirty="0" sz="32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05">
                <a:solidFill>
                  <a:srgbClr val="FFFFFF"/>
                </a:solidFill>
                <a:latin typeface="Lucida Sans Unicode"/>
                <a:cs typeface="Lucida Sans Unicode"/>
              </a:rPr>
              <a:t>fetches</a:t>
            </a:r>
            <a:r>
              <a:rPr dirty="0" sz="32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55">
                <a:solidFill>
                  <a:srgbClr val="FFFFFF"/>
                </a:solidFill>
                <a:latin typeface="Lucida Sans Unicode"/>
                <a:cs typeface="Lucida Sans Unicode"/>
              </a:rPr>
              <a:t>information</a:t>
            </a:r>
            <a:r>
              <a:rPr dirty="0" sz="32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45">
                <a:solidFill>
                  <a:srgbClr val="FFFFFF"/>
                </a:solidFill>
                <a:latin typeface="Lucida Sans Unicode"/>
                <a:cs typeface="Lucida Sans Unicode"/>
              </a:rPr>
              <a:t>about</a:t>
            </a:r>
            <a:r>
              <a:rPr dirty="0" sz="32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90">
                <a:solidFill>
                  <a:srgbClr val="FFFFFF"/>
                </a:solidFill>
                <a:latin typeface="Lucida Sans Unicode"/>
                <a:cs typeface="Lucida Sans Unicode"/>
              </a:rPr>
              <a:t>scanned</a:t>
            </a:r>
            <a:r>
              <a:rPr dirty="0" sz="32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90">
                <a:solidFill>
                  <a:srgbClr val="FFFFFF"/>
                </a:solidFill>
                <a:latin typeface="Lucida Sans Unicode"/>
                <a:cs typeface="Lucida Sans Unicode"/>
              </a:rPr>
              <a:t>items</a:t>
            </a:r>
            <a:r>
              <a:rPr dirty="0" sz="32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55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dirty="0" sz="32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25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dirty="0" sz="32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30">
                <a:solidFill>
                  <a:srgbClr val="FFFFFF"/>
                </a:solidFill>
                <a:latin typeface="Lucida Sans Unicode"/>
                <a:cs typeface="Lucida Sans Unicode"/>
              </a:rPr>
              <a:t>external </a:t>
            </a:r>
            <a:r>
              <a:rPr dirty="0" sz="3200" spc="-10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65">
                <a:solidFill>
                  <a:srgbClr val="FFFFFF"/>
                </a:solidFill>
                <a:latin typeface="Lucida Sans Unicode"/>
                <a:cs typeface="Lucida Sans Unicode"/>
              </a:rPr>
              <a:t>database.</a:t>
            </a:r>
            <a:endParaRPr sz="3200">
              <a:latin typeface="Lucida Sans Unicode"/>
              <a:cs typeface="Lucida Sans Unicode"/>
            </a:endParaRPr>
          </a:p>
          <a:p>
            <a:pPr lvl="1" marL="212090" marR="203835">
              <a:lnSpc>
                <a:spcPct val="144500"/>
              </a:lnSpc>
              <a:spcBef>
                <a:spcPts val="5"/>
              </a:spcBef>
              <a:buChar char="-"/>
              <a:tabLst>
                <a:tab pos="548640" algn="l"/>
              </a:tabLst>
            </a:pPr>
            <a:r>
              <a:rPr dirty="0" sz="3200" spc="30">
                <a:solidFill>
                  <a:srgbClr val="FFFFFF"/>
                </a:solidFill>
                <a:latin typeface="Lucida Sans Unicode"/>
                <a:cs typeface="Lucida Sans Unicode"/>
              </a:rPr>
              <a:t>User</a:t>
            </a:r>
            <a:r>
              <a:rPr dirty="0" sz="32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60">
                <a:solidFill>
                  <a:srgbClr val="FFFFFF"/>
                </a:solidFill>
                <a:latin typeface="Lucida Sans Unicode"/>
                <a:cs typeface="Lucida Sans Unicode"/>
              </a:rPr>
              <a:t>Accounts:</a:t>
            </a:r>
            <a:r>
              <a:rPr dirty="0" sz="32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35">
                <a:solidFill>
                  <a:srgbClr val="FFFFFF"/>
                </a:solidFill>
                <a:latin typeface="Lucida Sans Unicode"/>
                <a:cs typeface="Lucida Sans Unicode"/>
              </a:rPr>
              <a:t>Users</a:t>
            </a:r>
            <a:r>
              <a:rPr dirty="0" sz="32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27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dirty="0" sz="32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70">
                <a:solidFill>
                  <a:srgbClr val="FFFFFF"/>
                </a:solidFill>
                <a:latin typeface="Lucida Sans Unicode"/>
                <a:cs typeface="Lucida Sans Unicode"/>
              </a:rPr>
              <a:t>create</a:t>
            </a:r>
            <a:r>
              <a:rPr dirty="0" sz="32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05">
                <a:solidFill>
                  <a:srgbClr val="FFFFFF"/>
                </a:solidFill>
                <a:latin typeface="Lucida Sans Unicode"/>
                <a:cs typeface="Lucida Sans Unicode"/>
              </a:rPr>
              <a:t>accounts,</a:t>
            </a:r>
            <a:r>
              <a:rPr dirty="0" sz="32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50">
                <a:solidFill>
                  <a:srgbClr val="FFFFFF"/>
                </a:solidFill>
                <a:latin typeface="Lucida Sans Unicode"/>
                <a:cs typeface="Lucida Sans Unicode"/>
              </a:rPr>
              <a:t>log</a:t>
            </a:r>
            <a:r>
              <a:rPr dirty="0" sz="32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145">
                <a:solidFill>
                  <a:srgbClr val="FFFFFF"/>
                </a:solidFill>
                <a:latin typeface="Lucida Sans Unicode"/>
                <a:cs typeface="Lucida Sans Unicode"/>
              </a:rPr>
              <a:t>in, </a:t>
            </a:r>
            <a:r>
              <a:rPr dirty="0" sz="3200" spc="22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32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00">
                <a:solidFill>
                  <a:srgbClr val="FFFFFF"/>
                </a:solidFill>
                <a:latin typeface="Lucida Sans Unicode"/>
                <a:cs typeface="Lucida Sans Unicode"/>
              </a:rPr>
              <a:t>keep</a:t>
            </a:r>
            <a:r>
              <a:rPr dirty="0" sz="32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80">
                <a:solidFill>
                  <a:srgbClr val="FFFFFF"/>
                </a:solidFill>
                <a:latin typeface="Lucida Sans Unicode"/>
                <a:cs typeface="Lucida Sans Unicode"/>
              </a:rPr>
              <a:t>track</a:t>
            </a:r>
            <a:r>
              <a:rPr dirty="0" sz="32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32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5">
                <a:solidFill>
                  <a:srgbClr val="FFFFFF"/>
                </a:solidFill>
                <a:latin typeface="Lucida Sans Unicode"/>
                <a:cs typeface="Lucida Sans Unicode"/>
              </a:rPr>
              <a:t>their</a:t>
            </a:r>
            <a:r>
              <a:rPr dirty="0" sz="32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50">
                <a:solidFill>
                  <a:srgbClr val="FFFFFF"/>
                </a:solidFill>
                <a:latin typeface="Lucida Sans Unicode"/>
                <a:cs typeface="Lucida Sans Unicode"/>
              </a:rPr>
              <a:t>purchase </a:t>
            </a:r>
            <a:r>
              <a:rPr dirty="0" sz="3200" spc="-10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30">
                <a:solidFill>
                  <a:srgbClr val="FFFFFF"/>
                </a:solidFill>
                <a:latin typeface="Lucida Sans Unicode"/>
                <a:cs typeface="Lucida Sans Unicode"/>
              </a:rPr>
              <a:t>history.</a:t>
            </a:r>
            <a:endParaRPr sz="3200">
              <a:latin typeface="Lucida Sans Unicode"/>
              <a:cs typeface="Lucida Sans Unicode"/>
            </a:endParaRPr>
          </a:p>
          <a:p>
            <a:pPr lvl="2" marL="819785" indent="-820419">
              <a:lnSpc>
                <a:spcPct val="100000"/>
              </a:lnSpc>
              <a:spcBef>
                <a:spcPts val="1710"/>
              </a:spcBef>
              <a:buChar char="-"/>
              <a:tabLst>
                <a:tab pos="820419" algn="l"/>
              </a:tabLst>
            </a:pPr>
            <a:r>
              <a:rPr dirty="0" sz="3200" spc="100">
                <a:solidFill>
                  <a:srgbClr val="FFFFFF"/>
                </a:solidFill>
                <a:latin typeface="Lucida Sans Unicode"/>
                <a:cs typeface="Lucida Sans Unicode"/>
              </a:rPr>
              <a:t>Shopping</a:t>
            </a:r>
            <a:r>
              <a:rPr dirty="0" sz="32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45">
                <a:solidFill>
                  <a:srgbClr val="FFFFFF"/>
                </a:solidFill>
                <a:latin typeface="Lucida Sans Unicode"/>
                <a:cs typeface="Lucida Sans Unicode"/>
              </a:rPr>
              <a:t>Cart:</a:t>
            </a:r>
            <a:r>
              <a:rPr dirty="0" sz="32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35">
                <a:solidFill>
                  <a:srgbClr val="FFFFFF"/>
                </a:solidFill>
                <a:latin typeface="Lucida Sans Unicode"/>
                <a:cs typeface="Lucida Sans Unicode"/>
              </a:rPr>
              <a:t>Users</a:t>
            </a:r>
            <a:r>
              <a:rPr dirty="0" sz="32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27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dirty="0" sz="32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250">
                <a:solidFill>
                  <a:srgbClr val="FFFFFF"/>
                </a:solidFill>
                <a:latin typeface="Lucida Sans Unicode"/>
                <a:cs typeface="Lucida Sans Unicode"/>
              </a:rPr>
              <a:t>add</a:t>
            </a:r>
            <a:r>
              <a:rPr dirty="0" sz="32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90">
                <a:solidFill>
                  <a:srgbClr val="FFFFFF"/>
                </a:solidFill>
                <a:latin typeface="Lucida Sans Unicode"/>
                <a:cs typeface="Lucida Sans Unicode"/>
              </a:rPr>
              <a:t>items</a:t>
            </a:r>
            <a:r>
              <a:rPr dirty="0" sz="32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4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32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5">
                <a:solidFill>
                  <a:srgbClr val="FFFFFF"/>
                </a:solidFill>
                <a:latin typeface="Lucida Sans Unicode"/>
                <a:cs typeface="Lucida Sans Unicode"/>
              </a:rPr>
              <a:t>their</a:t>
            </a:r>
            <a:r>
              <a:rPr dirty="0" sz="32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50">
                <a:solidFill>
                  <a:srgbClr val="FFFFFF"/>
                </a:solidFill>
                <a:latin typeface="Lucida Sans Unicode"/>
                <a:cs typeface="Lucida Sans Unicode"/>
              </a:rPr>
              <a:t>cart</a:t>
            </a:r>
            <a:r>
              <a:rPr dirty="0" sz="32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22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32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90">
                <a:solidFill>
                  <a:srgbClr val="FFFFFF"/>
                </a:solidFill>
                <a:latin typeface="Lucida Sans Unicode"/>
                <a:cs typeface="Lucida Sans Unicode"/>
              </a:rPr>
              <a:t>make</a:t>
            </a:r>
            <a:r>
              <a:rPr dirty="0" sz="32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40">
                <a:solidFill>
                  <a:srgbClr val="FFFFFF"/>
                </a:solidFill>
                <a:latin typeface="Lucida Sans Unicode"/>
                <a:cs typeface="Lucida Sans Unicode"/>
              </a:rPr>
              <a:t>purchases</a:t>
            </a:r>
            <a:r>
              <a:rPr dirty="0" sz="32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50">
                <a:solidFill>
                  <a:srgbClr val="FFFFFF"/>
                </a:solidFill>
                <a:latin typeface="Lucida Sans Unicode"/>
                <a:cs typeface="Lucida Sans Unicode"/>
              </a:rPr>
              <a:t>securely.</a:t>
            </a:r>
            <a:endParaRPr sz="3200">
              <a:latin typeface="Lucida Sans Unicode"/>
              <a:cs typeface="Lucida Sans Unicode"/>
            </a:endParaRPr>
          </a:p>
          <a:p>
            <a:pPr lvl="2" marL="530860" marR="523240">
              <a:lnSpc>
                <a:spcPct val="144500"/>
              </a:lnSpc>
              <a:buChar char="-"/>
              <a:tabLst>
                <a:tab pos="867410" algn="l"/>
              </a:tabLst>
            </a:pPr>
            <a:r>
              <a:rPr dirty="0" sz="3200" spc="180">
                <a:solidFill>
                  <a:srgbClr val="FFFFFF"/>
                </a:solidFill>
                <a:latin typeface="Lucida Sans Unicode"/>
                <a:cs typeface="Lucida Sans Unicode"/>
              </a:rPr>
              <a:t>Payment</a:t>
            </a:r>
            <a:r>
              <a:rPr dirty="0" sz="32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25">
                <a:solidFill>
                  <a:srgbClr val="FFFFFF"/>
                </a:solidFill>
                <a:latin typeface="Lucida Sans Unicode"/>
                <a:cs typeface="Lucida Sans Unicode"/>
              </a:rPr>
              <a:t>Integration:</a:t>
            </a:r>
            <a:r>
              <a:rPr dirty="0" sz="32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50">
                <a:solidFill>
                  <a:srgbClr val="FFFFFF"/>
                </a:solidFill>
                <a:latin typeface="Lucida Sans Unicode"/>
                <a:cs typeface="Lucida Sans Unicode"/>
              </a:rPr>
              <a:t>Secure</a:t>
            </a:r>
            <a:r>
              <a:rPr dirty="0" sz="32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90">
                <a:solidFill>
                  <a:srgbClr val="FFFFFF"/>
                </a:solidFill>
                <a:latin typeface="Lucida Sans Unicode"/>
                <a:cs typeface="Lucida Sans Unicode"/>
              </a:rPr>
              <a:t>payment</a:t>
            </a:r>
            <a:r>
              <a:rPr dirty="0" sz="32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90">
                <a:solidFill>
                  <a:srgbClr val="FFFFFF"/>
                </a:solidFill>
                <a:latin typeface="Lucida Sans Unicode"/>
                <a:cs typeface="Lucida Sans Unicode"/>
              </a:rPr>
              <a:t>processing</a:t>
            </a:r>
            <a:r>
              <a:rPr dirty="0" sz="32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55">
                <a:solidFill>
                  <a:srgbClr val="FFFFFF"/>
                </a:solidFill>
                <a:latin typeface="Lucida Sans Unicode"/>
                <a:cs typeface="Lucida Sans Unicode"/>
              </a:rPr>
              <a:t>through</a:t>
            </a:r>
            <a:r>
              <a:rPr dirty="0" sz="32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00">
                <a:solidFill>
                  <a:srgbClr val="FFFFFF"/>
                </a:solidFill>
                <a:latin typeface="Lucida Sans Unicode"/>
                <a:cs typeface="Lucida Sans Unicode"/>
              </a:rPr>
              <a:t>integrated</a:t>
            </a:r>
            <a:r>
              <a:rPr dirty="0" sz="32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90">
                <a:solidFill>
                  <a:srgbClr val="FFFFFF"/>
                </a:solidFill>
                <a:latin typeface="Lucida Sans Unicode"/>
                <a:cs typeface="Lucida Sans Unicode"/>
              </a:rPr>
              <a:t>payment </a:t>
            </a:r>
            <a:r>
              <a:rPr dirty="0" sz="3200" spc="-99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40">
                <a:solidFill>
                  <a:srgbClr val="FFFFFF"/>
                </a:solidFill>
                <a:latin typeface="Lucida Sans Unicode"/>
                <a:cs typeface="Lucida Sans Unicode"/>
              </a:rPr>
              <a:t>gateways.</a:t>
            </a:r>
            <a:endParaRPr sz="320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12224" y="8244706"/>
            <a:ext cx="3075774" cy="20422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76608" y="0"/>
            <a:ext cx="7112000" cy="10287000"/>
            <a:chOff x="11176608" y="0"/>
            <a:chExt cx="7112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6608" y="0"/>
              <a:ext cx="7111392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69970" y="8535586"/>
              <a:ext cx="2418028" cy="17514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20056" y="0"/>
              <a:ext cx="4267942" cy="330771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1185" y="880763"/>
            <a:ext cx="8905240" cy="105664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750" spc="580"/>
              <a:t>Technologies</a:t>
            </a:r>
            <a:r>
              <a:rPr dirty="0" sz="6750" spc="-285"/>
              <a:t> </a:t>
            </a:r>
            <a:r>
              <a:rPr dirty="0" sz="6750" spc="335"/>
              <a:t>Used</a:t>
            </a:r>
            <a:endParaRPr sz="6750"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2237" y="6985144"/>
            <a:ext cx="130208" cy="1302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2237" y="7487377"/>
            <a:ext cx="130208" cy="13020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65907" y="3207861"/>
            <a:ext cx="17307560" cy="45459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60680" marR="5080" indent="-322580">
              <a:lnSpc>
                <a:spcPct val="117700"/>
              </a:lnSpc>
              <a:spcBef>
                <a:spcPts val="90"/>
              </a:spcBef>
              <a:buFont typeface="Verdana"/>
              <a:buAutoNum type="arabicPeriod"/>
              <a:tabLst>
                <a:tab pos="361315" algn="l"/>
              </a:tabLst>
            </a:pPr>
            <a:r>
              <a:rPr dirty="0" sz="2800" spc="90" b="1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r>
              <a:rPr dirty="0" sz="280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75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80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20" b="1">
                <a:solidFill>
                  <a:srgbClr val="FFFFFF"/>
                </a:solidFill>
                <a:latin typeface="Arial"/>
                <a:cs typeface="Arial"/>
              </a:rPr>
              <a:t>CSS:</a:t>
            </a:r>
            <a:r>
              <a:rPr dirty="0" sz="280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 b="1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dirty="0" sz="280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80" b="1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280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0" b="1">
                <a:solidFill>
                  <a:srgbClr val="FFFFFF"/>
                </a:solidFill>
                <a:latin typeface="Arial"/>
                <a:cs typeface="Arial"/>
              </a:rPr>
              <a:t>fundamental</a:t>
            </a:r>
            <a:r>
              <a:rPr dirty="0" sz="280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45" b="1">
                <a:solidFill>
                  <a:srgbClr val="FFFFFF"/>
                </a:solidFill>
                <a:latin typeface="Arial"/>
                <a:cs typeface="Arial"/>
              </a:rPr>
              <a:t>technologies</a:t>
            </a:r>
            <a:r>
              <a:rPr dirty="0" sz="280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5" b="1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280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45" b="1">
                <a:solidFill>
                  <a:srgbClr val="FFFFFF"/>
                </a:solidFill>
                <a:latin typeface="Arial"/>
                <a:cs typeface="Arial"/>
              </a:rPr>
              <a:t>building</a:t>
            </a:r>
            <a:r>
              <a:rPr dirty="0" sz="280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35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80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80" b="1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r>
              <a:rPr dirty="0" sz="280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75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80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30" b="1">
                <a:solidFill>
                  <a:srgbClr val="FFFFFF"/>
                </a:solidFill>
                <a:latin typeface="Arial"/>
                <a:cs typeface="Arial"/>
              </a:rPr>
              <a:t>styling</a:t>
            </a:r>
            <a:r>
              <a:rPr dirty="0" sz="280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10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80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85" b="1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dirty="0" sz="2800" spc="-7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Arial"/>
                <a:cs typeface="Arial"/>
              </a:rPr>
              <a:t>pages.</a:t>
            </a:r>
            <a:endParaRPr sz="2800">
              <a:latin typeface="Arial"/>
              <a:cs typeface="Arial"/>
            </a:endParaRPr>
          </a:p>
          <a:p>
            <a:pPr marL="360680" marR="755650" indent="-328295">
              <a:lnSpc>
                <a:spcPct val="117700"/>
              </a:lnSpc>
              <a:buFont typeface="Verdana"/>
              <a:buAutoNum type="arabicPeriod"/>
              <a:tabLst>
                <a:tab pos="361315" algn="l"/>
              </a:tabLst>
            </a:pPr>
            <a:r>
              <a:rPr dirty="0" sz="2800" spc="40" b="1">
                <a:solidFill>
                  <a:srgbClr val="FFFFFF"/>
                </a:solidFill>
                <a:latin typeface="Arial"/>
                <a:cs typeface="Arial"/>
              </a:rPr>
              <a:t>JavaScript:</a:t>
            </a:r>
            <a:r>
              <a:rPr dirty="0" sz="280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40" b="1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dirty="0" sz="280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5" b="1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280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70" b="1">
                <a:solidFill>
                  <a:srgbClr val="FFFFFF"/>
                </a:solidFill>
                <a:latin typeface="Arial"/>
                <a:cs typeface="Arial"/>
              </a:rPr>
              <a:t>client-side</a:t>
            </a:r>
            <a:r>
              <a:rPr dirty="0" sz="280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35" b="1">
                <a:solidFill>
                  <a:srgbClr val="FFFFFF"/>
                </a:solidFill>
                <a:latin typeface="Arial"/>
                <a:cs typeface="Arial"/>
              </a:rPr>
              <a:t>scripting</a:t>
            </a:r>
            <a:r>
              <a:rPr dirty="0" sz="280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50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80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90" b="1">
                <a:solidFill>
                  <a:srgbClr val="FFFFFF"/>
                </a:solidFill>
                <a:latin typeface="Arial"/>
                <a:cs typeface="Arial"/>
              </a:rPr>
              <a:t>add</a:t>
            </a:r>
            <a:r>
              <a:rPr dirty="0" sz="280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0" b="1">
                <a:solidFill>
                  <a:srgbClr val="FFFFFF"/>
                </a:solidFill>
                <a:latin typeface="Arial"/>
                <a:cs typeface="Arial"/>
              </a:rPr>
              <a:t>interactivity</a:t>
            </a:r>
            <a:r>
              <a:rPr dirty="0" sz="280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75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80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80" b="1">
                <a:solidFill>
                  <a:srgbClr val="FFFFFF"/>
                </a:solidFill>
                <a:latin typeface="Arial"/>
                <a:cs typeface="Arial"/>
              </a:rPr>
              <a:t>handle</a:t>
            </a:r>
            <a:r>
              <a:rPr dirty="0" sz="280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60" b="1">
                <a:solidFill>
                  <a:srgbClr val="FFFFFF"/>
                </a:solidFill>
                <a:latin typeface="Arial"/>
                <a:cs typeface="Arial"/>
              </a:rPr>
              <a:t>events.</a:t>
            </a:r>
            <a:r>
              <a:rPr dirty="0" sz="280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5" b="1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280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0" b="1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dirty="0" sz="280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case, </a:t>
            </a:r>
            <a:r>
              <a:rPr dirty="0" sz="2800" spc="-7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60" b="1">
                <a:solidFill>
                  <a:srgbClr val="FFFFFF"/>
                </a:solidFill>
                <a:latin typeface="Arial"/>
                <a:cs typeface="Arial"/>
              </a:rPr>
              <a:t>JavaScript</a:t>
            </a:r>
            <a:r>
              <a:rPr dirty="0" sz="2800" spc="-1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60" b="1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280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25" b="1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dirty="0" sz="2800" spc="-1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5" b="1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280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5" b="1">
                <a:solidFill>
                  <a:srgbClr val="FFFFFF"/>
                </a:solidFill>
                <a:latin typeface="Arial"/>
                <a:cs typeface="Arial"/>
              </a:rPr>
              <a:t>starting</a:t>
            </a:r>
            <a:r>
              <a:rPr dirty="0" sz="2800" spc="-1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35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80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75" b="1">
                <a:solidFill>
                  <a:srgbClr val="FFFFFF"/>
                </a:solidFill>
                <a:latin typeface="Arial"/>
                <a:cs typeface="Arial"/>
              </a:rPr>
              <a:t>barcode</a:t>
            </a:r>
            <a:r>
              <a:rPr dirty="0" sz="280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30" b="1">
                <a:solidFill>
                  <a:srgbClr val="FFFFFF"/>
                </a:solidFill>
                <a:latin typeface="Arial"/>
                <a:cs typeface="Arial"/>
              </a:rPr>
              <a:t>scanner</a:t>
            </a:r>
            <a:r>
              <a:rPr dirty="0" sz="2800" spc="-1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75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80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45" b="1">
                <a:solidFill>
                  <a:srgbClr val="FFFFFF"/>
                </a:solidFill>
                <a:latin typeface="Arial"/>
                <a:cs typeface="Arial"/>
              </a:rPr>
              <a:t>handling</a:t>
            </a:r>
            <a:r>
              <a:rPr dirty="0" sz="2800" spc="-1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75" b="1">
                <a:solidFill>
                  <a:srgbClr val="FFFFFF"/>
                </a:solidFill>
                <a:latin typeface="Arial"/>
                <a:cs typeface="Arial"/>
              </a:rPr>
              <a:t>barcode</a:t>
            </a:r>
            <a:r>
              <a:rPr dirty="0" sz="280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95" b="1">
                <a:solidFill>
                  <a:srgbClr val="FFFFFF"/>
                </a:solidFill>
                <a:latin typeface="Arial"/>
                <a:cs typeface="Arial"/>
              </a:rPr>
              <a:t>detection.</a:t>
            </a:r>
            <a:endParaRPr sz="2800">
              <a:latin typeface="Arial"/>
              <a:cs typeface="Arial"/>
            </a:endParaRPr>
          </a:p>
          <a:p>
            <a:pPr marL="360680" marR="436880" indent="-339725">
              <a:lnSpc>
                <a:spcPct val="117700"/>
              </a:lnSpc>
              <a:buFont typeface="Verdana"/>
              <a:buAutoNum type="arabicPeriod"/>
              <a:tabLst>
                <a:tab pos="361315" algn="l"/>
              </a:tabLst>
            </a:pPr>
            <a:r>
              <a:rPr dirty="0" sz="2800" spc="-40" b="1">
                <a:solidFill>
                  <a:srgbClr val="FFFFFF"/>
                </a:solidFill>
                <a:latin typeface="Arial"/>
                <a:cs typeface="Arial"/>
              </a:rPr>
              <a:t>QuaggaJS:</a:t>
            </a:r>
            <a:r>
              <a:rPr dirty="0" sz="280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80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75" b="1">
                <a:solidFill>
                  <a:srgbClr val="FFFFFF"/>
                </a:solidFill>
                <a:latin typeface="Arial"/>
                <a:cs typeface="Arial"/>
              </a:rPr>
              <a:t>barcode</a:t>
            </a:r>
            <a:r>
              <a:rPr dirty="0" sz="280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scanning</a:t>
            </a:r>
            <a:r>
              <a:rPr dirty="0" sz="280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80" b="1">
                <a:solidFill>
                  <a:srgbClr val="FFFFFF"/>
                </a:solidFill>
                <a:latin typeface="Arial"/>
                <a:cs typeface="Arial"/>
              </a:rPr>
              <a:t>library</a:t>
            </a:r>
            <a:r>
              <a:rPr dirty="0" sz="280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80" b="1">
                <a:solidFill>
                  <a:srgbClr val="FFFFFF"/>
                </a:solidFill>
                <a:latin typeface="Arial"/>
                <a:cs typeface="Arial"/>
              </a:rPr>
              <a:t>that's</a:t>
            </a:r>
            <a:r>
              <a:rPr dirty="0" sz="280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90" b="1">
                <a:solidFill>
                  <a:srgbClr val="FFFFFF"/>
                </a:solidFill>
                <a:latin typeface="Arial"/>
                <a:cs typeface="Arial"/>
              </a:rPr>
              <a:t>integrated</a:t>
            </a:r>
            <a:r>
              <a:rPr dirty="0" sz="280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0" b="1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dirty="0" sz="280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35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80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85" b="1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dirty="0" sz="280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30" b="1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dirty="0" sz="280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50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80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0" b="1">
                <a:solidFill>
                  <a:srgbClr val="FFFFFF"/>
                </a:solidFill>
                <a:latin typeface="Arial"/>
                <a:cs typeface="Arial"/>
              </a:rPr>
              <a:t>facilitate</a:t>
            </a:r>
            <a:r>
              <a:rPr dirty="0" sz="280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75" b="1">
                <a:solidFill>
                  <a:srgbClr val="FFFFFF"/>
                </a:solidFill>
                <a:latin typeface="Arial"/>
                <a:cs typeface="Arial"/>
              </a:rPr>
              <a:t>barcode </a:t>
            </a:r>
            <a:r>
              <a:rPr dirty="0" sz="2800" spc="-7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scanning.</a:t>
            </a:r>
            <a:endParaRPr sz="2800">
              <a:latin typeface="Arial"/>
              <a:cs typeface="Arial"/>
            </a:endParaRPr>
          </a:p>
          <a:p>
            <a:pPr marL="360680" indent="-348615">
              <a:lnSpc>
                <a:spcPct val="100000"/>
              </a:lnSpc>
              <a:spcBef>
                <a:spcPts val="595"/>
              </a:spcBef>
              <a:buFont typeface="Verdana"/>
              <a:buAutoNum type="arabicPeriod"/>
              <a:tabLst>
                <a:tab pos="361315" algn="l"/>
              </a:tabLst>
            </a:pPr>
            <a:r>
              <a:rPr dirty="0" sz="2800" spc="30" b="1">
                <a:solidFill>
                  <a:srgbClr val="FFFFFF"/>
                </a:solidFill>
                <a:latin typeface="Arial"/>
                <a:cs typeface="Arial"/>
              </a:rPr>
              <a:t>Libraries</a:t>
            </a:r>
            <a:r>
              <a:rPr dirty="0" sz="2800" spc="-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75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80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0" b="1">
                <a:solidFill>
                  <a:srgbClr val="FFFFFF"/>
                </a:solidFill>
                <a:latin typeface="Arial"/>
                <a:cs typeface="Arial"/>
              </a:rPr>
              <a:t>APIs:</a:t>
            </a:r>
            <a:endParaRPr sz="2800">
              <a:latin typeface="Arial"/>
              <a:cs typeface="Arial"/>
            </a:endParaRPr>
          </a:p>
          <a:p>
            <a:pPr marL="972185" marR="3574415">
              <a:lnSpc>
                <a:spcPct val="117700"/>
              </a:lnSpc>
            </a:pPr>
            <a:r>
              <a:rPr dirty="0" sz="2800" spc="-40" b="1">
                <a:solidFill>
                  <a:srgbClr val="FFFFFF"/>
                </a:solidFill>
                <a:latin typeface="Arial"/>
                <a:cs typeface="Arial"/>
              </a:rPr>
              <a:t>QuaggaJS: </a:t>
            </a:r>
            <a:r>
              <a:rPr dirty="0" sz="2800" spc="-55" b="1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800" spc="60" b="1">
                <a:solidFill>
                  <a:srgbClr val="FFFFFF"/>
                </a:solidFill>
                <a:latin typeface="Arial"/>
                <a:cs typeface="Arial"/>
              </a:rPr>
              <a:t>JavaScript </a:t>
            </a:r>
            <a:r>
              <a:rPr dirty="0" sz="2800" spc="80" b="1">
                <a:solidFill>
                  <a:srgbClr val="FFFFFF"/>
                </a:solidFill>
                <a:latin typeface="Arial"/>
                <a:cs typeface="Arial"/>
              </a:rPr>
              <a:t>library </a:t>
            </a:r>
            <a:r>
              <a:rPr dirty="0" sz="2800" spc="105" b="1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2800" spc="85" b="1">
                <a:solidFill>
                  <a:srgbClr val="FFFFFF"/>
                </a:solidFill>
                <a:latin typeface="Arial"/>
                <a:cs typeface="Arial"/>
              </a:rPr>
              <a:t>detecting </a:t>
            </a:r>
            <a:r>
              <a:rPr dirty="0" sz="2800" spc="75" b="1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800" spc="45" b="1">
                <a:solidFill>
                  <a:srgbClr val="FFFFFF"/>
                </a:solidFill>
                <a:latin typeface="Arial"/>
                <a:cs typeface="Arial"/>
              </a:rPr>
              <a:t>decoding </a:t>
            </a:r>
            <a:r>
              <a:rPr dirty="0" sz="2800" spc="40" b="1">
                <a:solidFill>
                  <a:srgbClr val="FFFFFF"/>
                </a:solidFill>
                <a:latin typeface="Arial"/>
                <a:cs typeface="Arial"/>
              </a:rPr>
              <a:t>barcodes. </a:t>
            </a:r>
            <a:r>
              <a:rPr dirty="0" sz="280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0" b="1">
                <a:solidFill>
                  <a:srgbClr val="FFFFFF"/>
                </a:solidFill>
                <a:latin typeface="Arial"/>
                <a:cs typeface="Arial"/>
              </a:rPr>
              <a:t>HTML5</a:t>
            </a:r>
            <a:r>
              <a:rPr dirty="0" sz="2800" spc="-1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0" b="1">
                <a:solidFill>
                  <a:srgbClr val="FFFFFF"/>
                </a:solidFill>
                <a:latin typeface="Arial"/>
                <a:cs typeface="Arial"/>
              </a:rPr>
              <a:t>APIs:</a:t>
            </a:r>
            <a:r>
              <a:rPr dirty="0" sz="280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40" b="1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dirty="0" sz="280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5" b="1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2800" spc="-1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20" b="1">
                <a:solidFill>
                  <a:srgbClr val="FFFFFF"/>
                </a:solidFill>
                <a:latin typeface="Arial"/>
                <a:cs typeface="Arial"/>
              </a:rPr>
              <a:t>accessing</a:t>
            </a:r>
            <a:r>
              <a:rPr dirty="0" sz="280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35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80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Arial"/>
                <a:cs typeface="Arial"/>
              </a:rPr>
              <a:t>user's</a:t>
            </a:r>
            <a:r>
              <a:rPr dirty="0" sz="2800" spc="-1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70" b="1">
                <a:solidFill>
                  <a:srgbClr val="FFFFFF"/>
                </a:solidFill>
                <a:latin typeface="Arial"/>
                <a:cs typeface="Arial"/>
              </a:rPr>
              <a:t>device</a:t>
            </a:r>
            <a:r>
              <a:rPr dirty="0" sz="280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60" b="1">
                <a:solidFill>
                  <a:srgbClr val="FFFFFF"/>
                </a:solidFill>
                <a:latin typeface="Arial"/>
                <a:cs typeface="Arial"/>
              </a:rPr>
              <a:t>camera.</a:t>
            </a:r>
            <a:r>
              <a:rPr dirty="0" sz="280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10" b="1">
                <a:solidFill>
                  <a:srgbClr val="FFFFFF"/>
                </a:solidFill>
                <a:latin typeface="Arial"/>
                <a:cs typeface="Arial"/>
              </a:rPr>
              <a:t>Media</a:t>
            </a:r>
            <a:r>
              <a:rPr dirty="0" sz="2800" spc="-1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40" b="1">
                <a:solidFill>
                  <a:srgbClr val="FFFFFF"/>
                </a:solidFill>
                <a:latin typeface="Arial"/>
                <a:cs typeface="Arial"/>
              </a:rPr>
              <a:t>Devices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436" y="2454059"/>
            <a:ext cx="8896349" cy="70580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5079" y="157226"/>
            <a:ext cx="5890895" cy="1427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200" spc="880">
                <a:solidFill>
                  <a:srgbClr val="A67D7D"/>
                </a:solidFill>
                <a:latin typeface="Calibri"/>
                <a:cs typeface="Calibri"/>
              </a:rPr>
              <a:t>FlowChart</a:t>
            </a:r>
            <a:endParaRPr sz="9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03153" y="5927806"/>
            <a:ext cx="133349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03153" y="6461206"/>
            <a:ext cx="133349" cy="133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03153" y="6994605"/>
            <a:ext cx="133349" cy="133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03153" y="7528005"/>
            <a:ext cx="133349" cy="1333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014861" y="2457531"/>
            <a:ext cx="6918325" cy="6959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208915" marR="201295">
              <a:lnSpc>
                <a:spcPct val="116700"/>
              </a:lnSpc>
              <a:spcBef>
                <a:spcPts val="95"/>
              </a:spcBef>
            </a:pPr>
            <a:r>
              <a:rPr dirty="0" sz="3000" spc="-35" b="1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dirty="0" sz="3000" spc="-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75" b="1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300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13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3000" spc="-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b="1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dirty="0" sz="300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35" b="1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dirty="0" sz="3000" spc="-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40" b="1">
                <a:solidFill>
                  <a:srgbClr val="FFFFFF"/>
                </a:solidFill>
                <a:latin typeface="Arial"/>
                <a:cs typeface="Arial"/>
              </a:rPr>
              <a:t>Diagram</a:t>
            </a:r>
            <a:r>
              <a:rPr dirty="0" sz="300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105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3000" spc="-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60" b="1">
                <a:solidFill>
                  <a:srgbClr val="FFFFFF"/>
                </a:solidFill>
                <a:latin typeface="Arial"/>
                <a:cs typeface="Arial"/>
              </a:rPr>
              <a:t>our </a:t>
            </a:r>
            <a:r>
              <a:rPr dirty="0" sz="3000" spc="-8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75" b="1">
                <a:solidFill>
                  <a:srgbClr val="FFFFFF"/>
                </a:solidFill>
                <a:latin typeface="Arial"/>
                <a:cs typeface="Arial"/>
              </a:rPr>
              <a:t>project.</a:t>
            </a:r>
            <a:endParaRPr sz="3000">
              <a:latin typeface="Arial"/>
              <a:cs typeface="Arial"/>
            </a:endParaRPr>
          </a:p>
          <a:p>
            <a:pPr algn="ctr" marL="88900" marR="81280">
              <a:lnSpc>
                <a:spcPts val="4200"/>
              </a:lnSpc>
              <a:spcBef>
                <a:spcPts val="240"/>
              </a:spcBef>
            </a:pPr>
            <a:r>
              <a:rPr dirty="0" sz="3000" spc="114" b="1">
                <a:solidFill>
                  <a:srgbClr val="FFFFFF"/>
                </a:solidFill>
                <a:latin typeface="Arial"/>
                <a:cs typeface="Arial"/>
              </a:rPr>
              <a:t>Here</a:t>
            </a:r>
            <a:r>
              <a:rPr dirty="0" sz="3000" spc="-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55" b="1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3000" spc="-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60" b="1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dirty="0" sz="300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110" b="1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dirty="0" sz="3000" spc="-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40" b="1">
                <a:solidFill>
                  <a:srgbClr val="FFFFFF"/>
                </a:solidFill>
                <a:latin typeface="Arial"/>
                <a:cs typeface="Arial"/>
              </a:rPr>
              <a:t>actors</a:t>
            </a:r>
            <a:r>
              <a:rPr dirty="0" sz="300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75" b="1">
                <a:solidFill>
                  <a:srgbClr val="FFFFFF"/>
                </a:solidFill>
                <a:latin typeface="Arial"/>
                <a:cs typeface="Arial"/>
              </a:rPr>
              <a:t>namely</a:t>
            </a:r>
            <a:r>
              <a:rPr dirty="0" sz="3000" spc="-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130" b="1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3000" spc="-81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55" b="1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r>
              <a:rPr dirty="0" sz="3000" spc="-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65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300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13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300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55" b="1">
                <a:solidFill>
                  <a:srgbClr val="FFFFFF"/>
                </a:solidFill>
                <a:latin typeface="Arial"/>
                <a:cs typeface="Arial"/>
              </a:rPr>
              <a:t>admin.</a:t>
            </a:r>
            <a:endParaRPr sz="3000">
              <a:latin typeface="Arial"/>
              <a:cs typeface="Arial"/>
            </a:endParaRPr>
          </a:p>
          <a:p>
            <a:pPr algn="ctr" marL="12700" marR="5080">
              <a:lnSpc>
                <a:spcPts val="4200"/>
              </a:lnSpc>
            </a:pPr>
            <a:r>
              <a:rPr dirty="0" sz="3000" spc="3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3000" spc="-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55" b="1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r>
              <a:rPr dirty="0" sz="300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65" b="1">
                <a:solidFill>
                  <a:srgbClr val="FFFFFF"/>
                </a:solidFill>
                <a:latin typeface="Arial"/>
                <a:cs typeface="Arial"/>
              </a:rPr>
              <a:t>performs</a:t>
            </a:r>
            <a:r>
              <a:rPr dirty="0" sz="300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13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3000" spc="-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45" b="1">
                <a:solidFill>
                  <a:srgbClr val="FFFFFF"/>
                </a:solidFill>
                <a:latin typeface="Arial"/>
                <a:cs typeface="Arial"/>
              </a:rPr>
              <a:t>following </a:t>
            </a:r>
            <a:r>
              <a:rPr dirty="0" sz="3000" spc="-8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35" b="1">
                <a:solidFill>
                  <a:srgbClr val="FFFFFF"/>
                </a:solidFill>
                <a:latin typeface="Arial"/>
                <a:cs typeface="Arial"/>
              </a:rPr>
              <a:t>operations:</a:t>
            </a:r>
            <a:endParaRPr sz="3000">
              <a:latin typeface="Arial"/>
              <a:cs typeface="Arial"/>
            </a:endParaRPr>
          </a:p>
          <a:p>
            <a:pPr marL="321310">
              <a:lnSpc>
                <a:spcPct val="100000"/>
              </a:lnSpc>
              <a:spcBef>
                <a:spcPts val="360"/>
              </a:spcBef>
            </a:pPr>
            <a:r>
              <a:rPr dirty="0" sz="3000" spc="-25" b="1">
                <a:solidFill>
                  <a:srgbClr val="FFFFFF"/>
                </a:solidFill>
                <a:latin typeface="Arial"/>
                <a:cs typeface="Arial"/>
              </a:rPr>
              <a:t>Login</a:t>
            </a:r>
            <a:endParaRPr sz="3000">
              <a:latin typeface="Arial"/>
              <a:cs typeface="Arial"/>
            </a:endParaRPr>
          </a:p>
          <a:p>
            <a:pPr marL="321310" marR="4415155">
              <a:lnSpc>
                <a:spcPts val="4200"/>
              </a:lnSpc>
              <a:spcBef>
                <a:spcPts val="240"/>
              </a:spcBef>
            </a:pPr>
            <a:r>
              <a:rPr dirty="0" sz="3000" spc="45" b="1">
                <a:solidFill>
                  <a:srgbClr val="FFFFFF"/>
                </a:solidFill>
                <a:latin typeface="Arial"/>
                <a:cs typeface="Arial"/>
              </a:rPr>
              <a:t>View </a:t>
            </a:r>
            <a:r>
              <a:rPr dirty="0" sz="3000" spc="150" b="1">
                <a:solidFill>
                  <a:srgbClr val="FFFFFF"/>
                </a:solidFill>
                <a:latin typeface="Arial"/>
                <a:cs typeface="Arial"/>
              </a:rPr>
              <a:t>Item </a:t>
            </a:r>
            <a:r>
              <a:rPr dirty="0" sz="3000" spc="1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85" b="1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r>
              <a:rPr dirty="0" sz="300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75" b="1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endParaRPr sz="3000">
              <a:latin typeface="Arial"/>
              <a:cs typeface="Arial"/>
            </a:endParaRPr>
          </a:p>
          <a:p>
            <a:pPr marL="321310">
              <a:lnSpc>
                <a:spcPct val="100000"/>
              </a:lnSpc>
              <a:spcBef>
                <a:spcPts val="360"/>
              </a:spcBef>
            </a:pPr>
            <a:r>
              <a:rPr dirty="0" sz="3000" spc="85" b="1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r>
              <a:rPr dirty="0" sz="3000" spc="-1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80" b="1">
                <a:solidFill>
                  <a:srgbClr val="FFFFFF"/>
                </a:solidFill>
                <a:latin typeface="Arial"/>
                <a:cs typeface="Arial"/>
              </a:rPr>
              <a:t>Payment</a:t>
            </a:r>
            <a:endParaRPr sz="3000">
              <a:latin typeface="Arial"/>
              <a:cs typeface="Arial"/>
            </a:endParaRPr>
          </a:p>
          <a:p>
            <a:pPr algn="ctr" marL="79375" marR="71755" indent="-635">
              <a:lnSpc>
                <a:spcPts val="4200"/>
              </a:lnSpc>
              <a:spcBef>
                <a:spcPts val="100"/>
              </a:spcBef>
            </a:pPr>
            <a:r>
              <a:rPr dirty="0" sz="3000" spc="95" b="1">
                <a:solidFill>
                  <a:srgbClr val="FFFFFF"/>
                </a:solidFill>
                <a:latin typeface="Arial"/>
                <a:cs typeface="Arial"/>
              </a:rPr>
              <a:t>Out </a:t>
            </a:r>
            <a:r>
              <a:rPr dirty="0" sz="3000" spc="105" b="1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3000" spc="35" b="1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dirty="0" sz="3000" spc="130" b="1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3000" spc="70" b="1">
                <a:solidFill>
                  <a:srgbClr val="FFFFFF"/>
                </a:solidFill>
                <a:latin typeface="Arial"/>
                <a:cs typeface="Arial"/>
              </a:rPr>
              <a:t>admin </a:t>
            </a:r>
            <a:r>
              <a:rPr dirty="0" sz="3000" spc="65" b="1">
                <a:solidFill>
                  <a:srgbClr val="FFFFFF"/>
                </a:solidFill>
                <a:latin typeface="Arial"/>
                <a:cs typeface="Arial"/>
              </a:rPr>
              <a:t>performs </a:t>
            </a:r>
            <a:r>
              <a:rPr dirty="0" sz="3000" spc="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65" b="1">
                <a:solidFill>
                  <a:srgbClr val="FFFFFF"/>
                </a:solidFill>
                <a:latin typeface="Arial"/>
                <a:cs typeface="Arial"/>
              </a:rPr>
              <a:t>performs</a:t>
            </a:r>
            <a:r>
              <a:rPr dirty="0" sz="300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13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300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55" b="1">
                <a:solidFill>
                  <a:srgbClr val="FFFFFF"/>
                </a:solidFill>
                <a:latin typeface="Arial"/>
                <a:cs typeface="Arial"/>
              </a:rPr>
              <a:t>operations</a:t>
            </a:r>
            <a:r>
              <a:rPr dirty="0" sz="300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105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300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35" b="1">
                <a:solidFill>
                  <a:srgbClr val="FFFFFF"/>
                </a:solidFill>
                <a:latin typeface="Arial"/>
                <a:cs typeface="Arial"/>
              </a:rPr>
              <a:t>aproving </a:t>
            </a:r>
            <a:r>
              <a:rPr dirty="0" sz="3000" spc="-8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15" b="1">
                <a:solidFill>
                  <a:srgbClr val="FFFFFF"/>
                </a:solidFill>
                <a:latin typeface="Arial"/>
                <a:cs typeface="Arial"/>
              </a:rPr>
              <a:t>login</a:t>
            </a:r>
            <a:r>
              <a:rPr dirty="0" sz="3000" spc="-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65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3000" spc="-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85" b="1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r>
              <a:rPr dirty="0" sz="3000" spc="-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65" b="1">
                <a:solidFill>
                  <a:srgbClr val="FFFFFF"/>
                </a:solidFill>
                <a:latin typeface="Arial"/>
                <a:cs typeface="Arial"/>
              </a:rPr>
              <a:t>management.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10253" y="16347"/>
            <a:ext cx="7877809" cy="10271125"/>
            <a:chOff x="10410253" y="16347"/>
            <a:chExt cx="7877809" cy="10271125"/>
          </a:xfrm>
        </p:grpSpPr>
        <p:sp>
          <p:nvSpPr>
            <p:cNvPr id="3" name="object 3"/>
            <p:cNvSpPr/>
            <p:nvPr/>
          </p:nvSpPr>
          <p:spPr>
            <a:xfrm>
              <a:off x="10410253" y="16347"/>
              <a:ext cx="7877809" cy="10271125"/>
            </a:xfrm>
            <a:custGeom>
              <a:avLst/>
              <a:gdLst/>
              <a:ahLst/>
              <a:cxnLst/>
              <a:rect l="l" t="t" r="r" b="b"/>
              <a:pathLst>
                <a:path w="7877809" h="10271125">
                  <a:moveTo>
                    <a:pt x="7877745" y="10270651"/>
                  </a:moveTo>
                  <a:lnTo>
                    <a:pt x="0" y="10270651"/>
                  </a:lnTo>
                  <a:lnTo>
                    <a:pt x="0" y="0"/>
                  </a:lnTo>
                  <a:lnTo>
                    <a:pt x="7877745" y="0"/>
                  </a:lnTo>
                  <a:lnTo>
                    <a:pt x="7877745" y="10270651"/>
                  </a:lnTo>
                  <a:close/>
                </a:path>
              </a:pathLst>
            </a:custGeom>
            <a:solidFill>
              <a:srgbClr val="DD15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545058" y="1078381"/>
              <a:ext cx="4095115" cy="956310"/>
            </a:xfrm>
            <a:custGeom>
              <a:avLst/>
              <a:gdLst/>
              <a:ahLst/>
              <a:cxnLst/>
              <a:rect l="l" t="t" r="r" b="b"/>
              <a:pathLst>
                <a:path w="4095115" h="956310">
                  <a:moveTo>
                    <a:pt x="319462" y="955586"/>
                  </a:moveTo>
                  <a:lnTo>
                    <a:pt x="0" y="955586"/>
                  </a:lnTo>
                  <a:lnTo>
                    <a:pt x="0" y="0"/>
                  </a:lnTo>
                  <a:lnTo>
                    <a:pt x="319462" y="0"/>
                  </a:lnTo>
                  <a:lnTo>
                    <a:pt x="319462" y="315539"/>
                  </a:lnTo>
                  <a:lnTo>
                    <a:pt x="931094" y="315539"/>
                  </a:lnTo>
                  <a:lnTo>
                    <a:pt x="931094" y="636123"/>
                  </a:lnTo>
                  <a:lnTo>
                    <a:pt x="319462" y="636123"/>
                  </a:lnTo>
                  <a:lnTo>
                    <a:pt x="319462" y="955586"/>
                  </a:lnTo>
                  <a:close/>
                </a:path>
                <a:path w="4095115" h="956310">
                  <a:moveTo>
                    <a:pt x="931094" y="315539"/>
                  </a:moveTo>
                  <a:lnTo>
                    <a:pt x="611631" y="315539"/>
                  </a:lnTo>
                  <a:lnTo>
                    <a:pt x="611631" y="0"/>
                  </a:lnTo>
                  <a:lnTo>
                    <a:pt x="931094" y="0"/>
                  </a:lnTo>
                  <a:lnTo>
                    <a:pt x="931094" y="315539"/>
                  </a:lnTo>
                  <a:close/>
                </a:path>
                <a:path w="4095115" h="956310">
                  <a:moveTo>
                    <a:pt x="931094" y="955586"/>
                  </a:moveTo>
                  <a:lnTo>
                    <a:pt x="611631" y="955586"/>
                  </a:lnTo>
                  <a:lnTo>
                    <a:pt x="611631" y="636123"/>
                  </a:lnTo>
                  <a:lnTo>
                    <a:pt x="931094" y="636123"/>
                  </a:lnTo>
                  <a:lnTo>
                    <a:pt x="931094" y="955586"/>
                  </a:lnTo>
                  <a:close/>
                </a:path>
                <a:path w="4095115" h="956310">
                  <a:moveTo>
                    <a:pt x="1951301" y="316940"/>
                  </a:moveTo>
                  <a:lnTo>
                    <a:pt x="1069360" y="316940"/>
                  </a:lnTo>
                  <a:lnTo>
                    <a:pt x="1069360" y="56"/>
                  </a:lnTo>
                  <a:lnTo>
                    <a:pt x="1951301" y="56"/>
                  </a:lnTo>
                  <a:lnTo>
                    <a:pt x="1951301" y="316940"/>
                  </a:lnTo>
                  <a:close/>
                </a:path>
                <a:path w="4095115" h="956310">
                  <a:moveTo>
                    <a:pt x="1669950" y="955698"/>
                  </a:moveTo>
                  <a:lnTo>
                    <a:pt x="1350487" y="955698"/>
                  </a:lnTo>
                  <a:lnTo>
                    <a:pt x="1350487" y="316940"/>
                  </a:lnTo>
                  <a:lnTo>
                    <a:pt x="1669950" y="316940"/>
                  </a:lnTo>
                  <a:lnTo>
                    <a:pt x="1669950" y="955698"/>
                  </a:lnTo>
                  <a:close/>
                </a:path>
                <a:path w="4095115" h="956310">
                  <a:moveTo>
                    <a:pt x="2404379" y="955642"/>
                  </a:moveTo>
                  <a:lnTo>
                    <a:pt x="2091866" y="955642"/>
                  </a:lnTo>
                  <a:lnTo>
                    <a:pt x="2091305" y="0"/>
                  </a:lnTo>
                  <a:lnTo>
                    <a:pt x="2424387" y="0"/>
                  </a:lnTo>
                  <a:lnTo>
                    <a:pt x="2629291" y="336276"/>
                  </a:lnTo>
                  <a:lnTo>
                    <a:pt x="3166606" y="336276"/>
                  </a:lnTo>
                  <a:lnTo>
                    <a:pt x="3166606" y="481884"/>
                  </a:lnTo>
                  <a:lnTo>
                    <a:pt x="2848488" y="481884"/>
                  </a:lnTo>
                  <a:lnTo>
                    <a:pt x="2404379" y="481940"/>
                  </a:lnTo>
                  <a:lnTo>
                    <a:pt x="2404379" y="955642"/>
                  </a:lnTo>
                  <a:close/>
                </a:path>
                <a:path w="4095115" h="956310">
                  <a:moveTo>
                    <a:pt x="3166606" y="336276"/>
                  </a:moveTo>
                  <a:lnTo>
                    <a:pt x="2629291" y="336276"/>
                  </a:lnTo>
                  <a:lnTo>
                    <a:pt x="2833972" y="0"/>
                  </a:lnTo>
                  <a:lnTo>
                    <a:pt x="3166606" y="0"/>
                  </a:lnTo>
                  <a:lnTo>
                    <a:pt x="3166606" y="336276"/>
                  </a:lnTo>
                  <a:close/>
                </a:path>
                <a:path w="4095115" h="956310">
                  <a:moveTo>
                    <a:pt x="3166606" y="955586"/>
                  </a:moveTo>
                  <a:lnTo>
                    <a:pt x="2848488" y="955586"/>
                  </a:lnTo>
                  <a:lnTo>
                    <a:pt x="2848488" y="481884"/>
                  </a:lnTo>
                  <a:lnTo>
                    <a:pt x="3166606" y="481884"/>
                  </a:lnTo>
                  <a:lnTo>
                    <a:pt x="3166606" y="955586"/>
                  </a:lnTo>
                  <a:close/>
                </a:path>
                <a:path w="4095115" h="956310">
                  <a:moveTo>
                    <a:pt x="2628787" y="821692"/>
                  </a:moveTo>
                  <a:lnTo>
                    <a:pt x="2623295" y="821692"/>
                  </a:lnTo>
                  <a:lnTo>
                    <a:pt x="2404379" y="481940"/>
                  </a:lnTo>
                  <a:lnTo>
                    <a:pt x="2848452" y="481940"/>
                  </a:lnTo>
                  <a:lnTo>
                    <a:pt x="2628787" y="821692"/>
                  </a:lnTo>
                  <a:close/>
                </a:path>
                <a:path w="4095115" h="956310">
                  <a:moveTo>
                    <a:pt x="4094673" y="956203"/>
                  </a:moveTo>
                  <a:lnTo>
                    <a:pt x="3326057" y="956203"/>
                  </a:lnTo>
                  <a:lnTo>
                    <a:pt x="3326001" y="0"/>
                  </a:lnTo>
                  <a:lnTo>
                    <a:pt x="3645463" y="0"/>
                  </a:lnTo>
                  <a:lnTo>
                    <a:pt x="3645463" y="640327"/>
                  </a:lnTo>
                  <a:lnTo>
                    <a:pt x="4094673" y="640327"/>
                  </a:lnTo>
                  <a:lnTo>
                    <a:pt x="4094673" y="9562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791673" y="550707"/>
              <a:ext cx="1773555" cy="2011045"/>
            </a:xfrm>
            <a:custGeom>
              <a:avLst/>
              <a:gdLst/>
              <a:ahLst/>
              <a:cxnLst/>
              <a:rect l="l" t="t" r="r" b="b"/>
              <a:pathLst>
                <a:path w="1773555" h="2011045">
                  <a:moveTo>
                    <a:pt x="885248" y="2010934"/>
                  </a:moveTo>
                  <a:lnTo>
                    <a:pt x="161132" y="1809897"/>
                  </a:lnTo>
                  <a:lnTo>
                    <a:pt x="0" y="0"/>
                  </a:lnTo>
                  <a:lnTo>
                    <a:pt x="1773131" y="0"/>
                  </a:lnTo>
                  <a:lnTo>
                    <a:pt x="1611605" y="1809617"/>
                  </a:lnTo>
                  <a:lnTo>
                    <a:pt x="885248" y="2010934"/>
                  </a:lnTo>
                  <a:close/>
                </a:path>
              </a:pathLst>
            </a:custGeom>
            <a:solidFill>
              <a:srgbClr val="E34D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679051" y="698725"/>
              <a:ext cx="724535" cy="1709420"/>
            </a:xfrm>
            <a:custGeom>
              <a:avLst/>
              <a:gdLst/>
              <a:ahLst/>
              <a:cxnLst/>
              <a:rect l="l" t="t" r="r" b="b"/>
              <a:pathLst>
                <a:path w="724534" h="1709420">
                  <a:moveTo>
                    <a:pt x="0" y="1709070"/>
                  </a:moveTo>
                  <a:lnTo>
                    <a:pt x="0" y="0"/>
                  </a:lnTo>
                  <a:lnTo>
                    <a:pt x="724115" y="0"/>
                  </a:lnTo>
                  <a:lnTo>
                    <a:pt x="586074" y="1546424"/>
                  </a:lnTo>
                  <a:lnTo>
                    <a:pt x="0" y="1709070"/>
                  </a:lnTo>
                  <a:close/>
                </a:path>
              </a:pathLst>
            </a:custGeom>
            <a:solidFill>
              <a:srgbClr val="F165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122345" y="920724"/>
              <a:ext cx="556895" cy="1257300"/>
            </a:xfrm>
            <a:custGeom>
              <a:avLst/>
              <a:gdLst/>
              <a:ahLst/>
              <a:cxnLst/>
              <a:rect l="l" t="t" r="r" b="b"/>
              <a:pathLst>
                <a:path w="556894" h="1257300">
                  <a:moveTo>
                    <a:pt x="556538" y="671264"/>
                  </a:moveTo>
                  <a:lnTo>
                    <a:pt x="59857" y="671264"/>
                  </a:lnTo>
                  <a:lnTo>
                    <a:pt x="0" y="0"/>
                  </a:lnTo>
                  <a:lnTo>
                    <a:pt x="556538" y="0"/>
                  </a:lnTo>
                  <a:lnTo>
                    <a:pt x="556538" y="221942"/>
                  </a:lnTo>
                  <a:lnTo>
                    <a:pt x="242007" y="221942"/>
                  </a:lnTo>
                  <a:lnTo>
                    <a:pt x="262295" y="449265"/>
                  </a:lnTo>
                  <a:lnTo>
                    <a:pt x="556538" y="449321"/>
                  </a:lnTo>
                  <a:lnTo>
                    <a:pt x="556538" y="671264"/>
                  </a:lnTo>
                  <a:close/>
                </a:path>
                <a:path w="556894" h="1257300">
                  <a:moveTo>
                    <a:pt x="554968" y="1257114"/>
                  </a:moveTo>
                  <a:lnTo>
                    <a:pt x="100266" y="1130898"/>
                  </a:lnTo>
                  <a:lnTo>
                    <a:pt x="69160" y="782291"/>
                  </a:lnTo>
                  <a:lnTo>
                    <a:pt x="172510" y="781843"/>
                  </a:lnTo>
                  <a:lnTo>
                    <a:pt x="292616" y="781843"/>
                  </a:lnTo>
                  <a:lnTo>
                    <a:pt x="308421" y="958949"/>
                  </a:lnTo>
                  <a:lnTo>
                    <a:pt x="555024" y="1026204"/>
                  </a:lnTo>
                  <a:lnTo>
                    <a:pt x="555977" y="1026204"/>
                  </a:lnTo>
                  <a:lnTo>
                    <a:pt x="555977" y="1256834"/>
                  </a:lnTo>
                  <a:lnTo>
                    <a:pt x="554968" y="1257114"/>
                  </a:lnTo>
                  <a:close/>
                </a:path>
                <a:path w="556894" h="1257300">
                  <a:moveTo>
                    <a:pt x="555977" y="1026204"/>
                  </a:moveTo>
                  <a:lnTo>
                    <a:pt x="555024" y="1026204"/>
                  </a:lnTo>
                  <a:lnTo>
                    <a:pt x="555977" y="1025924"/>
                  </a:lnTo>
                  <a:lnTo>
                    <a:pt x="555977" y="1026204"/>
                  </a:lnTo>
                  <a:close/>
                </a:path>
              </a:pathLst>
            </a:custGeom>
            <a:solidFill>
              <a:srgbClr val="DEDB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6677818" y="920163"/>
              <a:ext cx="556895" cy="1257300"/>
            </a:xfrm>
            <a:custGeom>
              <a:avLst/>
              <a:gdLst/>
              <a:ahLst/>
              <a:cxnLst/>
              <a:rect l="l" t="t" r="r" b="b"/>
              <a:pathLst>
                <a:path w="556894" h="1257300">
                  <a:moveTo>
                    <a:pt x="0" y="1257282"/>
                  </a:moveTo>
                  <a:lnTo>
                    <a:pt x="0" y="1026372"/>
                  </a:lnTo>
                  <a:lnTo>
                    <a:pt x="247555" y="959565"/>
                  </a:lnTo>
                  <a:lnTo>
                    <a:pt x="273336" y="671656"/>
                  </a:lnTo>
                  <a:lnTo>
                    <a:pt x="0" y="671656"/>
                  </a:lnTo>
                  <a:lnTo>
                    <a:pt x="0" y="449714"/>
                  </a:lnTo>
                  <a:lnTo>
                    <a:pt x="515960" y="449714"/>
                  </a:lnTo>
                  <a:lnTo>
                    <a:pt x="510524" y="509347"/>
                  </a:lnTo>
                  <a:lnTo>
                    <a:pt x="458457" y="1093628"/>
                  </a:lnTo>
                  <a:lnTo>
                    <a:pt x="455094" y="1131178"/>
                  </a:lnTo>
                  <a:lnTo>
                    <a:pt x="0" y="1257282"/>
                  </a:lnTo>
                  <a:close/>
                </a:path>
                <a:path w="556894" h="1257300">
                  <a:moveTo>
                    <a:pt x="536697" y="222503"/>
                  </a:moveTo>
                  <a:lnTo>
                    <a:pt x="504" y="222503"/>
                  </a:lnTo>
                  <a:lnTo>
                    <a:pt x="504" y="0"/>
                  </a:lnTo>
                  <a:lnTo>
                    <a:pt x="556594" y="0"/>
                  </a:lnTo>
                  <a:lnTo>
                    <a:pt x="536697" y="222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946382" y="5181727"/>
              <a:ext cx="2912110" cy="3306445"/>
            </a:xfrm>
            <a:custGeom>
              <a:avLst/>
              <a:gdLst/>
              <a:ahLst/>
              <a:cxnLst/>
              <a:rect l="l" t="t" r="r" b="b"/>
              <a:pathLst>
                <a:path w="2912109" h="3306445">
                  <a:moveTo>
                    <a:pt x="1454235" y="3306055"/>
                  </a:moveTo>
                  <a:lnTo>
                    <a:pt x="265003" y="2975590"/>
                  </a:lnTo>
                  <a:lnTo>
                    <a:pt x="0" y="45"/>
                  </a:lnTo>
                  <a:lnTo>
                    <a:pt x="2912009" y="0"/>
                  </a:lnTo>
                  <a:lnTo>
                    <a:pt x="2646834" y="2975088"/>
                  </a:lnTo>
                  <a:lnTo>
                    <a:pt x="1454292" y="3306008"/>
                  </a:lnTo>
                  <a:close/>
                </a:path>
              </a:pathLst>
            </a:custGeom>
            <a:solidFill>
              <a:srgbClr val="254D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402444" y="5425016"/>
              <a:ext cx="1190625" cy="2809875"/>
            </a:xfrm>
            <a:custGeom>
              <a:avLst/>
              <a:gdLst/>
              <a:ahLst/>
              <a:cxnLst/>
              <a:rect l="l" t="t" r="r" b="b"/>
              <a:pathLst>
                <a:path w="1190625" h="2809875">
                  <a:moveTo>
                    <a:pt x="0" y="2809742"/>
                  </a:moveTo>
                  <a:lnTo>
                    <a:pt x="0" y="0"/>
                  </a:lnTo>
                  <a:lnTo>
                    <a:pt x="1190373" y="34"/>
                  </a:lnTo>
                  <a:lnTo>
                    <a:pt x="963668" y="2542354"/>
                  </a:lnTo>
                  <a:lnTo>
                    <a:pt x="0" y="2809742"/>
                  </a:lnTo>
                  <a:close/>
                </a:path>
              </a:pathLst>
            </a:custGeom>
            <a:solidFill>
              <a:srgbClr val="2965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1488280" y="5789916"/>
              <a:ext cx="914400" cy="2066925"/>
            </a:xfrm>
            <a:custGeom>
              <a:avLst/>
              <a:gdLst/>
              <a:ahLst/>
              <a:cxnLst/>
              <a:rect l="l" t="t" r="r" b="b"/>
              <a:pathLst>
                <a:path w="914400" h="2066925">
                  <a:moveTo>
                    <a:pt x="914158" y="1686483"/>
                  </a:moveTo>
                  <a:lnTo>
                    <a:pt x="912558" y="1686941"/>
                  </a:lnTo>
                  <a:lnTo>
                    <a:pt x="506539" y="1577124"/>
                  </a:lnTo>
                  <a:lnTo>
                    <a:pt x="480580" y="1286090"/>
                  </a:lnTo>
                  <a:lnTo>
                    <a:pt x="114617" y="1286090"/>
                  </a:lnTo>
                  <a:lnTo>
                    <a:pt x="165684" y="1859140"/>
                  </a:lnTo>
                  <a:lnTo>
                    <a:pt x="912444" y="2066658"/>
                  </a:lnTo>
                  <a:lnTo>
                    <a:pt x="914158" y="2066201"/>
                  </a:lnTo>
                  <a:lnTo>
                    <a:pt x="914158" y="1686941"/>
                  </a:lnTo>
                  <a:lnTo>
                    <a:pt x="914158" y="1686483"/>
                  </a:lnTo>
                  <a:close/>
                </a:path>
                <a:path w="914400" h="2066925">
                  <a:moveTo>
                    <a:pt x="914158" y="738746"/>
                  </a:moveTo>
                  <a:lnTo>
                    <a:pt x="65659" y="738746"/>
                  </a:lnTo>
                  <a:lnTo>
                    <a:pt x="98323" y="1103604"/>
                  </a:lnTo>
                  <a:lnTo>
                    <a:pt x="914158" y="1103604"/>
                  </a:lnTo>
                  <a:lnTo>
                    <a:pt x="914158" y="738746"/>
                  </a:lnTo>
                  <a:close/>
                </a:path>
                <a:path w="914400" h="2066925">
                  <a:moveTo>
                    <a:pt x="914158" y="0"/>
                  </a:moveTo>
                  <a:lnTo>
                    <a:pt x="0" y="0"/>
                  </a:lnTo>
                  <a:lnTo>
                    <a:pt x="33134" y="364972"/>
                  </a:lnTo>
                  <a:lnTo>
                    <a:pt x="914158" y="364972"/>
                  </a:lnTo>
                  <a:lnTo>
                    <a:pt x="91415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631727" y="4373104"/>
              <a:ext cx="1501775" cy="563245"/>
            </a:xfrm>
            <a:custGeom>
              <a:avLst/>
              <a:gdLst/>
              <a:ahLst/>
              <a:cxnLst/>
              <a:rect l="l" t="t" r="r" b="b"/>
              <a:pathLst>
                <a:path w="1501775" h="563245">
                  <a:moveTo>
                    <a:pt x="441553" y="0"/>
                  </a:moveTo>
                  <a:lnTo>
                    <a:pt x="0" y="0"/>
                  </a:lnTo>
                  <a:lnTo>
                    <a:pt x="0" y="184238"/>
                  </a:lnTo>
                  <a:lnTo>
                    <a:pt x="0" y="369760"/>
                  </a:lnTo>
                  <a:lnTo>
                    <a:pt x="0" y="553999"/>
                  </a:lnTo>
                  <a:lnTo>
                    <a:pt x="441553" y="553999"/>
                  </a:lnTo>
                  <a:lnTo>
                    <a:pt x="441553" y="369760"/>
                  </a:lnTo>
                  <a:lnTo>
                    <a:pt x="184645" y="369760"/>
                  </a:lnTo>
                  <a:lnTo>
                    <a:pt x="184645" y="184238"/>
                  </a:lnTo>
                  <a:lnTo>
                    <a:pt x="441553" y="184238"/>
                  </a:lnTo>
                  <a:lnTo>
                    <a:pt x="441553" y="0"/>
                  </a:lnTo>
                  <a:close/>
                </a:path>
                <a:path w="1501775" h="563245">
                  <a:moveTo>
                    <a:pt x="971384" y="0"/>
                  </a:moveTo>
                  <a:lnTo>
                    <a:pt x="529856" y="0"/>
                  </a:lnTo>
                  <a:lnTo>
                    <a:pt x="529856" y="160096"/>
                  </a:lnTo>
                  <a:lnTo>
                    <a:pt x="529856" y="193141"/>
                  </a:lnTo>
                  <a:lnTo>
                    <a:pt x="529856" y="362127"/>
                  </a:lnTo>
                  <a:lnTo>
                    <a:pt x="786803" y="362127"/>
                  </a:lnTo>
                  <a:lnTo>
                    <a:pt x="786803" y="393903"/>
                  </a:lnTo>
                  <a:lnTo>
                    <a:pt x="529856" y="393903"/>
                  </a:lnTo>
                  <a:lnTo>
                    <a:pt x="529856" y="562889"/>
                  </a:lnTo>
                  <a:lnTo>
                    <a:pt x="971384" y="562889"/>
                  </a:lnTo>
                  <a:lnTo>
                    <a:pt x="971384" y="393903"/>
                  </a:lnTo>
                  <a:lnTo>
                    <a:pt x="971384" y="362127"/>
                  </a:lnTo>
                  <a:lnTo>
                    <a:pt x="971384" y="193141"/>
                  </a:lnTo>
                  <a:lnTo>
                    <a:pt x="714552" y="193141"/>
                  </a:lnTo>
                  <a:lnTo>
                    <a:pt x="714552" y="160096"/>
                  </a:lnTo>
                  <a:lnTo>
                    <a:pt x="971384" y="160096"/>
                  </a:lnTo>
                  <a:lnTo>
                    <a:pt x="971384" y="0"/>
                  </a:lnTo>
                  <a:close/>
                </a:path>
                <a:path w="1501775" h="563245">
                  <a:moveTo>
                    <a:pt x="1501279" y="0"/>
                  </a:moveTo>
                  <a:lnTo>
                    <a:pt x="1059738" y="0"/>
                  </a:lnTo>
                  <a:lnTo>
                    <a:pt x="1059738" y="160096"/>
                  </a:lnTo>
                  <a:lnTo>
                    <a:pt x="1059738" y="193141"/>
                  </a:lnTo>
                  <a:lnTo>
                    <a:pt x="1059738" y="362127"/>
                  </a:lnTo>
                  <a:lnTo>
                    <a:pt x="1316583" y="362127"/>
                  </a:lnTo>
                  <a:lnTo>
                    <a:pt x="1316583" y="393903"/>
                  </a:lnTo>
                  <a:lnTo>
                    <a:pt x="1059738" y="393903"/>
                  </a:lnTo>
                  <a:lnTo>
                    <a:pt x="1059738" y="562889"/>
                  </a:lnTo>
                  <a:lnTo>
                    <a:pt x="1501279" y="562889"/>
                  </a:lnTo>
                  <a:lnTo>
                    <a:pt x="1501279" y="393903"/>
                  </a:lnTo>
                  <a:lnTo>
                    <a:pt x="1501279" y="362127"/>
                  </a:lnTo>
                  <a:lnTo>
                    <a:pt x="1501279" y="193141"/>
                  </a:lnTo>
                  <a:lnTo>
                    <a:pt x="1244320" y="193141"/>
                  </a:lnTo>
                  <a:lnTo>
                    <a:pt x="1244320" y="160096"/>
                  </a:lnTo>
                  <a:lnTo>
                    <a:pt x="1501279" y="160096"/>
                  </a:lnTo>
                  <a:lnTo>
                    <a:pt x="15012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401188" y="5789909"/>
              <a:ext cx="913765" cy="2066925"/>
            </a:xfrm>
            <a:custGeom>
              <a:avLst/>
              <a:gdLst/>
              <a:ahLst/>
              <a:cxnLst/>
              <a:rect l="l" t="t" r="r" b="b"/>
              <a:pathLst>
                <a:path w="913765" h="2066925">
                  <a:moveTo>
                    <a:pt x="0" y="2066427"/>
                  </a:moveTo>
                  <a:lnTo>
                    <a:pt x="0" y="1686827"/>
                  </a:lnTo>
                  <a:lnTo>
                    <a:pt x="406608" y="1576901"/>
                  </a:lnTo>
                  <a:lnTo>
                    <a:pt x="448958" y="1103602"/>
                  </a:lnTo>
                  <a:lnTo>
                    <a:pt x="0" y="1103602"/>
                  </a:lnTo>
                  <a:lnTo>
                    <a:pt x="0" y="738744"/>
                  </a:lnTo>
                  <a:lnTo>
                    <a:pt x="480578" y="738744"/>
                  </a:lnTo>
                  <a:lnTo>
                    <a:pt x="513682" y="364972"/>
                  </a:lnTo>
                  <a:lnTo>
                    <a:pt x="0" y="364972"/>
                  </a:lnTo>
                  <a:lnTo>
                    <a:pt x="0" y="0"/>
                  </a:lnTo>
                  <a:lnTo>
                    <a:pt x="913213" y="0"/>
                  </a:lnTo>
                  <a:lnTo>
                    <a:pt x="847461" y="738744"/>
                  </a:lnTo>
                  <a:lnTo>
                    <a:pt x="838558" y="836672"/>
                  </a:lnTo>
                  <a:lnTo>
                    <a:pt x="747351" y="1859144"/>
                  </a:lnTo>
                  <a:lnTo>
                    <a:pt x="0" y="20664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4356507" y="4385062"/>
              <a:ext cx="3710940" cy="4076700"/>
            </a:xfrm>
            <a:custGeom>
              <a:avLst/>
              <a:gdLst/>
              <a:ahLst/>
              <a:cxnLst/>
              <a:rect l="l" t="t" r="r" b="b"/>
              <a:pathLst>
                <a:path w="3710940" h="4076700">
                  <a:moveTo>
                    <a:pt x="982277" y="3492500"/>
                  </a:moveTo>
                  <a:lnTo>
                    <a:pt x="837456" y="3492500"/>
                  </a:lnTo>
                  <a:lnTo>
                    <a:pt x="650411" y="3441700"/>
                  </a:lnTo>
                  <a:lnTo>
                    <a:pt x="606677" y="3416300"/>
                  </a:lnTo>
                  <a:lnTo>
                    <a:pt x="170772" y="3175000"/>
                  </a:lnTo>
                  <a:lnTo>
                    <a:pt x="128984" y="3149600"/>
                  </a:lnTo>
                  <a:lnTo>
                    <a:pt x="91950" y="3124200"/>
                  </a:lnTo>
                  <a:lnTo>
                    <a:pt x="60297" y="3086100"/>
                  </a:lnTo>
                  <a:lnTo>
                    <a:pt x="34649" y="3048000"/>
                  </a:lnTo>
                  <a:lnTo>
                    <a:pt x="15633" y="2997200"/>
                  </a:lnTo>
                  <a:lnTo>
                    <a:pt x="3875" y="2946400"/>
                  </a:lnTo>
                  <a:lnTo>
                    <a:pt x="0" y="2908300"/>
                  </a:lnTo>
                  <a:lnTo>
                    <a:pt x="0" y="1168400"/>
                  </a:lnTo>
                  <a:lnTo>
                    <a:pt x="253" y="1155700"/>
                  </a:lnTo>
                  <a:lnTo>
                    <a:pt x="855" y="1155700"/>
                  </a:lnTo>
                  <a:lnTo>
                    <a:pt x="1804" y="1143000"/>
                  </a:lnTo>
                  <a:lnTo>
                    <a:pt x="3101" y="1130300"/>
                  </a:lnTo>
                  <a:lnTo>
                    <a:pt x="4743" y="1117600"/>
                  </a:lnTo>
                  <a:lnTo>
                    <a:pt x="6727" y="1104900"/>
                  </a:lnTo>
                  <a:lnTo>
                    <a:pt x="9051" y="1104900"/>
                  </a:lnTo>
                  <a:lnTo>
                    <a:pt x="11718" y="1092200"/>
                  </a:lnTo>
                  <a:lnTo>
                    <a:pt x="14719" y="1079500"/>
                  </a:lnTo>
                  <a:lnTo>
                    <a:pt x="18049" y="1066800"/>
                  </a:lnTo>
                  <a:lnTo>
                    <a:pt x="21708" y="1054100"/>
                  </a:lnTo>
                  <a:lnTo>
                    <a:pt x="25696" y="1054100"/>
                  </a:lnTo>
                  <a:lnTo>
                    <a:pt x="30004" y="1041400"/>
                  </a:lnTo>
                  <a:lnTo>
                    <a:pt x="34623" y="1028700"/>
                  </a:lnTo>
                  <a:lnTo>
                    <a:pt x="39551" y="1016000"/>
                  </a:lnTo>
                  <a:lnTo>
                    <a:pt x="44791" y="1016000"/>
                  </a:lnTo>
                  <a:lnTo>
                    <a:pt x="50329" y="1003300"/>
                  </a:lnTo>
                  <a:lnTo>
                    <a:pt x="56154" y="990600"/>
                  </a:lnTo>
                  <a:lnTo>
                    <a:pt x="62265" y="990600"/>
                  </a:lnTo>
                  <a:lnTo>
                    <a:pt x="68664" y="977900"/>
                  </a:lnTo>
                  <a:lnTo>
                    <a:pt x="75334" y="965200"/>
                  </a:lnTo>
                  <a:lnTo>
                    <a:pt x="82263" y="965200"/>
                  </a:lnTo>
                  <a:lnTo>
                    <a:pt x="89449" y="952500"/>
                  </a:lnTo>
                  <a:lnTo>
                    <a:pt x="96894" y="952500"/>
                  </a:lnTo>
                  <a:lnTo>
                    <a:pt x="104579" y="939800"/>
                  </a:lnTo>
                  <a:lnTo>
                    <a:pt x="112489" y="927100"/>
                  </a:lnTo>
                  <a:lnTo>
                    <a:pt x="120623" y="927100"/>
                  </a:lnTo>
                  <a:lnTo>
                    <a:pt x="128982" y="914400"/>
                  </a:lnTo>
                  <a:lnTo>
                    <a:pt x="137546" y="914400"/>
                  </a:lnTo>
                  <a:lnTo>
                    <a:pt x="146297" y="901700"/>
                  </a:lnTo>
                  <a:lnTo>
                    <a:pt x="164361" y="901700"/>
                  </a:lnTo>
                  <a:lnTo>
                    <a:pt x="1732720" y="12700"/>
                  </a:lnTo>
                  <a:lnTo>
                    <a:pt x="1780654" y="0"/>
                  </a:lnTo>
                  <a:lnTo>
                    <a:pt x="1928672" y="0"/>
                  </a:lnTo>
                  <a:lnTo>
                    <a:pt x="1975978" y="12700"/>
                  </a:lnTo>
                  <a:lnTo>
                    <a:pt x="2403375" y="254000"/>
                  </a:lnTo>
                  <a:lnTo>
                    <a:pt x="1848768" y="254000"/>
                  </a:lnTo>
                  <a:lnTo>
                    <a:pt x="1843563" y="266700"/>
                  </a:lnTo>
                  <a:lnTo>
                    <a:pt x="1824262" y="266700"/>
                  </a:lnTo>
                  <a:lnTo>
                    <a:pt x="307184" y="1130300"/>
                  </a:lnTo>
                  <a:lnTo>
                    <a:pt x="293162" y="1130300"/>
                  </a:lnTo>
                  <a:lnTo>
                    <a:pt x="282504" y="1143000"/>
                  </a:lnTo>
                  <a:lnTo>
                    <a:pt x="276174" y="1168400"/>
                  </a:lnTo>
                  <a:lnTo>
                    <a:pt x="275133" y="1181100"/>
                  </a:lnTo>
                  <a:lnTo>
                    <a:pt x="275133" y="2895600"/>
                  </a:lnTo>
                  <a:lnTo>
                    <a:pt x="290295" y="2933700"/>
                  </a:lnTo>
                  <a:lnTo>
                    <a:pt x="708089" y="3175000"/>
                  </a:lnTo>
                  <a:lnTo>
                    <a:pt x="755643" y="3187700"/>
                  </a:lnTo>
                  <a:lnTo>
                    <a:pt x="806060" y="3213100"/>
                  </a:lnTo>
                  <a:lnTo>
                    <a:pt x="1342253" y="3213100"/>
                  </a:lnTo>
                  <a:lnTo>
                    <a:pt x="1338827" y="3225800"/>
                  </a:lnTo>
                  <a:lnTo>
                    <a:pt x="1320984" y="3263900"/>
                  </a:lnTo>
                  <a:lnTo>
                    <a:pt x="1298910" y="3314700"/>
                  </a:lnTo>
                  <a:lnTo>
                    <a:pt x="1272512" y="3340100"/>
                  </a:lnTo>
                  <a:lnTo>
                    <a:pt x="1241695" y="3378200"/>
                  </a:lnTo>
                  <a:lnTo>
                    <a:pt x="1206366" y="3416300"/>
                  </a:lnTo>
                  <a:lnTo>
                    <a:pt x="1166430" y="3441700"/>
                  </a:lnTo>
                  <a:lnTo>
                    <a:pt x="1076604" y="3467100"/>
                  </a:lnTo>
                  <a:lnTo>
                    <a:pt x="982277" y="3492500"/>
                  </a:lnTo>
                  <a:close/>
                </a:path>
                <a:path w="3710940" h="4076700">
                  <a:moveTo>
                    <a:pt x="2420133" y="3810000"/>
                  </a:moveTo>
                  <a:lnTo>
                    <a:pt x="1874023" y="3810000"/>
                  </a:lnTo>
                  <a:lnTo>
                    <a:pt x="1893841" y="3797300"/>
                  </a:lnTo>
                  <a:lnTo>
                    <a:pt x="1912469" y="3784600"/>
                  </a:lnTo>
                  <a:lnTo>
                    <a:pt x="3408008" y="2946400"/>
                  </a:lnTo>
                  <a:lnTo>
                    <a:pt x="3434186" y="2908300"/>
                  </a:lnTo>
                  <a:lnTo>
                    <a:pt x="3435188" y="2895600"/>
                  </a:lnTo>
                  <a:lnTo>
                    <a:pt x="3435188" y="1181100"/>
                  </a:lnTo>
                  <a:lnTo>
                    <a:pt x="3433984" y="1155700"/>
                  </a:lnTo>
                  <a:lnTo>
                    <a:pt x="3427768" y="1143000"/>
                  </a:lnTo>
                  <a:lnTo>
                    <a:pt x="3417249" y="1130300"/>
                  </a:lnTo>
                  <a:lnTo>
                    <a:pt x="3403136" y="1130300"/>
                  </a:lnTo>
                  <a:lnTo>
                    <a:pt x="1883879" y="266700"/>
                  </a:lnTo>
                  <a:lnTo>
                    <a:pt x="1864614" y="266700"/>
                  </a:lnTo>
                  <a:lnTo>
                    <a:pt x="1859413" y="254000"/>
                  </a:lnTo>
                  <a:lnTo>
                    <a:pt x="2403375" y="254000"/>
                  </a:lnTo>
                  <a:lnTo>
                    <a:pt x="3551857" y="901700"/>
                  </a:lnTo>
                  <a:lnTo>
                    <a:pt x="3590865" y="927100"/>
                  </a:lnTo>
                  <a:lnTo>
                    <a:pt x="3625413" y="952500"/>
                  </a:lnTo>
                  <a:lnTo>
                    <a:pt x="3654917" y="990600"/>
                  </a:lnTo>
                  <a:lnTo>
                    <a:pt x="3678795" y="1028700"/>
                  </a:lnTo>
                  <a:lnTo>
                    <a:pt x="3696462" y="1079500"/>
                  </a:lnTo>
                  <a:lnTo>
                    <a:pt x="3707336" y="1117600"/>
                  </a:lnTo>
                  <a:lnTo>
                    <a:pt x="3710834" y="1168400"/>
                  </a:lnTo>
                  <a:lnTo>
                    <a:pt x="3710834" y="2895600"/>
                  </a:lnTo>
                  <a:lnTo>
                    <a:pt x="3706878" y="2946400"/>
                  </a:lnTo>
                  <a:lnTo>
                    <a:pt x="3694931" y="2997200"/>
                  </a:lnTo>
                  <a:lnTo>
                    <a:pt x="3675700" y="3035300"/>
                  </a:lnTo>
                  <a:lnTo>
                    <a:pt x="3649891" y="3086100"/>
                  </a:lnTo>
                  <a:lnTo>
                    <a:pt x="3618210" y="3124200"/>
                  </a:lnTo>
                  <a:lnTo>
                    <a:pt x="3581365" y="3149600"/>
                  </a:lnTo>
                  <a:lnTo>
                    <a:pt x="3540061" y="3175000"/>
                  </a:lnTo>
                  <a:lnTo>
                    <a:pt x="2420133" y="3810000"/>
                  </a:lnTo>
                  <a:close/>
                </a:path>
                <a:path w="3710940" h="4076700">
                  <a:moveTo>
                    <a:pt x="2465924" y="1244600"/>
                  </a:moveTo>
                  <a:lnTo>
                    <a:pt x="2078163" y="1244600"/>
                  </a:lnTo>
                  <a:lnTo>
                    <a:pt x="2126447" y="1231900"/>
                  </a:lnTo>
                  <a:lnTo>
                    <a:pt x="2417840" y="1231900"/>
                  </a:lnTo>
                  <a:lnTo>
                    <a:pt x="2465924" y="1244600"/>
                  </a:lnTo>
                  <a:close/>
                </a:path>
                <a:path w="3710940" h="4076700">
                  <a:moveTo>
                    <a:pt x="3015655" y="2628900"/>
                  </a:moveTo>
                  <a:lnTo>
                    <a:pt x="2358375" y="2628900"/>
                  </a:lnTo>
                  <a:lnTo>
                    <a:pt x="2405765" y="2616200"/>
                  </a:lnTo>
                  <a:lnTo>
                    <a:pt x="2502337" y="2616200"/>
                  </a:lnTo>
                  <a:lnTo>
                    <a:pt x="2550269" y="2603500"/>
                  </a:lnTo>
                  <a:lnTo>
                    <a:pt x="2597131" y="2603500"/>
                  </a:lnTo>
                  <a:lnTo>
                    <a:pt x="2642298" y="2578100"/>
                  </a:lnTo>
                  <a:lnTo>
                    <a:pt x="2685145" y="2565400"/>
                  </a:lnTo>
                  <a:lnTo>
                    <a:pt x="2725048" y="2540000"/>
                  </a:lnTo>
                  <a:lnTo>
                    <a:pt x="2758416" y="2489200"/>
                  </a:lnTo>
                  <a:lnTo>
                    <a:pt x="2778238" y="2451100"/>
                  </a:lnTo>
                  <a:lnTo>
                    <a:pt x="2785247" y="2387600"/>
                  </a:lnTo>
                  <a:lnTo>
                    <a:pt x="2780177" y="2336800"/>
                  </a:lnTo>
                  <a:lnTo>
                    <a:pt x="2760703" y="2298700"/>
                  </a:lnTo>
                  <a:lnTo>
                    <a:pt x="2729391" y="2273300"/>
                  </a:lnTo>
                  <a:lnTo>
                    <a:pt x="2691419" y="2260600"/>
                  </a:lnTo>
                  <a:lnTo>
                    <a:pt x="2651970" y="2235200"/>
                  </a:lnTo>
                  <a:lnTo>
                    <a:pt x="2558127" y="2209800"/>
                  </a:lnTo>
                  <a:lnTo>
                    <a:pt x="2510652" y="2209800"/>
                  </a:lnTo>
                  <a:lnTo>
                    <a:pt x="2414884" y="2184400"/>
                  </a:lnTo>
                  <a:lnTo>
                    <a:pt x="2366706" y="2184400"/>
                  </a:lnTo>
                  <a:lnTo>
                    <a:pt x="2318411" y="2171700"/>
                  </a:lnTo>
                  <a:lnTo>
                    <a:pt x="2221697" y="2171700"/>
                  </a:lnTo>
                  <a:lnTo>
                    <a:pt x="2173394" y="2159000"/>
                  </a:lnTo>
                  <a:lnTo>
                    <a:pt x="2125205" y="2159000"/>
                  </a:lnTo>
                  <a:lnTo>
                    <a:pt x="2077188" y="2146300"/>
                  </a:lnTo>
                  <a:lnTo>
                    <a:pt x="2029399" y="2146300"/>
                  </a:lnTo>
                  <a:lnTo>
                    <a:pt x="1841699" y="2095500"/>
                  </a:lnTo>
                  <a:lnTo>
                    <a:pt x="1796696" y="2070100"/>
                  </a:lnTo>
                  <a:lnTo>
                    <a:pt x="1753137" y="2044700"/>
                  </a:lnTo>
                  <a:lnTo>
                    <a:pt x="1712042" y="2019300"/>
                  </a:lnTo>
                  <a:lnTo>
                    <a:pt x="1674433" y="1993900"/>
                  </a:lnTo>
                  <a:lnTo>
                    <a:pt x="1641329" y="1955800"/>
                  </a:lnTo>
                  <a:lnTo>
                    <a:pt x="1613752" y="1917700"/>
                  </a:lnTo>
                  <a:lnTo>
                    <a:pt x="1592720" y="1879600"/>
                  </a:lnTo>
                  <a:lnTo>
                    <a:pt x="1578177" y="1828800"/>
                  </a:lnTo>
                  <a:lnTo>
                    <a:pt x="1568668" y="1778000"/>
                  </a:lnTo>
                  <a:lnTo>
                    <a:pt x="1564257" y="1727200"/>
                  </a:lnTo>
                  <a:lnTo>
                    <a:pt x="1565009" y="1676400"/>
                  </a:lnTo>
                  <a:lnTo>
                    <a:pt x="1570989" y="1625600"/>
                  </a:lnTo>
                  <a:lnTo>
                    <a:pt x="1582262" y="1574800"/>
                  </a:lnTo>
                  <a:lnTo>
                    <a:pt x="1598891" y="1536700"/>
                  </a:lnTo>
                  <a:lnTo>
                    <a:pt x="1620942" y="1485900"/>
                  </a:lnTo>
                  <a:lnTo>
                    <a:pt x="1648480" y="1447800"/>
                  </a:lnTo>
                  <a:lnTo>
                    <a:pt x="1681568" y="1409700"/>
                  </a:lnTo>
                  <a:lnTo>
                    <a:pt x="1717737" y="1384300"/>
                  </a:lnTo>
                  <a:lnTo>
                    <a:pt x="1756759" y="1346200"/>
                  </a:lnTo>
                  <a:lnTo>
                    <a:pt x="1798258" y="1320800"/>
                  </a:lnTo>
                  <a:lnTo>
                    <a:pt x="1841858" y="1308100"/>
                  </a:lnTo>
                  <a:lnTo>
                    <a:pt x="1887180" y="1282700"/>
                  </a:lnTo>
                  <a:lnTo>
                    <a:pt x="2029718" y="1244600"/>
                  </a:lnTo>
                  <a:lnTo>
                    <a:pt x="2513668" y="1244600"/>
                  </a:lnTo>
                  <a:lnTo>
                    <a:pt x="2698913" y="1295400"/>
                  </a:lnTo>
                  <a:lnTo>
                    <a:pt x="2743206" y="1320800"/>
                  </a:lnTo>
                  <a:lnTo>
                    <a:pt x="2786459" y="1333500"/>
                  </a:lnTo>
                  <a:lnTo>
                    <a:pt x="2826808" y="1358900"/>
                  </a:lnTo>
                  <a:lnTo>
                    <a:pt x="2863687" y="1397000"/>
                  </a:lnTo>
                  <a:lnTo>
                    <a:pt x="2897032" y="1422400"/>
                  </a:lnTo>
                  <a:lnTo>
                    <a:pt x="2926781" y="1460500"/>
                  </a:lnTo>
                  <a:lnTo>
                    <a:pt x="2952870" y="1498600"/>
                  </a:lnTo>
                  <a:lnTo>
                    <a:pt x="2117976" y="1498600"/>
                  </a:lnTo>
                  <a:lnTo>
                    <a:pt x="2023976" y="1524000"/>
                  </a:lnTo>
                  <a:lnTo>
                    <a:pt x="1979582" y="1536700"/>
                  </a:lnTo>
                  <a:lnTo>
                    <a:pt x="1937982" y="1562100"/>
                  </a:lnTo>
                  <a:lnTo>
                    <a:pt x="1906207" y="1587500"/>
                  </a:lnTo>
                  <a:lnTo>
                    <a:pt x="1884640" y="1625600"/>
                  </a:lnTo>
                  <a:lnTo>
                    <a:pt x="1873154" y="1676400"/>
                  </a:lnTo>
                  <a:lnTo>
                    <a:pt x="1871618" y="1714500"/>
                  </a:lnTo>
                  <a:lnTo>
                    <a:pt x="1879905" y="1752600"/>
                  </a:lnTo>
                  <a:lnTo>
                    <a:pt x="1901361" y="1790700"/>
                  </a:lnTo>
                  <a:lnTo>
                    <a:pt x="1932037" y="1816100"/>
                  </a:lnTo>
                  <a:lnTo>
                    <a:pt x="2003497" y="1841500"/>
                  </a:lnTo>
                  <a:lnTo>
                    <a:pt x="2104262" y="1866900"/>
                  </a:lnTo>
                  <a:lnTo>
                    <a:pt x="2155066" y="1866900"/>
                  </a:lnTo>
                  <a:lnTo>
                    <a:pt x="2257246" y="1892300"/>
                  </a:lnTo>
                  <a:lnTo>
                    <a:pt x="2308516" y="1892300"/>
                  </a:lnTo>
                  <a:lnTo>
                    <a:pt x="2411148" y="1905000"/>
                  </a:lnTo>
                  <a:lnTo>
                    <a:pt x="2462403" y="1917700"/>
                  </a:lnTo>
                  <a:lnTo>
                    <a:pt x="2513545" y="1917700"/>
                  </a:lnTo>
                  <a:lnTo>
                    <a:pt x="2815049" y="1993900"/>
                  </a:lnTo>
                  <a:lnTo>
                    <a:pt x="2861143" y="2006600"/>
                  </a:lnTo>
                  <a:lnTo>
                    <a:pt x="2905791" y="2032000"/>
                  </a:lnTo>
                  <a:lnTo>
                    <a:pt x="2947828" y="2057400"/>
                  </a:lnTo>
                  <a:lnTo>
                    <a:pt x="2986091" y="2095500"/>
                  </a:lnTo>
                  <a:lnTo>
                    <a:pt x="3019415" y="2133600"/>
                  </a:lnTo>
                  <a:lnTo>
                    <a:pt x="3046637" y="2171700"/>
                  </a:lnTo>
                  <a:lnTo>
                    <a:pt x="3066592" y="2222500"/>
                  </a:lnTo>
                  <a:lnTo>
                    <a:pt x="3079025" y="2260600"/>
                  </a:lnTo>
                  <a:lnTo>
                    <a:pt x="3087177" y="2311400"/>
                  </a:lnTo>
                  <a:lnTo>
                    <a:pt x="3090944" y="2362200"/>
                  </a:lnTo>
                  <a:lnTo>
                    <a:pt x="3090223" y="2413000"/>
                  </a:lnTo>
                  <a:lnTo>
                    <a:pt x="3084910" y="2451100"/>
                  </a:lnTo>
                  <a:lnTo>
                    <a:pt x="3074900" y="2501900"/>
                  </a:lnTo>
                  <a:lnTo>
                    <a:pt x="3060090" y="2552700"/>
                  </a:lnTo>
                  <a:lnTo>
                    <a:pt x="3040376" y="2590800"/>
                  </a:lnTo>
                  <a:lnTo>
                    <a:pt x="3015655" y="2628900"/>
                  </a:lnTo>
                  <a:close/>
                </a:path>
                <a:path w="3710940" h="4076700">
                  <a:moveTo>
                    <a:pt x="1342253" y="3213100"/>
                  </a:moveTo>
                  <a:lnTo>
                    <a:pt x="910308" y="3213100"/>
                  </a:lnTo>
                  <a:lnTo>
                    <a:pt x="961555" y="3200400"/>
                  </a:lnTo>
                  <a:lnTo>
                    <a:pt x="981548" y="3200400"/>
                  </a:lnTo>
                  <a:lnTo>
                    <a:pt x="987978" y="3187700"/>
                  </a:lnTo>
                  <a:lnTo>
                    <a:pt x="1000415" y="3187700"/>
                  </a:lnTo>
                  <a:lnTo>
                    <a:pt x="1006402" y="3175000"/>
                  </a:lnTo>
                  <a:lnTo>
                    <a:pt x="1017899" y="3175000"/>
                  </a:lnTo>
                  <a:lnTo>
                    <a:pt x="1023376" y="3162300"/>
                  </a:lnTo>
                  <a:lnTo>
                    <a:pt x="1033770" y="3162300"/>
                  </a:lnTo>
                  <a:lnTo>
                    <a:pt x="1038672" y="3149600"/>
                  </a:lnTo>
                  <a:lnTo>
                    <a:pt x="1043359" y="3149600"/>
                  </a:lnTo>
                  <a:lnTo>
                    <a:pt x="1047830" y="3136900"/>
                  </a:lnTo>
                  <a:lnTo>
                    <a:pt x="1052085" y="3136900"/>
                  </a:lnTo>
                  <a:lnTo>
                    <a:pt x="1056114" y="3124200"/>
                  </a:lnTo>
                  <a:lnTo>
                    <a:pt x="1059902" y="3124200"/>
                  </a:lnTo>
                  <a:lnTo>
                    <a:pt x="1063452" y="3111500"/>
                  </a:lnTo>
                  <a:lnTo>
                    <a:pt x="1066762" y="3111500"/>
                  </a:lnTo>
                  <a:lnTo>
                    <a:pt x="1069823" y="3098800"/>
                  </a:lnTo>
                  <a:lnTo>
                    <a:pt x="1072627" y="3098800"/>
                  </a:lnTo>
                  <a:lnTo>
                    <a:pt x="1075173" y="3086100"/>
                  </a:lnTo>
                  <a:lnTo>
                    <a:pt x="1077461" y="3086100"/>
                  </a:lnTo>
                  <a:lnTo>
                    <a:pt x="1079486" y="3073400"/>
                  </a:lnTo>
                  <a:lnTo>
                    <a:pt x="1081240" y="3073400"/>
                  </a:lnTo>
                  <a:lnTo>
                    <a:pt x="1082724" y="3060700"/>
                  </a:lnTo>
                  <a:lnTo>
                    <a:pt x="1083939" y="3048000"/>
                  </a:lnTo>
                  <a:lnTo>
                    <a:pt x="1084879" y="3048000"/>
                  </a:lnTo>
                  <a:lnTo>
                    <a:pt x="1085544" y="3035300"/>
                  </a:lnTo>
                  <a:lnTo>
                    <a:pt x="1085932" y="3035300"/>
                  </a:lnTo>
                  <a:lnTo>
                    <a:pt x="1086044" y="3022600"/>
                  </a:lnTo>
                  <a:lnTo>
                    <a:pt x="1086429" y="1320800"/>
                  </a:lnTo>
                  <a:lnTo>
                    <a:pt x="1089500" y="1308100"/>
                  </a:lnTo>
                  <a:lnTo>
                    <a:pt x="1099842" y="1282700"/>
                  </a:lnTo>
                  <a:lnTo>
                    <a:pt x="1345758" y="1282700"/>
                  </a:lnTo>
                  <a:lnTo>
                    <a:pt x="1359911" y="1295400"/>
                  </a:lnTo>
                  <a:lnTo>
                    <a:pt x="1368607" y="1308100"/>
                  </a:lnTo>
                  <a:lnTo>
                    <a:pt x="1370152" y="1333500"/>
                  </a:lnTo>
                  <a:lnTo>
                    <a:pt x="1369767" y="3048000"/>
                  </a:lnTo>
                  <a:lnTo>
                    <a:pt x="1367909" y="3086100"/>
                  </a:lnTo>
                  <a:lnTo>
                    <a:pt x="1362196" y="3136900"/>
                  </a:lnTo>
                  <a:lnTo>
                    <a:pt x="1352533" y="3175000"/>
                  </a:lnTo>
                  <a:lnTo>
                    <a:pt x="1342253" y="3213100"/>
                  </a:lnTo>
                  <a:close/>
                </a:path>
                <a:path w="3710940" h="4076700">
                  <a:moveTo>
                    <a:pt x="2995096" y="1803400"/>
                  </a:moveTo>
                  <a:lnTo>
                    <a:pt x="2767384" y="1803400"/>
                  </a:lnTo>
                  <a:lnTo>
                    <a:pt x="2753477" y="1790700"/>
                  </a:lnTo>
                  <a:lnTo>
                    <a:pt x="2744042" y="1765300"/>
                  </a:lnTo>
                  <a:lnTo>
                    <a:pt x="2739150" y="1752600"/>
                  </a:lnTo>
                  <a:lnTo>
                    <a:pt x="2724870" y="1701800"/>
                  </a:lnTo>
                  <a:lnTo>
                    <a:pt x="2703986" y="1651000"/>
                  </a:lnTo>
                  <a:lnTo>
                    <a:pt x="2676204" y="1612900"/>
                  </a:lnTo>
                  <a:lnTo>
                    <a:pt x="2641228" y="1574800"/>
                  </a:lnTo>
                  <a:lnTo>
                    <a:pt x="2598763" y="1549400"/>
                  </a:lnTo>
                  <a:lnTo>
                    <a:pt x="2553503" y="1536700"/>
                  </a:lnTo>
                  <a:lnTo>
                    <a:pt x="2506782" y="1511300"/>
                  </a:lnTo>
                  <a:lnTo>
                    <a:pt x="2458920" y="1511300"/>
                  </a:lnTo>
                  <a:lnTo>
                    <a:pt x="2410234" y="1498600"/>
                  </a:lnTo>
                  <a:lnTo>
                    <a:pt x="2952870" y="1498600"/>
                  </a:lnTo>
                  <a:lnTo>
                    <a:pt x="2975237" y="1536700"/>
                  </a:lnTo>
                  <a:lnTo>
                    <a:pt x="2993818" y="1587500"/>
                  </a:lnTo>
                  <a:lnTo>
                    <a:pt x="3008550" y="1625600"/>
                  </a:lnTo>
                  <a:lnTo>
                    <a:pt x="3019371" y="1676400"/>
                  </a:lnTo>
                  <a:lnTo>
                    <a:pt x="3026218" y="1714500"/>
                  </a:lnTo>
                  <a:lnTo>
                    <a:pt x="3029027" y="1765300"/>
                  </a:lnTo>
                  <a:lnTo>
                    <a:pt x="3022396" y="1778000"/>
                  </a:lnTo>
                  <a:lnTo>
                    <a:pt x="3010405" y="1790700"/>
                  </a:lnTo>
                  <a:lnTo>
                    <a:pt x="2995096" y="1803400"/>
                  </a:lnTo>
                  <a:close/>
                </a:path>
                <a:path w="3710940" h="4076700">
                  <a:moveTo>
                    <a:pt x="2591803" y="2870200"/>
                  </a:moveTo>
                  <a:lnTo>
                    <a:pt x="2027625" y="2870200"/>
                  </a:lnTo>
                  <a:lnTo>
                    <a:pt x="1883623" y="2832100"/>
                  </a:lnTo>
                  <a:lnTo>
                    <a:pt x="1837437" y="2806700"/>
                  </a:lnTo>
                  <a:lnTo>
                    <a:pt x="1792660" y="2794000"/>
                  </a:lnTo>
                  <a:lnTo>
                    <a:pt x="1749590" y="2768600"/>
                  </a:lnTo>
                  <a:lnTo>
                    <a:pt x="1708528" y="2743200"/>
                  </a:lnTo>
                  <a:lnTo>
                    <a:pt x="1669773" y="2705100"/>
                  </a:lnTo>
                  <a:lnTo>
                    <a:pt x="1636167" y="2679700"/>
                  </a:lnTo>
                  <a:lnTo>
                    <a:pt x="1606644" y="2641600"/>
                  </a:lnTo>
                  <a:lnTo>
                    <a:pt x="1581224" y="2603500"/>
                  </a:lnTo>
                  <a:lnTo>
                    <a:pt x="1559926" y="2552700"/>
                  </a:lnTo>
                  <a:lnTo>
                    <a:pt x="1542769" y="2514600"/>
                  </a:lnTo>
                  <a:lnTo>
                    <a:pt x="1529771" y="2463800"/>
                  </a:lnTo>
                  <a:lnTo>
                    <a:pt x="1520951" y="2425700"/>
                  </a:lnTo>
                  <a:lnTo>
                    <a:pt x="1516329" y="2374900"/>
                  </a:lnTo>
                  <a:lnTo>
                    <a:pt x="1515924" y="2336800"/>
                  </a:lnTo>
                  <a:lnTo>
                    <a:pt x="1520686" y="2311400"/>
                  </a:lnTo>
                  <a:lnTo>
                    <a:pt x="1531614" y="2298700"/>
                  </a:lnTo>
                  <a:lnTo>
                    <a:pt x="1773629" y="2298700"/>
                  </a:lnTo>
                  <a:lnTo>
                    <a:pt x="1787980" y="2311400"/>
                  </a:lnTo>
                  <a:lnTo>
                    <a:pt x="1797716" y="2324100"/>
                  </a:lnTo>
                  <a:lnTo>
                    <a:pt x="1801827" y="2336800"/>
                  </a:lnTo>
                  <a:lnTo>
                    <a:pt x="1811244" y="2387600"/>
                  </a:lnTo>
                  <a:lnTo>
                    <a:pt x="1825874" y="2425700"/>
                  </a:lnTo>
                  <a:lnTo>
                    <a:pt x="1846744" y="2476500"/>
                  </a:lnTo>
                  <a:lnTo>
                    <a:pt x="1874882" y="2514600"/>
                  </a:lnTo>
                  <a:lnTo>
                    <a:pt x="1911316" y="2540000"/>
                  </a:lnTo>
                  <a:lnTo>
                    <a:pt x="1956336" y="2565400"/>
                  </a:lnTo>
                  <a:lnTo>
                    <a:pt x="2003441" y="2590800"/>
                  </a:lnTo>
                  <a:lnTo>
                    <a:pt x="2102323" y="2616200"/>
                  </a:lnTo>
                  <a:lnTo>
                    <a:pt x="2256411" y="2616200"/>
                  </a:lnTo>
                  <a:lnTo>
                    <a:pt x="2307732" y="2628900"/>
                  </a:lnTo>
                  <a:lnTo>
                    <a:pt x="3015655" y="2628900"/>
                  </a:lnTo>
                  <a:lnTo>
                    <a:pt x="2985822" y="2667000"/>
                  </a:lnTo>
                  <a:lnTo>
                    <a:pt x="2951140" y="2705100"/>
                  </a:lnTo>
                  <a:lnTo>
                    <a:pt x="2913178" y="2743200"/>
                  </a:lnTo>
                  <a:lnTo>
                    <a:pt x="2872407" y="2768600"/>
                  </a:lnTo>
                  <a:lnTo>
                    <a:pt x="2829296" y="2794000"/>
                  </a:lnTo>
                  <a:lnTo>
                    <a:pt x="2784317" y="2806700"/>
                  </a:lnTo>
                  <a:lnTo>
                    <a:pt x="2737939" y="2832100"/>
                  </a:lnTo>
                  <a:lnTo>
                    <a:pt x="2642867" y="2857500"/>
                  </a:lnTo>
                  <a:lnTo>
                    <a:pt x="2591803" y="2870200"/>
                  </a:lnTo>
                  <a:close/>
                </a:path>
                <a:path w="3710940" h="4076700">
                  <a:moveTo>
                    <a:pt x="2488784" y="2882900"/>
                  </a:moveTo>
                  <a:lnTo>
                    <a:pt x="2125166" y="2882900"/>
                  </a:lnTo>
                  <a:lnTo>
                    <a:pt x="2076442" y="2870200"/>
                  </a:lnTo>
                  <a:lnTo>
                    <a:pt x="2540422" y="2870200"/>
                  </a:lnTo>
                  <a:lnTo>
                    <a:pt x="2488784" y="2882900"/>
                  </a:lnTo>
                  <a:close/>
                </a:path>
                <a:path w="3710940" h="4076700">
                  <a:moveTo>
                    <a:pt x="2332929" y="2895600"/>
                  </a:moveTo>
                  <a:lnTo>
                    <a:pt x="2280864" y="2882900"/>
                  </a:lnTo>
                  <a:lnTo>
                    <a:pt x="2384978" y="2882900"/>
                  </a:lnTo>
                  <a:lnTo>
                    <a:pt x="2332929" y="2895600"/>
                  </a:lnTo>
                  <a:close/>
                </a:path>
                <a:path w="3710940" h="4076700">
                  <a:moveTo>
                    <a:pt x="2016958" y="4038600"/>
                  </a:moveTo>
                  <a:lnTo>
                    <a:pt x="1688119" y="4038600"/>
                  </a:lnTo>
                  <a:lnTo>
                    <a:pt x="1678619" y="4025900"/>
                  </a:lnTo>
                  <a:lnTo>
                    <a:pt x="1221560" y="3759200"/>
                  </a:lnTo>
                  <a:lnTo>
                    <a:pt x="1174043" y="3733800"/>
                  </a:lnTo>
                  <a:lnTo>
                    <a:pt x="1152057" y="3721100"/>
                  </a:lnTo>
                  <a:lnTo>
                    <a:pt x="1133353" y="3695700"/>
                  </a:lnTo>
                  <a:lnTo>
                    <a:pt x="1150469" y="3683000"/>
                  </a:lnTo>
                  <a:lnTo>
                    <a:pt x="1171238" y="3670300"/>
                  </a:lnTo>
                  <a:lnTo>
                    <a:pt x="1193642" y="3670300"/>
                  </a:lnTo>
                  <a:lnTo>
                    <a:pt x="1215662" y="3657600"/>
                  </a:lnTo>
                  <a:lnTo>
                    <a:pt x="1262434" y="3644900"/>
                  </a:lnTo>
                  <a:lnTo>
                    <a:pt x="1307715" y="3619500"/>
                  </a:lnTo>
                  <a:lnTo>
                    <a:pt x="1395922" y="3568700"/>
                  </a:lnTo>
                  <a:lnTo>
                    <a:pt x="1431637" y="3568700"/>
                  </a:lnTo>
                  <a:lnTo>
                    <a:pt x="1442846" y="3581400"/>
                  </a:lnTo>
                  <a:lnTo>
                    <a:pt x="1832596" y="3797300"/>
                  </a:lnTo>
                  <a:lnTo>
                    <a:pt x="1853460" y="3810000"/>
                  </a:lnTo>
                  <a:lnTo>
                    <a:pt x="2420133" y="3810000"/>
                  </a:lnTo>
                  <a:lnTo>
                    <a:pt x="2016958" y="4038600"/>
                  </a:lnTo>
                  <a:close/>
                </a:path>
                <a:path w="3710940" h="4076700">
                  <a:moveTo>
                    <a:pt x="1997196" y="4051300"/>
                  </a:moveTo>
                  <a:lnTo>
                    <a:pt x="1717669" y="4051300"/>
                  </a:lnTo>
                  <a:lnTo>
                    <a:pt x="1707644" y="4038600"/>
                  </a:lnTo>
                  <a:lnTo>
                    <a:pt x="2007155" y="4038600"/>
                  </a:lnTo>
                  <a:lnTo>
                    <a:pt x="1997196" y="4051300"/>
                  </a:lnTo>
                  <a:close/>
                </a:path>
                <a:path w="3710940" h="4076700">
                  <a:moveTo>
                    <a:pt x="1966399" y="4064000"/>
                  </a:moveTo>
                  <a:lnTo>
                    <a:pt x="1748594" y="4064000"/>
                  </a:lnTo>
                  <a:lnTo>
                    <a:pt x="1738155" y="4051300"/>
                  </a:lnTo>
                  <a:lnTo>
                    <a:pt x="1976806" y="4051300"/>
                  </a:lnTo>
                  <a:lnTo>
                    <a:pt x="1966399" y="4064000"/>
                  </a:lnTo>
                  <a:close/>
                </a:path>
                <a:path w="3710940" h="4076700">
                  <a:moveTo>
                    <a:pt x="1923684" y="4076700"/>
                  </a:moveTo>
                  <a:lnTo>
                    <a:pt x="1791440" y="4076700"/>
                  </a:lnTo>
                  <a:lnTo>
                    <a:pt x="1780597" y="4064000"/>
                  </a:lnTo>
                  <a:lnTo>
                    <a:pt x="1934511" y="4064000"/>
                  </a:lnTo>
                  <a:lnTo>
                    <a:pt x="1923684" y="4076700"/>
                  </a:lnTo>
                  <a:close/>
                </a:path>
              </a:pathLst>
            </a:custGeom>
            <a:solidFill>
              <a:srgbClr val="8BC74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75004" y="306295"/>
            <a:ext cx="6550025" cy="12947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300" spc="-240" b="1">
                <a:solidFill>
                  <a:srgbClr val="B000E7"/>
                </a:solidFill>
                <a:latin typeface="Trebuchet MS"/>
                <a:cs typeface="Trebuchet MS"/>
              </a:rPr>
              <a:t>Dependencies</a:t>
            </a:r>
            <a:endParaRPr sz="83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9660" y="2412303"/>
            <a:ext cx="7692390" cy="22542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0"/>
              </a:spcBef>
            </a:pPr>
            <a:r>
              <a:rPr dirty="0" sz="4200" spc="-36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4200" spc="24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4200" spc="-5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4200" spc="21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4200" spc="-1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4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200" spc="-38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4200" spc="21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4200" spc="1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4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200" spc="-8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4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200" spc="-29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4200" spc="-45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4200" spc="-525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4200" spc="-65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4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200" spc="-24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4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200" spc="-42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4200" spc="-235">
                <a:solidFill>
                  <a:srgbClr val="FFFFFF"/>
                </a:solidFill>
                <a:latin typeface="Times New Roman"/>
                <a:cs typeface="Times New Roman"/>
              </a:rPr>
              <a:t>SS</a:t>
            </a:r>
            <a:r>
              <a:rPr dirty="0" sz="4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200" spc="-24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4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200" spc="-50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dirty="0" sz="4200" spc="7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4200" spc="-38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4200" spc="7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4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200" spc="-23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4200" spc="-8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4200" spc="24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4200" spc="-3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4200" spc="1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4200" spc="-15">
                <a:solidFill>
                  <a:srgbClr val="FFFFFF"/>
                </a:solidFill>
                <a:latin typeface="Times New Roman"/>
                <a:cs typeface="Times New Roman"/>
              </a:rPr>
              <a:t>t  </a:t>
            </a:r>
            <a:r>
              <a:rPr dirty="0" sz="4200" spc="-215">
                <a:solidFill>
                  <a:srgbClr val="FFFFFF"/>
                </a:solidFill>
                <a:latin typeface="Times New Roman"/>
                <a:cs typeface="Times New Roman"/>
              </a:rPr>
              <a:t>Back</a:t>
            </a:r>
            <a:r>
              <a:rPr dirty="0" sz="4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200" spc="-55">
                <a:solidFill>
                  <a:srgbClr val="FFFFFF"/>
                </a:solidFill>
                <a:latin typeface="Times New Roman"/>
                <a:cs typeface="Times New Roman"/>
              </a:rPr>
              <a:t>End</a:t>
            </a:r>
            <a:r>
              <a:rPr dirty="0" sz="4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200" spc="-8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4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200" spc="-70">
                <a:solidFill>
                  <a:srgbClr val="FFFFFF"/>
                </a:solidFill>
                <a:latin typeface="Times New Roman"/>
                <a:cs typeface="Times New Roman"/>
              </a:rPr>
              <a:t>Express.js</a:t>
            </a: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4200" spc="-30">
                <a:solidFill>
                  <a:srgbClr val="FFFFFF"/>
                </a:solidFill>
                <a:latin typeface="Times New Roman"/>
                <a:cs typeface="Times New Roman"/>
              </a:rPr>
              <a:t>Database</a:t>
            </a:r>
            <a:r>
              <a:rPr dirty="0" sz="42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200" spc="-8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42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200" spc="-120">
                <a:solidFill>
                  <a:srgbClr val="FFFFFF"/>
                </a:solidFill>
                <a:latin typeface="Times New Roman"/>
                <a:cs typeface="Times New Roman"/>
              </a:rPr>
              <a:t>Mongo</a:t>
            </a:r>
            <a:r>
              <a:rPr dirty="0" sz="42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200" spc="-550">
                <a:solidFill>
                  <a:srgbClr val="FFFFFF"/>
                </a:solidFill>
                <a:latin typeface="Times New Roman"/>
                <a:cs typeface="Times New Roman"/>
              </a:rPr>
              <a:t>DB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6067" y="2149476"/>
            <a:ext cx="9372599" cy="73723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38168" y="351886"/>
            <a:ext cx="12743815" cy="1427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200" spc="-1205">
                <a:latin typeface="Trebuchet MS"/>
                <a:cs typeface="Trebuchet MS"/>
              </a:rPr>
              <a:t>W</a:t>
            </a:r>
            <a:r>
              <a:rPr dirty="0" cap="small" sz="9200" spc="140">
                <a:latin typeface="Trebuchet MS"/>
                <a:cs typeface="Trebuchet MS"/>
              </a:rPr>
              <a:t>e</a:t>
            </a:r>
            <a:r>
              <a:rPr dirty="0" cap="small" sz="9200" spc="440">
                <a:latin typeface="Trebuchet MS"/>
                <a:cs typeface="Trebuchet MS"/>
              </a:rPr>
              <a:t>b</a:t>
            </a:r>
            <a:r>
              <a:rPr dirty="0" sz="9200" spc="-475">
                <a:latin typeface="Trebuchet MS"/>
                <a:cs typeface="Trebuchet MS"/>
              </a:rPr>
              <a:t> </a:t>
            </a:r>
            <a:r>
              <a:rPr dirty="0" sz="9200" spc="-835">
                <a:latin typeface="Trebuchet MS"/>
                <a:cs typeface="Trebuchet MS"/>
              </a:rPr>
              <a:t>A</a:t>
            </a:r>
            <a:r>
              <a:rPr dirty="0" cap="small" sz="9200" spc="-20">
                <a:latin typeface="Trebuchet MS"/>
                <a:cs typeface="Trebuchet MS"/>
              </a:rPr>
              <a:t>pp</a:t>
            </a:r>
            <a:r>
              <a:rPr dirty="0" cap="small" sz="9200" spc="-150">
                <a:latin typeface="Trebuchet MS"/>
                <a:cs typeface="Trebuchet MS"/>
              </a:rPr>
              <a:t>l</a:t>
            </a:r>
            <a:r>
              <a:rPr dirty="0" cap="small" sz="9200" spc="505">
                <a:latin typeface="Trebuchet MS"/>
                <a:cs typeface="Trebuchet MS"/>
              </a:rPr>
              <a:t>i</a:t>
            </a:r>
            <a:r>
              <a:rPr dirty="0" cap="small" sz="9200" spc="-320">
                <a:latin typeface="Trebuchet MS"/>
                <a:cs typeface="Trebuchet MS"/>
              </a:rPr>
              <a:t>c</a:t>
            </a:r>
            <a:r>
              <a:rPr dirty="0" sz="9200" spc="-755">
                <a:latin typeface="Trebuchet MS"/>
                <a:cs typeface="Trebuchet MS"/>
              </a:rPr>
              <a:t>a</a:t>
            </a:r>
            <a:r>
              <a:rPr dirty="0" cap="small" sz="9200" spc="-695">
                <a:latin typeface="Trebuchet MS"/>
                <a:cs typeface="Trebuchet MS"/>
              </a:rPr>
              <a:t>t</a:t>
            </a:r>
            <a:r>
              <a:rPr dirty="0" cap="small" sz="9200" spc="505">
                <a:latin typeface="Trebuchet MS"/>
                <a:cs typeface="Trebuchet MS"/>
              </a:rPr>
              <a:t>i</a:t>
            </a:r>
            <a:r>
              <a:rPr dirty="0" cap="small" sz="9200" spc="-360">
                <a:latin typeface="Trebuchet MS"/>
                <a:cs typeface="Trebuchet MS"/>
              </a:rPr>
              <a:t>o</a:t>
            </a:r>
            <a:r>
              <a:rPr dirty="0" cap="small" sz="9200" spc="-95">
                <a:latin typeface="Trebuchet MS"/>
                <a:cs typeface="Trebuchet MS"/>
              </a:rPr>
              <a:t>n</a:t>
            </a:r>
            <a:r>
              <a:rPr dirty="0" sz="9200" spc="-475">
                <a:latin typeface="Trebuchet MS"/>
                <a:cs typeface="Trebuchet MS"/>
              </a:rPr>
              <a:t> </a:t>
            </a:r>
            <a:r>
              <a:rPr dirty="0" sz="9200" spc="-540">
                <a:latin typeface="Trebuchet MS"/>
                <a:cs typeface="Trebuchet MS"/>
              </a:rPr>
              <a:t>P</a:t>
            </a:r>
            <a:r>
              <a:rPr dirty="0" cap="small" sz="9200" spc="315">
                <a:latin typeface="Trebuchet MS"/>
                <a:cs typeface="Trebuchet MS"/>
              </a:rPr>
              <a:t>r</a:t>
            </a:r>
            <a:r>
              <a:rPr dirty="0" cap="small" sz="9200" spc="-360">
                <a:latin typeface="Trebuchet MS"/>
                <a:cs typeface="Trebuchet MS"/>
              </a:rPr>
              <a:t>o</a:t>
            </a:r>
            <a:r>
              <a:rPr dirty="0" cap="small" sz="9200" spc="-695">
                <a:latin typeface="Trebuchet MS"/>
                <a:cs typeface="Trebuchet MS"/>
              </a:rPr>
              <a:t>t</a:t>
            </a:r>
            <a:r>
              <a:rPr dirty="0" cap="small" sz="9200" spc="-360">
                <a:latin typeface="Trebuchet MS"/>
                <a:cs typeface="Trebuchet MS"/>
              </a:rPr>
              <a:t>o</a:t>
            </a:r>
            <a:r>
              <a:rPr dirty="0" cap="small" sz="9200" spc="-695">
                <a:latin typeface="Trebuchet MS"/>
                <a:cs typeface="Trebuchet MS"/>
              </a:rPr>
              <a:t>t</a:t>
            </a:r>
            <a:r>
              <a:rPr dirty="0" cap="small" sz="9200" spc="-114">
                <a:latin typeface="Trebuchet MS"/>
                <a:cs typeface="Trebuchet MS"/>
              </a:rPr>
              <a:t>y</a:t>
            </a:r>
            <a:r>
              <a:rPr dirty="0" cap="small" sz="9200" spc="-20">
                <a:latin typeface="Trebuchet MS"/>
                <a:cs typeface="Trebuchet MS"/>
              </a:rPr>
              <a:t>p</a:t>
            </a:r>
            <a:r>
              <a:rPr dirty="0" cap="small" sz="9200" spc="145">
                <a:latin typeface="Trebuchet MS"/>
                <a:cs typeface="Trebuchet MS"/>
              </a:rPr>
              <a:t>e</a:t>
            </a:r>
            <a:endParaRPr sz="9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Lukesh Tiwari</dc:creator>
  <cp:keywords>DAFxnOhehbg,BAExmRmnmi0</cp:keywords>
  <dc:title>All About the idea 💡</dc:title>
  <dcterms:created xsi:type="dcterms:W3CDTF">2023-11-03T07:10:03Z</dcterms:created>
  <dcterms:modified xsi:type="dcterms:W3CDTF">2023-11-03T07:10:03Z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2023-11-03T00:00:00Z</vt:filetime>
  </property>
  <property fmtid="{D5CDD505-2E9C-101B-9397-08002B2CF9AE}" pid="3" name="Creator">
    <vt:lpwstr>Canva</vt:lpwstr>
  </property>
  <property fmtid="{D5CDD505-2E9C-101B-9397-08002B2CF9AE}" pid="4" name="LastSaved">
    <vt:filetime>2023-11-03T00:00:00Z</vt:filetime>
  </property>
</Properties>
</file>