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1" d="100"/>
          <a:sy n="41" d="100"/>
        </p:scale>
        <p:origin x="514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309" y="4199466"/>
            <a:ext cx="17646719" cy="5355296"/>
          </a:xfrm>
        </p:spPr>
        <p:txBody>
          <a:bodyPr anchor="b"/>
          <a:lstStyle>
            <a:lvl1pPr>
              <a:defRPr sz="107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309309" y="9554760"/>
            <a:ext cx="17646719" cy="172284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0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3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20312420" y="3584529"/>
            <a:ext cx="1981198" cy="60943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7898285" y="6455745"/>
            <a:ext cx="7719590" cy="609443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699689" y="591459"/>
            <a:ext cx="1675961" cy="1535374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723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9939854"/>
            <a:ext cx="17646721" cy="1133476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9308" y="1371600"/>
            <a:ext cx="17646721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307" y="11073330"/>
            <a:ext cx="17646719" cy="987424"/>
          </a:xfrm>
        </p:spPr>
        <p:txBody>
          <a:bodyPr>
            <a:normAutofit/>
          </a:bodyPr>
          <a:lstStyle>
            <a:lvl1pPr marL="0" indent="0">
              <a:buNone/>
              <a:defRPr sz="239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468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998" y="2126834"/>
            <a:ext cx="17659032" cy="2745972"/>
          </a:xfrm>
        </p:spPr>
        <p:txBody>
          <a:bodyPr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308" y="7086600"/>
            <a:ext cx="17646721" cy="4953000"/>
          </a:xfrm>
        </p:spPr>
        <p:txBody>
          <a:bodyPr anchor="ctr">
            <a:normAutofit/>
          </a:bodyPr>
          <a:lstStyle>
            <a:lvl1pPr marL="0" indent="0">
              <a:buNone/>
              <a:defRPr sz="35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225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762673" y="1214673"/>
            <a:ext cx="1603406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195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9763769" y="5227575"/>
            <a:ext cx="1305186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195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932" y="1964268"/>
            <a:ext cx="16903409" cy="5393264"/>
          </a:xfrm>
        </p:spPr>
        <p:txBody>
          <a:bodyPr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3890878" y="7357532"/>
            <a:ext cx="15458411" cy="684348"/>
          </a:xfrm>
        </p:spPr>
        <p:txBody>
          <a:bodyPr anchor="t">
            <a:normAutofit/>
          </a:bodyPr>
          <a:lstStyle>
            <a:lvl1pPr marL="0" indent="0">
              <a:buNone/>
              <a:defRPr lang="en-US" sz="2799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9307" y="10058399"/>
            <a:ext cx="18484979" cy="1995714"/>
          </a:xfrm>
        </p:spPr>
        <p:txBody>
          <a:bodyPr anchor="ctr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834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7" y="4741334"/>
            <a:ext cx="17646723" cy="3645028"/>
          </a:xfrm>
        </p:spPr>
        <p:txBody>
          <a:bodyPr anchor="b"/>
          <a:lstStyle>
            <a:lvl1pPr algn="l">
              <a:defRPr sz="799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8" y="10049934"/>
            <a:ext cx="17646721" cy="1720800"/>
          </a:xfrm>
        </p:spPr>
        <p:txBody>
          <a:bodyPr anchor="t"/>
          <a:lstStyle>
            <a:lvl1pPr marL="0" indent="0" algn="l">
              <a:buNone/>
              <a:defRPr sz="3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798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1947336"/>
            <a:ext cx="17646721" cy="1413928"/>
          </a:xfrm>
        </p:spPr>
        <p:txBody>
          <a:bodyPr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6" y="5207004"/>
            <a:ext cx="6282120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9305" y="6359529"/>
            <a:ext cx="6282122" cy="5694586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3093" y="5207000"/>
            <a:ext cx="6292379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023093" y="6359527"/>
            <a:ext cx="6292379" cy="5694586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772161" y="5207002"/>
            <a:ext cx="6289822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772549" y="6359525"/>
            <a:ext cx="6289434" cy="5694586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805648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40754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0963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1947336"/>
            <a:ext cx="17646721" cy="1413928"/>
          </a:xfrm>
        </p:spPr>
        <p:txBody>
          <a:bodyPr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7" y="9065688"/>
            <a:ext cx="6099287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668411" y="5207000"/>
            <a:ext cx="5381082" cy="3183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09307" y="10218212"/>
            <a:ext cx="6099287" cy="1835904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5350" y="9065689"/>
            <a:ext cx="6099287" cy="1152526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494452" y="5207000"/>
            <a:ext cx="5381084" cy="3183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137964" y="10218210"/>
            <a:ext cx="6099287" cy="1835904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961393" y="9065690"/>
            <a:ext cx="6100601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321811" y="5207000"/>
            <a:ext cx="5381082" cy="3183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961392" y="10218208"/>
            <a:ext cx="6100603" cy="1835904"/>
          </a:xfrm>
        </p:spPr>
        <p:txBody>
          <a:bodyPr anchor="t">
            <a:normAutofit/>
          </a:bodyPr>
          <a:lstStyle>
            <a:lvl1pPr marL="0" indent="0">
              <a:buNone/>
              <a:defRPr sz="2799"/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809367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591543" y="5139267"/>
            <a:ext cx="0" cy="698499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1930" y="12783677"/>
            <a:ext cx="7286666" cy="6096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3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1947336"/>
            <a:ext cx="17646721" cy="1413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9308" y="5207000"/>
            <a:ext cx="17646721" cy="6832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85308" y="12783677"/>
            <a:ext cx="1980682" cy="609598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201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165999" y="2556934"/>
            <a:ext cx="2819196" cy="949718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9307" y="2556934"/>
            <a:ext cx="12508792" cy="9497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300661" y="12783677"/>
            <a:ext cx="1983753" cy="609598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5245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91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308" y="5207000"/>
            <a:ext cx="17646721" cy="683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6056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3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7" y="5355290"/>
            <a:ext cx="8699784" cy="4567648"/>
          </a:xfrm>
        </p:spPr>
        <p:txBody>
          <a:bodyPr anchor="ctr"/>
          <a:lstStyle>
            <a:lvl1pPr algn="l">
              <a:defRPr sz="799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87528" y="5355288"/>
            <a:ext cx="7513133" cy="4567648"/>
          </a:xfrm>
        </p:spPr>
        <p:txBody>
          <a:bodyPr anchor="ctr"/>
          <a:lstStyle>
            <a:lvl1pPr marL="0" indent="0" algn="l">
              <a:buNone/>
              <a:defRPr sz="3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841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306" y="5207001"/>
            <a:ext cx="9647803" cy="68326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4191" y="5207000"/>
            <a:ext cx="9647805" cy="6832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78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7" y="5207000"/>
            <a:ext cx="9647801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9306" y="6359525"/>
            <a:ext cx="9647803" cy="568007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14191" y="5207000"/>
            <a:ext cx="9647805" cy="1152524"/>
          </a:xfrm>
        </p:spPr>
        <p:txBody>
          <a:bodyPr anchor="b">
            <a:noAutofit/>
          </a:bodyPr>
          <a:lstStyle>
            <a:lvl1pPr marL="0" indent="0">
              <a:buNone/>
              <a:defRPr sz="4799" b="0">
                <a:solidFill>
                  <a:schemeClr val="accent1"/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14191" y="6359525"/>
            <a:ext cx="9647805" cy="5680078"/>
          </a:xfrm>
        </p:spPr>
        <p:txBody>
          <a:bodyPr>
            <a:normAutofit/>
          </a:bodyPr>
          <a:lstStyle>
            <a:lvl1pPr>
              <a:defRPr sz="3599"/>
            </a:lvl1pPr>
            <a:lvl2pPr>
              <a:defRPr sz="3199"/>
            </a:lvl2pPr>
            <a:lvl3pPr>
              <a:defRPr sz="27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697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9307" y="1947336"/>
            <a:ext cx="17518263" cy="1413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804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9" y="2590800"/>
            <a:ext cx="5584861" cy="3200400"/>
          </a:xfrm>
        </p:spPr>
        <p:txBody>
          <a:bodyPr anchor="b"/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9281" y="2895600"/>
            <a:ext cx="10377429" cy="9144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309307" y="6258561"/>
            <a:ext cx="5584861" cy="5791198"/>
          </a:xfrm>
        </p:spPr>
        <p:txBody>
          <a:bodyPr/>
          <a:lstStyle>
            <a:lvl1pPr marL="0" indent="0">
              <a:buNone/>
              <a:defRPr sz="279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946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308" y="3386667"/>
            <a:ext cx="7728255" cy="3471334"/>
          </a:xfrm>
        </p:spPr>
        <p:txBody>
          <a:bodyPr anchor="b">
            <a:normAutofit/>
          </a:bodyPr>
          <a:lstStyle>
            <a:lvl1pPr algn="l"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92331" y="2286000"/>
            <a:ext cx="6452705" cy="914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199"/>
            </a:lvl1pPr>
            <a:lvl2pPr marL="914171" indent="0">
              <a:buNone/>
              <a:defRPr sz="3199"/>
            </a:lvl2pPr>
            <a:lvl3pPr marL="1828343" indent="0">
              <a:buNone/>
              <a:defRPr sz="3199"/>
            </a:lvl3pPr>
            <a:lvl4pPr marL="2742514" indent="0">
              <a:buNone/>
              <a:defRPr sz="3199"/>
            </a:lvl4pPr>
            <a:lvl5pPr marL="3656686" indent="0">
              <a:buNone/>
              <a:defRPr sz="3199"/>
            </a:lvl5pPr>
            <a:lvl6pPr marL="4570857" indent="0">
              <a:buNone/>
              <a:defRPr sz="3199"/>
            </a:lvl6pPr>
            <a:lvl7pPr marL="5485028" indent="0">
              <a:buNone/>
              <a:defRPr sz="3199"/>
            </a:lvl7pPr>
            <a:lvl8pPr marL="6399200" indent="0">
              <a:buNone/>
              <a:defRPr sz="3199"/>
            </a:lvl8pPr>
            <a:lvl9pPr marL="7313371" indent="0">
              <a:buNone/>
              <a:defRPr sz="3199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309306" y="7315200"/>
            <a:ext cx="7716414" cy="2743200"/>
          </a:xfrm>
        </p:spPr>
        <p:txBody>
          <a:bodyPr>
            <a:normAutofit/>
          </a:bodyPr>
          <a:lstStyle>
            <a:lvl1pPr marL="0" indent="0">
              <a:buNone/>
              <a:defRPr sz="279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653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24377650" cy="13716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6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09307" y="1947336"/>
            <a:ext cx="17518263" cy="1413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307" y="5207000"/>
            <a:ext cx="17518263" cy="683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00661" y="12783677"/>
            <a:ext cx="1980682" cy="609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accent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929" y="12783677"/>
            <a:ext cx="7717580" cy="609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870188" y="0"/>
            <a:ext cx="1371243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699689" y="591459"/>
            <a:ext cx="1675961" cy="15353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5599" b="0" i="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  <p:sldLayoutId id="2147484002" r:id="rId18"/>
    <p:sldLayoutId id="2147484003" r:id="rId19"/>
    <p:sldLayoutId id="2147484004" r:id="rId20"/>
    <p:sldLayoutId id="2147483977" r:id="rId21"/>
    <p:sldLayoutId id="2147483980" r:id="rId22"/>
    <p:sldLayoutId id="2147483981" r:id="rId23"/>
    <p:sldLayoutId id="2147483982" r:id="rId24"/>
  </p:sldLayoutIdLst>
  <p:hf hdr="0" ftr="0" dt="0"/>
  <p:txStyles>
    <p:titleStyle>
      <a:lvl1pPr algn="l" defTabSz="914171" rtl="0" eaLnBrk="1" latinLnBrk="0" hangingPunct="1">
        <a:spcBef>
          <a:spcPct val="0"/>
        </a:spcBef>
        <a:buNone/>
        <a:defRPr sz="7198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629" indent="-685629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5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529" indent="-571357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1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5429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199600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3771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7943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2114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6286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0457" indent="-457086" algn="l" defTabSz="914171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3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91417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dirty="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89648</TotalTime>
  <Words>193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Century Gothic</vt:lpstr>
      <vt:lpstr>Lato Light</vt:lpstr>
      <vt:lpstr>Lato Medium</vt:lpstr>
      <vt:lpstr>Montserrat</vt:lpstr>
      <vt:lpstr>Montserrat Light</vt:lpstr>
      <vt:lpstr>Montserrat SemiBold</vt:lpstr>
      <vt:lpstr>PT Sans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choudharyjitendra25@outlook.com</cp:lastModifiedBy>
  <cp:revision>16434</cp:revision>
  <dcterms:created xsi:type="dcterms:W3CDTF">2014-11-12T21:47:38Z</dcterms:created>
  <dcterms:modified xsi:type="dcterms:W3CDTF">2025-06-22T15:17:53Z</dcterms:modified>
  <cp:category/>
</cp:coreProperties>
</file>