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C8E77-2A41-449F-DC72-645C2C631BFF}" v="402" dt="2022-11-21T09:28:27.354"/>
    <p1510:client id="{CD9303D8-62C7-FB5D-56CD-4D0C4A74D35B}" v="290" dt="2022-11-22T10:51:38.390"/>
    <p1510:client id="{EC65A8EE-A6F3-7599-2B27-343753F0DF2E}" v="229" dt="2022-11-21T04:38:1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 Adhikari" userId="S::sajjan.adhikari@infodev.com.np::a98541f7-95f9-45c0-9b82-f5486fec9333" providerId="AD" clId="Web-{BBBC8E77-2A41-449F-DC72-645C2C631BFF}"/>
    <pc:docChg chg="addSld modSld">
      <pc:chgData name="Sajjan Adhikari" userId="S::sajjan.adhikari@infodev.com.np::a98541f7-95f9-45c0-9b82-f5486fec9333" providerId="AD" clId="Web-{BBBC8E77-2A41-449F-DC72-645C2C631BFF}" dt="2022-11-21T09:28:27.354" v="397" actId="20577"/>
      <pc:docMkLst>
        <pc:docMk/>
      </pc:docMkLst>
      <pc:sldChg chg="modSp">
        <pc:chgData name="Sajjan Adhikari" userId="S::sajjan.adhikari@infodev.com.np::a98541f7-95f9-45c0-9b82-f5486fec9333" providerId="AD" clId="Web-{BBBC8E77-2A41-449F-DC72-645C2C631BFF}" dt="2022-11-21T09:28:01.182" v="395" actId="1076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BBBC8E77-2A41-449F-DC72-645C2C631BFF}" dt="2022-11-21T09:28:01.182" v="39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BBBC8E77-2A41-449F-DC72-645C2C631BFF}" dt="2022-11-21T09:27:38.447" v="39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ajjan Adhikari" userId="S::sajjan.adhikari@infodev.com.np::a98541f7-95f9-45c0-9b82-f5486fec9333" providerId="AD" clId="Web-{BBBC8E77-2A41-449F-DC72-645C2C631BFF}" dt="2022-11-21T05:40:01.946" v="95" actId="20577"/>
        <pc:sldMkLst>
          <pc:docMk/>
          <pc:sldMk cId="1160574691" sldId="260"/>
        </pc:sldMkLst>
        <pc:spChg chg="mod">
          <ac:chgData name="Sajjan Adhikari" userId="S::sajjan.adhikari@infodev.com.np::a98541f7-95f9-45c0-9b82-f5486fec9333" providerId="AD" clId="Web-{BBBC8E77-2A41-449F-DC72-645C2C631BFF}" dt="2022-11-21T05:40:01.946" v="95" actId="20577"/>
          <ac:spMkLst>
            <pc:docMk/>
            <pc:sldMk cId="1160574691" sldId="260"/>
            <ac:spMk id="3" creationId="{00000000-0000-0000-0000-000000000000}"/>
          </ac:spMkLst>
        </pc:spChg>
      </pc:sldChg>
      <pc:sldChg chg="modSp add replId">
        <pc:chgData name="Sajjan Adhikari" userId="S::sajjan.adhikari@infodev.com.np::a98541f7-95f9-45c0-9b82-f5486fec9333" providerId="AD" clId="Web-{BBBC8E77-2A41-449F-DC72-645C2C631BFF}" dt="2022-11-21T04:57:15.682" v="35" actId="20577"/>
        <pc:sldMkLst>
          <pc:docMk/>
          <pc:sldMk cId="1608867508" sldId="262"/>
        </pc:sldMkLst>
        <pc:spChg chg="mod">
          <ac:chgData name="Sajjan Adhikari" userId="S::sajjan.adhikari@infodev.com.np::a98541f7-95f9-45c0-9b82-f5486fec9333" providerId="AD" clId="Web-{BBBC8E77-2A41-449F-DC72-645C2C631BFF}" dt="2022-11-21T04:55:35.944" v="11" actId="20577"/>
          <ac:spMkLst>
            <pc:docMk/>
            <pc:sldMk cId="1608867508" sldId="262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BBBC8E77-2A41-449F-DC72-645C2C631BFF}" dt="2022-11-21T04:57:15.682" v="35" actId="20577"/>
          <ac:spMkLst>
            <pc:docMk/>
            <pc:sldMk cId="1608867508" sldId="262"/>
            <ac:spMk id="3" creationId="{00000000-0000-0000-0000-000000000000}"/>
          </ac:spMkLst>
        </pc:spChg>
      </pc:sldChg>
      <pc:sldChg chg="modSp new">
        <pc:chgData name="Sajjan Adhikari" userId="S::sajjan.adhikari@infodev.com.np::a98541f7-95f9-45c0-9b82-f5486fec9333" providerId="AD" clId="Web-{BBBC8E77-2A41-449F-DC72-645C2C631BFF}" dt="2022-11-21T05:01:45.160" v="54" actId="20577"/>
        <pc:sldMkLst>
          <pc:docMk/>
          <pc:sldMk cId="2641087377" sldId="263"/>
        </pc:sldMkLst>
        <pc:spChg chg="mod">
          <ac:chgData name="Sajjan Adhikari" userId="S::sajjan.adhikari@infodev.com.np::a98541f7-95f9-45c0-9b82-f5486fec9333" providerId="AD" clId="Web-{BBBC8E77-2A41-449F-DC72-645C2C631BFF}" dt="2022-11-21T05:00:59.956" v="41" actId="20577"/>
          <ac:spMkLst>
            <pc:docMk/>
            <pc:sldMk cId="2641087377" sldId="263"/>
            <ac:spMk id="2" creationId="{8622880B-7401-FA72-A608-D3EEAF32A55A}"/>
          </ac:spMkLst>
        </pc:spChg>
        <pc:spChg chg="mod">
          <ac:chgData name="Sajjan Adhikari" userId="S::sajjan.adhikari@infodev.com.np::a98541f7-95f9-45c0-9b82-f5486fec9333" providerId="AD" clId="Web-{BBBC8E77-2A41-449F-DC72-645C2C631BFF}" dt="2022-11-21T05:01:45.160" v="54" actId="20577"/>
          <ac:spMkLst>
            <pc:docMk/>
            <pc:sldMk cId="2641087377" sldId="263"/>
            <ac:spMk id="3" creationId="{D5635960-1108-E2D5-B57E-5800B7B01783}"/>
          </ac:spMkLst>
        </pc:spChg>
      </pc:sldChg>
      <pc:sldChg chg="delSp modSp new">
        <pc:chgData name="Sajjan Adhikari" userId="S::sajjan.adhikari@infodev.com.np::a98541f7-95f9-45c0-9b82-f5486fec9333" providerId="AD" clId="Web-{BBBC8E77-2A41-449F-DC72-645C2C631BFF}" dt="2022-11-21T06:04:27.977" v="195" actId="20577"/>
        <pc:sldMkLst>
          <pc:docMk/>
          <pc:sldMk cId="1720798234" sldId="264"/>
        </pc:sldMkLst>
        <pc:spChg chg="del">
          <ac:chgData name="Sajjan Adhikari" userId="S::sajjan.adhikari@infodev.com.np::a98541f7-95f9-45c0-9b82-f5486fec9333" providerId="AD" clId="Web-{BBBC8E77-2A41-449F-DC72-645C2C631BFF}" dt="2022-11-21T06:01:10.721" v="137"/>
          <ac:spMkLst>
            <pc:docMk/>
            <pc:sldMk cId="1720798234" sldId="264"/>
            <ac:spMk id="2" creationId="{9E4460B2-EAEF-0288-C35B-152186712688}"/>
          </ac:spMkLst>
        </pc:spChg>
        <pc:spChg chg="mod">
          <ac:chgData name="Sajjan Adhikari" userId="S::sajjan.adhikari@infodev.com.np::a98541f7-95f9-45c0-9b82-f5486fec9333" providerId="AD" clId="Web-{BBBC8E77-2A41-449F-DC72-645C2C631BFF}" dt="2022-11-21T06:04:27.977" v="195" actId="20577"/>
          <ac:spMkLst>
            <pc:docMk/>
            <pc:sldMk cId="1720798234" sldId="264"/>
            <ac:spMk id="3" creationId="{70B5C474-E91F-A988-5DB7-D05F26249F83}"/>
          </ac:spMkLst>
        </pc:spChg>
      </pc:sldChg>
      <pc:sldChg chg="addSp delSp modSp new">
        <pc:chgData name="Sajjan Adhikari" userId="S::sajjan.adhikari@infodev.com.np::a98541f7-95f9-45c0-9b82-f5486fec9333" providerId="AD" clId="Web-{BBBC8E77-2A41-449F-DC72-645C2C631BFF}" dt="2022-11-21T05:42:51.655" v="101" actId="1076"/>
        <pc:sldMkLst>
          <pc:docMk/>
          <pc:sldMk cId="2466807311" sldId="265"/>
        </pc:sldMkLst>
        <pc:spChg chg="del">
          <ac:chgData name="Sajjan Adhikari" userId="S::sajjan.adhikari@infodev.com.np::a98541f7-95f9-45c0-9b82-f5486fec9333" providerId="AD" clId="Web-{BBBC8E77-2A41-449F-DC72-645C2C631BFF}" dt="2022-11-21T05:42:41.498" v="97"/>
          <ac:spMkLst>
            <pc:docMk/>
            <pc:sldMk cId="2466807311" sldId="265"/>
            <ac:spMk id="3" creationId="{D2E58FF6-50E6-69EF-B923-DCA0C83894CB}"/>
          </ac:spMkLst>
        </pc:spChg>
        <pc:picChg chg="add mod ord">
          <ac:chgData name="Sajjan Adhikari" userId="S::sajjan.adhikari@infodev.com.np::a98541f7-95f9-45c0-9b82-f5486fec9333" providerId="AD" clId="Web-{BBBC8E77-2A41-449F-DC72-645C2C631BFF}" dt="2022-11-21T05:42:51.655" v="101" actId="1076"/>
          <ac:picMkLst>
            <pc:docMk/>
            <pc:sldMk cId="2466807311" sldId="265"/>
            <ac:picMk id="4" creationId="{5C841C55-578E-A5B9-133A-32C8853F4C8E}"/>
          </ac:picMkLst>
        </pc:picChg>
      </pc:sldChg>
      <pc:sldChg chg="addSp delSp modSp new">
        <pc:chgData name="Sajjan Adhikari" userId="S::sajjan.adhikari@infodev.com.np::a98541f7-95f9-45c0-9b82-f5486fec9333" providerId="AD" clId="Web-{BBBC8E77-2A41-449F-DC72-645C2C631BFF}" dt="2022-11-21T05:44:31.439" v="106" actId="14100"/>
        <pc:sldMkLst>
          <pc:docMk/>
          <pc:sldMk cId="999799870" sldId="266"/>
        </pc:sldMkLst>
        <pc:spChg chg="del">
          <ac:chgData name="Sajjan Adhikari" userId="S::sajjan.adhikari@infodev.com.np::a98541f7-95f9-45c0-9b82-f5486fec9333" providerId="AD" clId="Web-{BBBC8E77-2A41-449F-DC72-645C2C631BFF}" dt="2022-11-21T05:44:26.533" v="103"/>
          <ac:spMkLst>
            <pc:docMk/>
            <pc:sldMk cId="999799870" sldId="266"/>
            <ac:spMk id="3" creationId="{15CAD178-F3EB-0467-824E-3490FB6C03DB}"/>
          </ac:spMkLst>
        </pc:spChg>
        <pc:picChg chg="add mod ord">
          <ac:chgData name="Sajjan Adhikari" userId="S::sajjan.adhikari@infodev.com.np::a98541f7-95f9-45c0-9b82-f5486fec9333" providerId="AD" clId="Web-{BBBC8E77-2A41-449F-DC72-645C2C631BFF}" dt="2022-11-21T05:44:31.439" v="106" actId="14100"/>
          <ac:picMkLst>
            <pc:docMk/>
            <pc:sldMk cId="999799870" sldId="266"/>
            <ac:picMk id="4" creationId="{04D84C22-683D-8FE8-2F9C-F07641F41EB3}"/>
          </ac:picMkLst>
        </pc:picChg>
      </pc:sldChg>
      <pc:sldChg chg="modSp new">
        <pc:chgData name="Sajjan Adhikari" userId="S::sajjan.adhikari@infodev.com.np::a98541f7-95f9-45c0-9b82-f5486fec9333" providerId="AD" clId="Web-{BBBC8E77-2A41-449F-DC72-645C2C631BFF}" dt="2022-11-21T06:06:45.247" v="213" actId="20577"/>
        <pc:sldMkLst>
          <pc:docMk/>
          <pc:sldMk cId="2258171598" sldId="267"/>
        </pc:sldMkLst>
        <pc:spChg chg="mod">
          <ac:chgData name="Sajjan Adhikari" userId="S::sajjan.adhikari@infodev.com.np::a98541f7-95f9-45c0-9b82-f5486fec9333" providerId="AD" clId="Web-{BBBC8E77-2A41-449F-DC72-645C2C631BFF}" dt="2022-11-21T06:06:45.247" v="213" actId="20577"/>
          <ac:spMkLst>
            <pc:docMk/>
            <pc:sldMk cId="2258171598" sldId="267"/>
            <ac:spMk id="3" creationId="{65A81AC8-D167-B67E-810B-10AFE280D754}"/>
          </ac:spMkLst>
        </pc:spChg>
      </pc:sldChg>
      <pc:sldChg chg="addSp delSp modSp new">
        <pc:chgData name="Sajjan Adhikari" userId="S::sajjan.adhikari@infodev.com.np::a98541f7-95f9-45c0-9b82-f5486fec9333" providerId="AD" clId="Web-{BBBC8E77-2A41-449F-DC72-645C2C631BFF}" dt="2022-11-21T06:07:50.390" v="217" actId="1076"/>
        <pc:sldMkLst>
          <pc:docMk/>
          <pc:sldMk cId="4011689779" sldId="268"/>
        </pc:sldMkLst>
        <pc:spChg chg="del">
          <ac:chgData name="Sajjan Adhikari" userId="S::sajjan.adhikari@infodev.com.np::a98541f7-95f9-45c0-9b82-f5486fec9333" providerId="AD" clId="Web-{BBBC8E77-2A41-449F-DC72-645C2C631BFF}" dt="2022-11-21T06:07:46.171" v="215"/>
          <ac:spMkLst>
            <pc:docMk/>
            <pc:sldMk cId="4011689779" sldId="268"/>
            <ac:spMk id="3" creationId="{E61E5FD3-FE73-06D3-AD4C-F926C456BCBF}"/>
          </ac:spMkLst>
        </pc:spChg>
        <pc:picChg chg="add mod ord">
          <ac:chgData name="Sajjan Adhikari" userId="S::sajjan.adhikari@infodev.com.np::a98541f7-95f9-45c0-9b82-f5486fec9333" providerId="AD" clId="Web-{BBBC8E77-2A41-449F-DC72-645C2C631BFF}" dt="2022-11-21T06:07:50.390" v="217" actId="1076"/>
          <ac:picMkLst>
            <pc:docMk/>
            <pc:sldMk cId="4011689779" sldId="268"/>
            <ac:picMk id="4" creationId="{91F7598E-7FDA-1B37-7D9F-C9D2A8E5ED4C}"/>
          </ac:picMkLst>
        </pc:picChg>
      </pc:sldChg>
      <pc:sldChg chg="modSp new">
        <pc:chgData name="Sajjan Adhikari" userId="S::sajjan.adhikari@infodev.com.np::a98541f7-95f9-45c0-9b82-f5486fec9333" providerId="AD" clId="Web-{BBBC8E77-2A41-449F-DC72-645C2C631BFF}" dt="2022-11-21T09:28:22.901" v="396" actId="20577"/>
        <pc:sldMkLst>
          <pc:docMk/>
          <pc:sldMk cId="4016145669" sldId="269"/>
        </pc:sldMkLst>
        <pc:spChg chg="mod">
          <ac:chgData name="Sajjan Adhikari" userId="S::sajjan.adhikari@infodev.com.np::a98541f7-95f9-45c0-9b82-f5486fec9333" providerId="AD" clId="Web-{BBBC8E77-2A41-449F-DC72-645C2C631BFF}" dt="2022-11-21T09:28:22.901" v="396" actId="20577"/>
          <ac:spMkLst>
            <pc:docMk/>
            <pc:sldMk cId="4016145669" sldId="269"/>
            <ac:spMk id="2" creationId="{C0117A78-911D-72BA-93E8-361E72CD5FAA}"/>
          </ac:spMkLst>
        </pc:spChg>
        <pc:spChg chg="mod">
          <ac:chgData name="Sajjan Adhikari" userId="S::sajjan.adhikari@infodev.com.np::a98541f7-95f9-45c0-9b82-f5486fec9333" providerId="AD" clId="Web-{BBBC8E77-2A41-449F-DC72-645C2C631BFF}" dt="2022-11-21T06:11:21.521" v="232" actId="20577"/>
          <ac:spMkLst>
            <pc:docMk/>
            <pc:sldMk cId="4016145669" sldId="269"/>
            <ac:spMk id="3" creationId="{2B58EA82-435D-BD9A-FD03-198B0626D360}"/>
          </ac:spMkLst>
        </pc:spChg>
      </pc:sldChg>
      <pc:sldChg chg="modSp new">
        <pc:chgData name="Sajjan Adhikari" userId="S::sajjan.adhikari@infodev.com.np::a98541f7-95f9-45c0-9b82-f5486fec9333" providerId="AD" clId="Web-{BBBC8E77-2A41-449F-DC72-645C2C631BFF}" dt="2022-11-21T09:28:27.354" v="397" actId="20577"/>
        <pc:sldMkLst>
          <pc:docMk/>
          <pc:sldMk cId="2609486528" sldId="270"/>
        </pc:sldMkLst>
        <pc:spChg chg="mod">
          <ac:chgData name="Sajjan Adhikari" userId="S::sajjan.adhikari@infodev.com.np::a98541f7-95f9-45c0-9b82-f5486fec9333" providerId="AD" clId="Web-{BBBC8E77-2A41-449F-DC72-645C2C631BFF}" dt="2022-11-21T09:28:27.354" v="397" actId="20577"/>
          <ac:spMkLst>
            <pc:docMk/>
            <pc:sldMk cId="2609486528" sldId="270"/>
            <ac:spMk id="2" creationId="{666BABDE-B471-0DA1-3C26-A2751A867A70}"/>
          </ac:spMkLst>
        </pc:spChg>
        <pc:spChg chg="mod">
          <ac:chgData name="Sajjan Adhikari" userId="S::sajjan.adhikari@infodev.com.np::a98541f7-95f9-45c0-9b82-f5486fec9333" providerId="AD" clId="Web-{BBBC8E77-2A41-449F-DC72-645C2C631BFF}" dt="2022-11-21T09:02:49.236" v="359" actId="1076"/>
          <ac:spMkLst>
            <pc:docMk/>
            <pc:sldMk cId="2609486528" sldId="270"/>
            <ac:spMk id="3" creationId="{B064725C-CADC-2D61-BA1C-BC5AA21EA98A}"/>
          </ac:spMkLst>
        </pc:spChg>
      </pc:sldChg>
      <pc:sldChg chg="modSp new">
        <pc:chgData name="Sajjan Adhikari" userId="S::sajjan.adhikari@infodev.com.np::a98541f7-95f9-45c0-9b82-f5486fec9333" providerId="AD" clId="Web-{BBBC8E77-2A41-449F-DC72-645C2C631BFF}" dt="2022-11-21T09:02:42.768" v="358" actId="20577"/>
        <pc:sldMkLst>
          <pc:docMk/>
          <pc:sldMk cId="2052954241" sldId="271"/>
        </pc:sldMkLst>
        <pc:spChg chg="mod">
          <ac:chgData name="Sajjan Adhikari" userId="S::sajjan.adhikari@infodev.com.np::a98541f7-95f9-45c0-9b82-f5486fec9333" providerId="AD" clId="Web-{BBBC8E77-2A41-449F-DC72-645C2C631BFF}" dt="2022-11-21T09:02:42.768" v="358" actId="20577"/>
          <ac:spMkLst>
            <pc:docMk/>
            <pc:sldMk cId="2052954241" sldId="271"/>
            <ac:spMk id="3" creationId="{D8D63C67-F188-C174-C7DE-3BC409B9E677}"/>
          </ac:spMkLst>
        </pc:spChg>
      </pc:sldChg>
    </pc:docChg>
  </pc:docChgLst>
  <pc:docChgLst>
    <pc:chgData name="Sajjan Adhikari" userId="S::sajjan.adhikari@infodev.com.np::a98541f7-95f9-45c0-9b82-f5486fec9333" providerId="AD" clId="Web-{CD9303D8-62C7-FB5D-56CD-4D0C4A74D35B}"/>
    <pc:docChg chg="addSld modSld">
      <pc:chgData name="Sajjan Adhikari" userId="S::sajjan.adhikari@infodev.com.np::a98541f7-95f9-45c0-9b82-f5486fec9333" providerId="AD" clId="Web-{CD9303D8-62C7-FB5D-56CD-4D0C4A74D35B}" dt="2022-11-22T10:51:36.890" v="294" actId="20577"/>
      <pc:docMkLst>
        <pc:docMk/>
      </pc:docMkLst>
      <pc:sldChg chg="addSp delSp modSp mod setBg addAnim delAnim setClrOvrMap">
        <pc:chgData name="Sajjan Adhikari" userId="S::sajjan.adhikari@infodev.com.np::a98541f7-95f9-45c0-9b82-f5486fec9333" providerId="AD" clId="Web-{CD9303D8-62C7-FB5D-56CD-4D0C4A74D35B}" dt="2022-11-22T10:49:38.387" v="269"/>
        <pc:sldMkLst>
          <pc:docMk/>
          <pc:sldMk cId="109857222" sldId="256"/>
        </pc:sldMkLst>
        <pc:spChg chg="mod">
          <ac:chgData name="Sajjan Adhikari" userId="S::sajjan.adhikari@infodev.com.np::a98541f7-95f9-45c0-9b82-f5486fec9333" providerId="AD" clId="Web-{CD9303D8-62C7-FB5D-56CD-4D0C4A74D35B}" dt="2022-11-22T10:49:38.387" v="26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49:38.387" v="2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49:38.356" v="266"/>
          <ac:spMkLst>
            <pc:docMk/>
            <pc:sldMk cId="109857222" sldId="256"/>
            <ac:spMk id="9" creationId="{87CC2527-562A-4F69-B487-4371E5B243E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49:38.387" v="267"/>
          <ac:spMkLst>
            <pc:docMk/>
            <pc:sldMk cId="109857222" sldId="256"/>
            <ac:spMk id="13" creationId="{E49CC64F-7275-4E33-961B-0C5CDC439875}"/>
          </ac:spMkLst>
        </pc:spChg>
        <pc:picChg chg="add del">
          <ac:chgData name="Sajjan Adhikari" userId="S::sajjan.adhikari@infodev.com.np::a98541f7-95f9-45c0-9b82-f5486fec9333" providerId="AD" clId="Web-{CD9303D8-62C7-FB5D-56CD-4D0C4A74D35B}" dt="2022-11-22T10:49:38.356" v="266"/>
          <ac:picMkLst>
            <pc:docMk/>
            <pc:sldMk cId="109857222" sldId="256"/>
            <ac:picMk id="5" creationId="{E34D866C-2623-07FD-FF40-2F71C260FBF7}"/>
          </ac:picMkLst>
        </pc:picChg>
        <pc:picChg chg="add">
          <ac:chgData name="Sajjan Adhikari" userId="S::sajjan.adhikari@infodev.com.np::a98541f7-95f9-45c0-9b82-f5486fec9333" providerId="AD" clId="Web-{CD9303D8-62C7-FB5D-56CD-4D0C4A74D35B}" dt="2022-11-22T10:49:38.387" v="267"/>
          <ac:picMkLst>
            <pc:docMk/>
            <pc:sldMk cId="109857222" sldId="256"/>
            <ac:picMk id="14" creationId="{588D4144-9A45-A38C-B978-0F1A28F12590}"/>
          </ac:picMkLst>
        </pc:picChg>
        <pc:cxnChg chg="add del">
          <ac:chgData name="Sajjan Adhikari" userId="S::sajjan.adhikari@infodev.com.np::a98541f7-95f9-45c0-9b82-f5486fec9333" providerId="AD" clId="Web-{CD9303D8-62C7-FB5D-56CD-4D0C4A74D35B}" dt="2022-11-22T10:49:38.356" v="266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49:55.763" v="270"/>
        <pc:sldMkLst>
          <pc:docMk/>
          <pc:sldMk cId="1443656419" sldId="272"/>
        </pc:sldMkLst>
        <pc:spChg chg="mo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2" creationId="{D01DAD6A-8562-2B08-F60F-5D6DF5128961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3" creationId="{9AE51EAD-E0CC-BA21-1C68-41499873FF6C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49:55.763" v="270"/>
          <ac:spMkLst>
            <pc:docMk/>
            <pc:sldMk cId="1443656419" sldId="272"/>
            <ac:spMk id="16" creationId="{53E5B1A8-3AC9-4BD1-9BBC-78CA94F2D1BA}"/>
          </ac:spMkLst>
        </pc:sp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00.403" v="271"/>
        <pc:sldMkLst>
          <pc:docMk/>
          <pc:sldMk cId="991836527" sldId="273"/>
        </pc:sldMkLst>
        <pc:spChg chg="mo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2" creationId="{098F39BD-0F4B-1B0F-E83B-A1DCEE9E0E1B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3" creationId="{6A6A1D85-F401-C580-F292-715F96EC7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00.403" v="271"/>
          <ac:spMkLst>
            <pc:docMk/>
            <pc:sldMk cId="991836527" sldId="273"/>
            <ac:spMk id="16" creationId="{53E5B1A8-3AC9-4BD1-9BBC-78CA94F2D1BA}"/>
          </ac:spMkLst>
        </pc:sp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20.716" v="274"/>
        <pc:sldMkLst>
          <pc:docMk/>
          <pc:sldMk cId="1324622687" sldId="274"/>
        </pc:sldMkLst>
        <pc:spChg chg="mo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2" creationId="{7374C918-23BE-C6F9-C565-12118132A9DE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3" creationId="{33E59342-9742-B032-B731-C561C481D022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0.716" v="274"/>
          <ac:spMkLst>
            <pc:docMk/>
            <pc:sldMk cId="1324622687" sldId="274"/>
            <ac:spMk id="16" creationId="{53E5B1A8-3AC9-4BD1-9BBC-78CA94F2D1BA}"/>
          </ac:spMkLst>
        </pc:spChg>
      </pc:sldChg>
      <pc:sldChg chg="addSp delSp modSp new mod setBg">
        <pc:chgData name="Sajjan Adhikari" userId="S::sajjan.adhikari@infodev.com.np::a98541f7-95f9-45c0-9b82-f5486fec9333" providerId="AD" clId="Web-{CD9303D8-62C7-FB5D-56CD-4D0C4A74D35B}" dt="2022-11-22T10:50:16.482" v="273"/>
        <pc:sldMkLst>
          <pc:docMk/>
          <pc:sldMk cId="721855074" sldId="275"/>
        </pc:sldMkLst>
        <pc:spChg chg="add del">
          <ac:chgData name="Sajjan Adhikari" userId="S::sajjan.adhikari@infodev.com.np::a98541f7-95f9-45c0-9b82-f5486fec9333" providerId="AD" clId="Web-{CD9303D8-62C7-FB5D-56CD-4D0C4A74D35B}" dt="2022-11-22T06:00:36.185" v="74"/>
          <ac:spMkLst>
            <pc:docMk/>
            <pc:sldMk cId="721855074" sldId="275"/>
            <ac:spMk id="2" creationId="{CE07E44B-313C-FCB6-C764-AEB234F460B9}"/>
          </ac:spMkLst>
        </pc:spChg>
        <pc:spChg chg="del">
          <ac:chgData name="Sajjan Adhikari" userId="S::sajjan.adhikari@infodev.com.np::a98541f7-95f9-45c0-9b82-f5486fec9333" providerId="AD" clId="Web-{CD9303D8-62C7-FB5D-56CD-4D0C4A74D35B}" dt="2022-11-22T06:00:20.653" v="71"/>
          <ac:spMkLst>
            <pc:docMk/>
            <pc:sldMk cId="721855074" sldId="275"/>
            <ac:spMk id="3" creationId="{B57D1104-0A70-AC1C-D351-8C9AFDEEA62E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16.482" v="273"/>
          <ac:spMkLst>
            <pc:docMk/>
            <pc:sldMk cId="721855074" sldId="275"/>
            <ac:spMk id="8" creationId="{B2CD59DF-AF89-606A-8043-DB807AA998F3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16.482" v="273"/>
          <ac:spMkLst>
            <pc:docMk/>
            <pc:sldMk cId="721855074" sldId="275"/>
            <ac:spMk id="11" creationId="{0CCC4BA0-1298-4DBD-86F1-B51D8C9D3437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16.482" v="273"/>
          <ac:spMkLst>
            <pc:docMk/>
            <pc:sldMk cId="721855074" sldId="275"/>
            <ac:spMk id="13" creationId="{EEBF1590-3B36-48EE-A89D-3B6F3CB256AB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16.482" v="273"/>
          <ac:spMkLst>
            <pc:docMk/>
            <pc:sldMk cId="721855074" sldId="275"/>
            <ac:spMk id="15" creationId="{AC8F6C8C-AB5A-4548-942D-E3FD40ACBC49}"/>
          </ac:spMkLst>
        </pc:spChg>
        <pc:picChg chg="add mod ord">
          <ac:chgData name="Sajjan Adhikari" userId="S::sajjan.adhikari@infodev.com.np::a98541f7-95f9-45c0-9b82-f5486fec9333" providerId="AD" clId="Web-{CD9303D8-62C7-FB5D-56CD-4D0C4A74D35B}" dt="2022-11-22T10:50:16.482" v="273"/>
          <ac:picMkLst>
            <pc:docMk/>
            <pc:sldMk cId="721855074" sldId="275"/>
            <ac:picMk id="4" creationId="{00474FB2-965E-FEE8-3DD0-4452D172EFFB}"/>
          </ac:picMkLst>
        </pc:picChg>
      </pc:sldChg>
      <pc:sldChg chg="addSp delSp modSp new">
        <pc:chgData name="Sajjan Adhikari" userId="S::sajjan.adhikari@infodev.com.np::a98541f7-95f9-45c0-9b82-f5486fec9333" providerId="AD" clId="Web-{CD9303D8-62C7-FB5D-56CD-4D0C4A74D35B}" dt="2022-11-22T06:01:20.593" v="83" actId="14100"/>
        <pc:sldMkLst>
          <pc:docMk/>
          <pc:sldMk cId="807349721" sldId="276"/>
        </pc:sldMkLst>
        <pc:spChg chg="del">
          <ac:chgData name="Sajjan Adhikari" userId="S::sajjan.adhikari@infodev.com.np::a98541f7-95f9-45c0-9b82-f5486fec9333" providerId="AD" clId="Web-{CD9303D8-62C7-FB5D-56CD-4D0C4A74D35B}" dt="2022-11-22T06:01:13.233" v="80"/>
          <ac:spMkLst>
            <pc:docMk/>
            <pc:sldMk cId="807349721" sldId="276"/>
            <ac:spMk id="2" creationId="{4C6900C0-7421-7293-C777-81C12813D91C}"/>
          </ac:spMkLst>
        </pc:spChg>
        <pc:spChg chg="del">
          <ac:chgData name="Sajjan Adhikari" userId="S::sajjan.adhikari@infodev.com.np::a98541f7-95f9-45c0-9b82-f5486fec9333" providerId="AD" clId="Web-{CD9303D8-62C7-FB5D-56CD-4D0C4A74D35B}" dt="2022-11-22T06:01:08.702" v="79"/>
          <ac:spMkLst>
            <pc:docMk/>
            <pc:sldMk cId="807349721" sldId="276"/>
            <ac:spMk id="3" creationId="{FD096B1B-28AC-033B-C488-9E2FA223A7F8}"/>
          </ac:spMkLst>
        </pc:spChg>
        <pc:picChg chg="add mod ord">
          <ac:chgData name="Sajjan Adhikari" userId="S::sajjan.adhikari@infodev.com.np::a98541f7-95f9-45c0-9b82-f5486fec9333" providerId="AD" clId="Web-{CD9303D8-62C7-FB5D-56CD-4D0C4A74D35B}" dt="2022-11-22T06:01:20.593" v="83" actId="14100"/>
          <ac:picMkLst>
            <pc:docMk/>
            <pc:sldMk cId="807349721" sldId="276"/>
            <ac:picMk id="4" creationId="{6D2D20C2-4135-8470-35B3-E7F035887CF2}"/>
          </ac:picMkLst>
        </pc:pic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24.842" v="275"/>
        <pc:sldMkLst>
          <pc:docMk/>
          <pc:sldMk cId="727432114" sldId="277"/>
        </pc:sldMkLst>
        <pc:spChg chg="mo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2" creationId="{B9293C1C-54B1-5EC3-015C-44AC348653DB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3" creationId="{1D52AA84-B0EA-717E-3A46-66A9E98D94F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4.842" v="275"/>
          <ac:spMkLst>
            <pc:docMk/>
            <pc:sldMk cId="727432114" sldId="277"/>
            <ac:spMk id="16" creationId="{53E5B1A8-3AC9-4BD1-9BBC-78CA94F2D1BA}"/>
          </ac:spMkLst>
        </pc:sp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28.263" v="276"/>
        <pc:sldMkLst>
          <pc:docMk/>
          <pc:sldMk cId="1093196917" sldId="278"/>
        </pc:sldMkLst>
        <pc:spChg chg="mo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2" creationId="{5EADE7A6-9114-8B93-D731-9BDC39B4936B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3" creationId="{F9201178-70D1-8FC2-A152-64D1F8320896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28.263" v="276"/>
          <ac:spMkLst>
            <pc:docMk/>
            <pc:sldMk cId="1093196917" sldId="278"/>
            <ac:spMk id="16" creationId="{53E5B1A8-3AC9-4BD1-9BBC-78CA94F2D1BA}"/>
          </ac:spMkLst>
        </pc:spChg>
      </pc:sldChg>
      <pc:sldChg chg="addSp delSp modSp new mod setBg">
        <pc:chgData name="Sajjan Adhikari" userId="S::sajjan.adhikari@infodev.com.np::a98541f7-95f9-45c0-9b82-f5486fec9333" providerId="AD" clId="Web-{CD9303D8-62C7-FB5D-56CD-4D0C4A74D35B}" dt="2022-11-22T10:50:37.779" v="278"/>
        <pc:sldMkLst>
          <pc:docMk/>
          <pc:sldMk cId="144645022" sldId="279"/>
        </pc:sldMkLst>
        <pc:spChg chg="mod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2" creationId="{BD512775-3733-899C-4C3E-833986774743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3" creationId="{D1400568-88BB-F61B-A1C1-D2A9A6A112B1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9" creationId="{12609869-9E80-471B-A487-A53288E0E791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11" creationId="{7004738A-9D34-43E8-97D2-CA0EED4F8BE0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13" creationId="{B8B8D07F-F13E-443E-BA68-2D26672D76B9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15" creationId="{2813A4FA-24A5-41ED-A534-3807D1B2F344}"/>
          </ac:spMkLst>
        </pc:spChg>
        <pc:spChg chg="add del">
          <ac:chgData name="Sajjan Adhikari" userId="S::sajjan.adhikari@infodev.com.np::a98541f7-95f9-45c0-9b82-f5486fec9333" providerId="AD" clId="Web-{CD9303D8-62C7-FB5D-56CD-4D0C4A74D35B}" dt="2022-11-22T10:50:37.779" v="278"/>
          <ac:spMkLst>
            <pc:docMk/>
            <pc:sldMk cId="144645022" sldId="279"/>
            <ac:spMk id="17" creationId="{C3944F27-CA70-4E84-A51A-E6BF89558979}"/>
          </ac:spMkLst>
        </pc:spChg>
        <pc:picChg chg="add mod">
          <ac:chgData name="Sajjan Adhikari" userId="S::sajjan.adhikari@infodev.com.np::a98541f7-95f9-45c0-9b82-f5486fec9333" providerId="AD" clId="Web-{CD9303D8-62C7-FB5D-56CD-4D0C4A74D35B}" dt="2022-11-22T10:50:37.779" v="278"/>
          <ac:picMkLst>
            <pc:docMk/>
            <pc:sldMk cId="144645022" sldId="279"/>
            <ac:picMk id="4" creationId="{38FB2DC1-9C9D-5CDD-690C-F6E46A883972}"/>
          </ac:picMkLst>
        </pc:pic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42.311" v="279"/>
        <pc:sldMkLst>
          <pc:docMk/>
          <pc:sldMk cId="914366302" sldId="280"/>
        </pc:sldMkLst>
        <pc:spChg chg="mo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2" creationId="{57A1BEB3-FF86-A187-E209-FED066344B82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3" creationId="{5021F890-EE69-1AD4-B211-0CD08B1E0A91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2.311" v="279"/>
          <ac:spMkLst>
            <pc:docMk/>
            <pc:sldMk cId="914366302" sldId="280"/>
            <ac:spMk id="16" creationId="{53E5B1A8-3AC9-4BD1-9BBC-78CA94F2D1BA}"/>
          </ac:spMkLst>
        </pc:sp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51.889" v="281"/>
        <pc:sldMkLst>
          <pc:docMk/>
          <pc:sldMk cId="3513692634" sldId="281"/>
        </pc:sldMkLst>
        <pc:spChg chg="mo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2" creationId="{4FA51AF6-71B1-17DB-5A91-599D13CE8C7F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3" creationId="{38127FEC-9C6F-1421-628D-00A45286323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51.889" v="281"/>
          <ac:spMkLst>
            <pc:docMk/>
            <pc:sldMk cId="3513692634" sldId="281"/>
            <ac:spMk id="16" creationId="{53E5B1A8-3AC9-4BD1-9BBC-78CA94F2D1BA}"/>
          </ac:spMkLst>
        </pc:sp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0:46.514" v="280"/>
        <pc:sldMkLst>
          <pc:docMk/>
          <pc:sldMk cId="517045372" sldId="282"/>
        </pc:sldMkLst>
        <pc:spChg chg="mo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2" creationId="{C9C948BD-214C-C0E3-4552-EBF345584013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3" creationId="{10221885-1172-6AF4-6C40-2EB8A511CACA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8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10" creationId="{3B2E3793-BFE6-45A2-9B7B-E18844431C9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12" creationId="{BC4C4868-CB8F-4AF9-9CDB-8108F2C19B6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14" creationId="{375E0459-6403-40CD-989D-56A4407CA12E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0:46.514" v="280"/>
          <ac:spMkLst>
            <pc:docMk/>
            <pc:sldMk cId="517045372" sldId="282"/>
            <ac:spMk id="16" creationId="{53E5B1A8-3AC9-4BD1-9BBC-78CA94F2D1BA}"/>
          </ac:spMkLst>
        </pc:spChg>
      </pc:sldChg>
      <pc:sldChg chg="addSp delSp modSp new mod setBg">
        <pc:chgData name="Sajjan Adhikari" userId="S::sajjan.adhikari@infodev.com.np::a98541f7-95f9-45c0-9b82-f5486fec9333" providerId="AD" clId="Web-{CD9303D8-62C7-FB5D-56CD-4D0C4A74D35B}" dt="2022-11-22T10:23:16.870" v="257"/>
        <pc:sldMkLst>
          <pc:docMk/>
          <pc:sldMk cId="3786962716" sldId="283"/>
        </pc:sldMkLst>
        <pc:spChg chg="del">
          <ac:chgData name="Sajjan Adhikari" userId="S::sajjan.adhikari@infodev.com.np::a98541f7-95f9-45c0-9b82-f5486fec9333" providerId="AD" clId="Web-{CD9303D8-62C7-FB5D-56CD-4D0C4A74D35B}" dt="2022-11-22T10:23:13.135" v="256"/>
          <ac:spMkLst>
            <pc:docMk/>
            <pc:sldMk cId="3786962716" sldId="283"/>
            <ac:spMk id="2" creationId="{F8654A37-1B4B-FC22-2AE6-9DA9CFAA5898}"/>
          </ac:spMkLst>
        </pc:spChg>
        <pc:spChg chg="del">
          <ac:chgData name="Sajjan Adhikari" userId="S::sajjan.adhikari@infodev.com.np::a98541f7-95f9-45c0-9b82-f5486fec9333" providerId="AD" clId="Web-{CD9303D8-62C7-FB5D-56CD-4D0C4A74D35B}" dt="2022-11-22T10:22:56.072" v="252"/>
          <ac:spMkLst>
            <pc:docMk/>
            <pc:sldMk cId="3786962716" sldId="283"/>
            <ac:spMk id="3" creationId="{552E7B98-271C-0DC2-9D8E-813EFB9CBC31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23:16.870" v="257"/>
          <ac:spMkLst>
            <pc:docMk/>
            <pc:sldMk cId="3786962716" sldId="283"/>
            <ac:spMk id="9" creationId="{AB8C311F-7253-4AED-9701-7FC0708C41C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23:16.870" v="257"/>
          <ac:spMkLst>
            <pc:docMk/>
            <pc:sldMk cId="3786962716" sldId="283"/>
            <ac:spMk id="11" creationId="{E2384209-CB15-4CDF-9D31-C44FD9A3F20D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23:16.870" v="257"/>
          <ac:spMkLst>
            <pc:docMk/>
            <pc:sldMk cId="3786962716" sldId="283"/>
            <ac:spMk id="13" creationId="{2633B3B5-CC90-43F0-8714-D31D1F3F0209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23:16.870" v="257"/>
          <ac:spMkLst>
            <pc:docMk/>
            <pc:sldMk cId="3786962716" sldId="283"/>
            <ac:spMk id="15" creationId="{A8D57A06-A426-446D-B02C-A2DC6B62E45E}"/>
          </ac:spMkLst>
        </pc:spChg>
        <pc:picChg chg="add mod ord">
          <ac:chgData name="Sajjan Adhikari" userId="S::sajjan.adhikari@infodev.com.np::a98541f7-95f9-45c0-9b82-f5486fec9333" providerId="AD" clId="Web-{CD9303D8-62C7-FB5D-56CD-4D0C4A74D35B}" dt="2022-11-22T10:23:16.870" v="257"/>
          <ac:picMkLst>
            <pc:docMk/>
            <pc:sldMk cId="3786962716" sldId="283"/>
            <ac:picMk id="4" creationId="{892202C7-9BC8-2F64-323A-59CC93EF5C14}"/>
          </ac:picMkLst>
        </pc:picChg>
      </pc:sldChg>
      <pc:sldChg chg="addSp modSp new mod setBg">
        <pc:chgData name="Sajjan Adhikari" userId="S::sajjan.adhikari@infodev.com.np::a98541f7-95f9-45c0-9b82-f5486fec9333" providerId="AD" clId="Web-{CD9303D8-62C7-FB5D-56CD-4D0C4A74D35B}" dt="2022-11-22T10:51:36.890" v="294" actId="20577"/>
        <pc:sldMkLst>
          <pc:docMk/>
          <pc:sldMk cId="4137341214" sldId="284"/>
        </pc:sldMkLst>
        <pc:spChg chg="mod">
          <ac:chgData name="Sajjan Adhikari" userId="S::sajjan.adhikari@infodev.com.np::a98541f7-95f9-45c0-9b82-f5486fec9333" providerId="AD" clId="Web-{CD9303D8-62C7-FB5D-56CD-4D0C4A74D35B}" dt="2022-11-22T10:51:25.608" v="289"/>
          <ac:spMkLst>
            <pc:docMk/>
            <pc:sldMk cId="4137341214" sldId="284"/>
            <ac:spMk id="2" creationId="{BBC936E8-F6C5-0522-ADE4-8F293605054A}"/>
          </ac:spMkLst>
        </pc:spChg>
        <pc:spChg chg="mod">
          <ac:chgData name="Sajjan Adhikari" userId="S::sajjan.adhikari@infodev.com.np::a98541f7-95f9-45c0-9b82-f5486fec9333" providerId="AD" clId="Web-{CD9303D8-62C7-FB5D-56CD-4D0C4A74D35B}" dt="2022-11-22T10:51:36.890" v="294" actId="20577"/>
          <ac:spMkLst>
            <pc:docMk/>
            <pc:sldMk cId="4137341214" sldId="284"/>
            <ac:spMk id="3" creationId="{5038C215-AB7E-E1D1-9EE9-5A1ED973E8A7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1:25.608" v="289"/>
          <ac:spMkLst>
            <pc:docMk/>
            <pc:sldMk cId="4137341214" sldId="284"/>
            <ac:spMk id="10" creationId="{1B15ED52-F352-441B-82BF-E0EA34836D08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1:25.608" v="289"/>
          <ac:spMkLst>
            <pc:docMk/>
            <pc:sldMk cId="4137341214" sldId="284"/>
            <ac:spMk id="12" creationId="{61707E60-CEC9-4661-AA82-69242EB4BDC3}"/>
          </ac:spMkLst>
        </pc:spChg>
        <pc:spChg chg="add">
          <ac:chgData name="Sajjan Adhikari" userId="S::sajjan.adhikari@infodev.com.np::a98541f7-95f9-45c0-9b82-f5486fec9333" providerId="AD" clId="Web-{CD9303D8-62C7-FB5D-56CD-4D0C4A74D35B}" dt="2022-11-22T10:51:25.608" v="289"/>
          <ac:spMkLst>
            <pc:docMk/>
            <pc:sldMk cId="4137341214" sldId="284"/>
            <ac:spMk id="14" creationId="{8F035CD8-AE30-4146-96F2-036B0CE5E4F3}"/>
          </ac:spMkLst>
        </pc:spChg>
        <pc:picChg chg="add">
          <ac:chgData name="Sajjan Adhikari" userId="S::sajjan.adhikari@infodev.com.np::a98541f7-95f9-45c0-9b82-f5486fec9333" providerId="AD" clId="Web-{CD9303D8-62C7-FB5D-56CD-4D0C4A74D35B}" dt="2022-11-22T10:51:25.608" v="289"/>
          <ac:picMkLst>
            <pc:docMk/>
            <pc:sldMk cId="4137341214" sldId="284"/>
            <ac:picMk id="7" creationId="{F8BE4668-03B7-41AE-963B-9721F9CB9359}"/>
          </ac:picMkLst>
        </pc:picChg>
      </pc:sldChg>
    </pc:docChg>
  </pc:docChgLst>
  <pc:docChgLst>
    <pc:chgData name="Sajjan Adhikari" userId="S::sajjan.adhikari@infodev.com.np::a98541f7-95f9-45c0-9b82-f5486fec9333" providerId="AD" clId="Web-{EC65A8EE-A6F3-7599-2B27-343753F0DF2E}"/>
    <pc:docChg chg="addSld modSld">
      <pc:chgData name="Sajjan Adhikari" userId="S::sajjan.adhikari@infodev.com.np::a98541f7-95f9-45c0-9b82-f5486fec9333" providerId="AD" clId="Web-{EC65A8EE-A6F3-7599-2B27-343753F0DF2E}" dt="2022-11-21T04:38:19.639" v="223" actId="20577"/>
      <pc:docMkLst>
        <pc:docMk/>
      </pc:docMkLst>
      <pc:sldChg chg="modSp add replId">
        <pc:chgData name="Sajjan Adhikari" userId="S::sajjan.adhikari@infodev.com.np::a98541f7-95f9-45c0-9b82-f5486fec9333" providerId="AD" clId="Web-{EC65A8EE-A6F3-7599-2B27-343753F0DF2E}" dt="2022-11-21T04:13:46.191" v="152" actId="20577"/>
        <pc:sldMkLst>
          <pc:docMk/>
          <pc:sldMk cId="3563068596" sldId="257"/>
        </pc:sldMkLst>
        <pc:spChg chg="mod">
          <ac:chgData name="Sajjan Adhikari" userId="S::sajjan.adhikari@infodev.com.np::a98541f7-95f9-45c0-9b82-f5486fec9333" providerId="AD" clId="Web-{EC65A8EE-A6F3-7599-2B27-343753F0DF2E}" dt="2022-11-21T04:07:24.012" v="92" actId="20577"/>
          <ac:spMkLst>
            <pc:docMk/>
            <pc:sldMk cId="3563068596" sldId="257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EC65A8EE-A6F3-7599-2B27-343753F0DF2E}" dt="2022-11-21T04:13:46.191" v="152" actId="20577"/>
          <ac:spMkLst>
            <pc:docMk/>
            <pc:sldMk cId="3563068596" sldId="257"/>
            <ac:spMk id="3" creationId="{00000000-0000-0000-0000-000000000000}"/>
          </ac:spMkLst>
        </pc:spChg>
      </pc:sldChg>
      <pc:sldChg chg="add replId">
        <pc:chgData name="Sajjan Adhikari" userId="S::sajjan.adhikari@infodev.com.np::a98541f7-95f9-45c0-9b82-f5486fec9333" providerId="AD" clId="Web-{EC65A8EE-A6F3-7599-2B27-343753F0DF2E}" dt="2022-11-21T04:07:00.106" v="77"/>
        <pc:sldMkLst>
          <pc:docMk/>
          <pc:sldMk cId="1374640206" sldId="258"/>
        </pc:sldMkLst>
      </pc:sldChg>
      <pc:sldChg chg="modSp add replId">
        <pc:chgData name="Sajjan Adhikari" userId="S::sajjan.adhikari@infodev.com.np::a98541f7-95f9-45c0-9b82-f5486fec9333" providerId="AD" clId="Web-{EC65A8EE-A6F3-7599-2B27-343753F0DF2E}" dt="2022-11-21T04:22:31.544" v="190" actId="20577"/>
        <pc:sldMkLst>
          <pc:docMk/>
          <pc:sldMk cId="4060609923" sldId="259"/>
        </pc:sldMkLst>
        <pc:spChg chg="mod">
          <ac:chgData name="Sajjan Adhikari" userId="S::sajjan.adhikari@infodev.com.np::a98541f7-95f9-45c0-9b82-f5486fec9333" providerId="AD" clId="Web-{EC65A8EE-A6F3-7599-2B27-343753F0DF2E}" dt="2022-11-21T04:22:31.544" v="190" actId="20577"/>
          <ac:spMkLst>
            <pc:docMk/>
            <pc:sldMk cId="4060609923" sldId="259"/>
            <ac:spMk id="3" creationId="{00000000-0000-0000-0000-000000000000}"/>
          </ac:spMkLst>
        </pc:spChg>
      </pc:sldChg>
      <pc:sldChg chg="modSp add replId">
        <pc:chgData name="Sajjan Adhikari" userId="S::sajjan.adhikari@infodev.com.np::a98541f7-95f9-45c0-9b82-f5486fec9333" providerId="AD" clId="Web-{EC65A8EE-A6F3-7599-2B27-343753F0DF2E}" dt="2022-11-21T04:28:27.629" v="200" actId="20577"/>
        <pc:sldMkLst>
          <pc:docMk/>
          <pc:sldMk cId="1160574691" sldId="260"/>
        </pc:sldMkLst>
        <pc:spChg chg="mod">
          <ac:chgData name="Sajjan Adhikari" userId="S::sajjan.adhikari@infodev.com.np::a98541f7-95f9-45c0-9b82-f5486fec9333" providerId="AD" clId="Web-{EC65A8EE-A6F3-7599-2B27-343753F0DF2E}" dt="2022-11-21T04:22:44.716" v="198" actId="20577"/>
          <ac:spMkLst>
            <pc:docMk/>
            <pc:sldMk cId="1160574691" sldId="260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EC65A8EE-A6F3-7599-2B27-343753F0DF2E}" dt="2022-11-21T04:28:27.629" v="200" actId="20577"/>
          <ac:spMkLst>
            <pc:docMk/>
            <pc:sldMk cId="1160574691" sldId="260"/>
            <ac:spMk id="3" creationId="{00000000-0000-0000-0000-000000000000}"/>
          </ac:spMkLst>
        </pc:spChg>
      </pc:sldChg>
      <pc:sldChg chg="modSp add replId">
        <pc:chgData name="Sajjan Adhikari" userId="S::sajjan.adhikari@infodev.com.np::a98541f7-95f9-45c0-9b82-f5486fec9333" providerId="AD" clId="Web-{EC65A8EE-A6F3-7599-2B27-343753F0DF2E}" dt="2022-11-21T04:38:19.639" v="223" actId="20577"/>
        <pc:sldMkLst>
          <pc:docMk/>
          <pc:sldMk cId="1673764923" sldId="261"/>
        </pc:sldMkLst>
        <pc:spChg chg="mod">
          <ac:chgData name="Sajjan Adhikari" userId="S::sajjan.adhikari@infodev.com.np::a98541f7-95f9-45c0-9b82-f5486fec9333" providerId="AD" clId="Web-{EC65A8EE-A6F3-7599-2B27-343753F0DF2E}" dt="2022-11-21T04:35:04.714" v="209" actId="20577"/>
          <ac:spMkLst>
            <pc:docMk/>
            <pc:sldMk cId="1673764923" sldId="261"/>
            <ac:spMk id="2" creationId="{00000000-0000-0000-0000-000000000000}"/>
          </ac:spMkLst>
        </pc:spChg>
        <pc:spChg chg="mod">
          <ac:chgData name="Sajjan Adhikari" userId="S::sajjan.adhikari@infodev.com.np::a98541f7-95f9-45c0-9b82-f5486fec9333" providerId="AD" clId="Web-{EC65A8EE-A6F3-7599-2B27-343753F0DF2E}" dt="2022-11-21T04:38:19.639" v="223" actId="20577"/>
          <ac:spMkLst>
            <pc:docMk/>
            <pc:sldMk cId="1673764923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>
                <a:ea typeface="Calibri Light"/>
                <a:cs typeface="Calibri Light"/>
              </a:rPr>
              <a:t>Word Embeddings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ea typeface="Calibri"/>
                <a:cs typeface="Calibri"/>
              </a:rPr>
              <a:t>- Sajjan Adhikari</a:t>
            </a:r>
            <a:endParaRPr lang="en-US" sz="200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88D4144-9A45-A38C-B978-0F1A28F12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2" r="950" b="1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880B-7401-FA72-A608-D3EEAF32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5960-1108-E2D5-B57E-5800B7B0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 stands for Term Frequency Inverse Document Frequency of records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can be defined as the calculation of how relevant a word in a series or corpus is to a text.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meaning increases proportionally to the number of times in the text a word appears 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but is compensated by the word frequency in the corpus (data-set)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108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C474-E91F-A988-5DB7-D05F2624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359134"/>
            <a:ext cx="10515600" cy="6105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common words in in a document are ranked low if they appear many times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term frequency</a:t>
            </a:r>
            <a:r>
              <a:rPr lang="en-US" dirty="0">
                <a:ea typeface="+mn-lt"/>
                <a:cs typeface="+mn-lt"/>
              </a:rPr>
              <a:t> of a word in a document is calculated 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by  raw count of instances a word appears in a document.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inverse document frequency</a:t>
            </a:r>
            <a:r>
              <a:rPr lang="en-US" dirty="0">
                <a:ea typeface="+mn-lt"/>
                <a:cs typeface="+mn-lt"/>
              </a:rPr>
              <a:t> gives how common or rare a word is in the entire document set. 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The closer it is to 0, the more common a word is. 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This metric can be calculated by taking the total number of documents, 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dividing it by the number of documents that contain a word, and calculating the logarithm.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079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D0FD-4752-9B4D-213B-D63E9933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1AC8-D167-B67E-810B-10AFE280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Multiplying value of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 results in the TF-IDF score of a word in a document</a:t>
            </a:r>
          </a:p>
          <a:p>
            <a:r>
              <a:rPr lang="en-US" dirty="0">
                <a:ea typeface="+mn-lt"/>
                <a:cs typeface="+mn-lt"/>
              </a:rPr>
              <a:t>The higher the score, the more relevant that word is in that particular document.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817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5DD-6433-2B0E-2475-34E264B1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1F7598E-7FDA-1B37-7D9F-C9D2A8E5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376" y="2274305"/>
            <a:ext cx="6513662" cy="3123301"/>
          </a:xfrm>
        </p:spPr>
      </p:pic>
    </p:spTree>
    <p:extLst>
      <p:ext uri="{BB962C8B-B14F-4D97-AF65-F5344CB8AC3E}">
        <p14:creationId xmlns:p14="http://schemas.microsoft.com/office/powerpoint/2010/main" val="401168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A78-911D-72BA-93E8-361E72CD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Calibri Light"/>
                <a:cs typeface="Calibri Light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EA82-435D-BD9A-FD03-198B0626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Information Retrieval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Text mining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Keyword Extraction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Search Engine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14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BDE-B471-0DA1-3C26-A2751A86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Word2Vec</a:t>
            </a:r>
            <a:endParaRPr lang="en-US" dirty="0">
              <a:ea typeface="Calibri Light" panose="020F0302020204030204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25C-CADC-2D61-BA1C-BC5AA21E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13" y="1710606"/>
            <a:ext cx="10515600" cy="4883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was created by Tomas </a:t>
            </a:r>
            <a:r>
              <a:rPr lang="en-US" dirty="0" err="1">
                <a:ea typeface="+mn-lt"/>
                <a:cs typeface="+mn-lt"/>
              </a:rPr>
              <a:t>Mikolov</a:t>
            </a:r>
            <a:r>
              <a:rPr lang="en-US" dirty="0">
                <a:ea typeface="+mn-lt"/>
                <a:cs typeface="+mn-lt"/>
              </a:rPr>
              <a:t> and teams at Google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implements the Neural Network architecture for generating the word embeddings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unsupervised learning, neural network algorithms for obtaining vector representation of words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948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5EC8-CDE9-4450-2147-13E05781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3C67-F188-C174-C7DE-3BC409B9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is trained on a large corpus of text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Embeddings generated are dense</a:t>
            </a:r>
          </a:p>
          <a:p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many embeddings generates sparse vectors</a:t>
            </a: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- dense vectors give a better result than the sparse vector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95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DAD6A-8562-2B08-F60F-5D6DF512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Types of word2vec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1EAD-E0CC-BA21-1C68-41499873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CBOW</a:t>
            </a:r>
          </a:p>
          <a:p>
            <a:r>
              <a:rPr lang="en-US" sz="2000">
                <a:ea typeface="Calibri"/>
                <a:cs typeface="Calibri"/>
              </a:rPr>
              <a:t>Skip-gram</a:t>
            </a:r>
          </a:p>
        </p:txBody>
      </p:sp>
    </p:spTree>
    <p:extLst>
      <p:ext uri="{BB962C8B-B14F-4D97-AF65-F5344CB8AC3E}">
        <p14:creationId xmlns:p14="http://schemas.microsoft.com/office/powerpoint/2010/main" val="144365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F39BD-0F4B-1B0F-E83B-A1DCEE9E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CBOW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D85-F401-C580-F292-715F96EC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Continuous Bag of Words uses the context of each word (the phrase in which the word is used) in a database to predict the word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For example, </a:t>
            </a:r>
            <a:r>
              <a:rPr lang="en-US" sz="2000" i="1">
                <a:ea typeface="+mn-lt"/>
                <a:cs typeface="+mn-lt"/>
              </a:rPr>
              <a:t>Paul likes eating dark chocolate</a:t>
            </a:r>
            <a:r>
              <a:rPr lang="en-US" sz="2000">
                <a:ea typeface="+mn-lt"/>
                <a:cs typeface="+mn-lt"/>
              </a:rPr>
              <a:t>. 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input is </a:t>
            </a:r>
            <a:r>
              <a:rPr lang="en-US" sz="2000" i="1">
                <a:ea typeface="+mn-lt"/>
                <a:cs typeface="+mn-lt"/>
              </a:rPr>
              <a:t>[Paul, likes , dark, chocolate]</a:t>
            </a:r>
            <a:r>
              <a:rPr lang="en-US" sz="2000">
                <a:ea typeface="+mn-lt"/>
                <a:cs typeface="+mn-lt"/>
              </a:rPr>
              <a:t> and the output is </a:t>
            </a:r>
            <a:r>
              <a:rPr lang="en-US" sz="2000" i="1">
                <a:ea typeface="+mn-lt"/>
                <a:cs typeface="+mn-lt"/>
              </a:rPr>
              <a:t>eating</a:t>
            </a:r>
            <a:endParaRPr lang="en-US" sz="2000"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network has C number of words as input and hᵢ is the word embedding for that word, in this case </a:t>
            </a:r>
            <a:r>
              <a:rPr lang="en-US" sz="2000" i="1">
                <a:ea typeface="+mn-lt"/>
                <a:cs typeface="+mn-lt"/>
              </a:rPr>
              <a:t>eating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183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0474FB2-965E-FEE8-3DD0-4452D172E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37" y="445399"/>
            <a:ext cx="5932208" cy="5875337"/>
          </a:xfrm>
        </p:spPr>
      </p:pic>
    </p:spTree>
    <p:extLst>
      <p:ext uri="{BB962C8B-B14F-4D97-AF65-F5344CB8AC3E}">
        <p14:creationId xmlns:p14="http://schemas.microsoft.com/office/powerpoint/2010/main" val="72185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/>
          </a:bodyPr>
          <a:lstStyle/>
          <a:p>
            <a:r>
              <a:rPr lang="en-US" sz="5000" dirty="0">
                <a:ea typeface="Calibri Light"/>
                <a:cs typeface="Calibri Light"/>
              </a:rPr>
              <a:t>Why we need word embedding?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4646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Wouldn’t it be incredible if computers could start understanding Shakespeare? Or write fiction like J.K Rowling?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Recent advancements in Natural Language Processing have made computers to better understand text-based content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To understand and generate text, NLP-powered systems must be 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able to recognize words, grammar, and a whole lot of language nuances. </a:t>
            </a:r>
          </a:p>
          <a:p>
            <a:pPr marL="800100" lvl="1" algn="l"/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So, NLP experts developed a technique called </a:t>
            </a:r>
            <a:r>
              <a:rPr lang="en-US" i="1" dirty="0">
                <a:ea typeface="+mn-lt"/>
                <a:cs typeface="+mn-lt"/>
              </a:rPr>
              <a:t>word embeddings</a:t>
            </a:r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306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4C918-23BE-C6F9-C565-12118132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Skip-gram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9342-9742-B032-B731-C561C481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Skip-gram uses the word as the input and it tries to predict the context of the word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For example, </a:t>
            </a:r>
            <a:r>
              <a:rPr lang="en-US" sz="2000" i="1">
                <a:ea typeface="+mn-lt"/>
                <a:cs typeface="+mn-lt"/>
              </a:rPr>
              <a:t>Paul likes eating dark chocolate</a:t>
            </a:r>
            <a:r>
              <a:rPr lang="en-US" sz="2000">
                <a:ea typeface="+mn-lt"/>
                <a:cs typeface="+mn-lt"/>
              </a:rPr>
              <a:t>. </a:t>
            </a:r>
          </a:p>
          <a:p>
            <a:r>
              <a:rPr lang="en-US" sz="2000">
                <a:ea typeface="+mn-lt"/>
                <a:cs typeface="+mn-lt"/>
              </a:rPr>
              <a:t>the input is </a:t>
            </a:r>
            <a:r>
              <a:rPr lang="en-US" sz="2000" i="1">
                <a:ea typeface="+mn-lt"/>
                <a:cs typeface="+mn-lt"/>
              </a:rPr>
              <a:t>eating</a:t>
            </a:r>
            <a:r>
              <a:rPr lang="en-US" sz="2000">
                <a:ea typeface="+mn-lt"/>
                <a:cs typeface="+mn-lt"/>
              </a:rPr>
              <a:t> and the output is </a:t>
            </a:r>
            <a:r>
              <a:rPr lang="en-US" sz="2000" i="1">
                <a:ea typeface="+mn-lt"/>
                <a:cs typeface="+mn-lt"/>
              </a:rPr>
              <a:t>[Paul, likes , dark, chocolate]</a:t>
            </a:r>
            <a:r>
              <a:rPr lang="en-US" sz="2000">
                <a:ea typeface="+mn-lt"/>
                <a:cs typeface="+mn-lt"/>
              </a:rPr>
              <a:t>. Similar to CBOW, hᵢ is the word embedding for the word </a:t>
            </a:r>
            <a:r>
              <a:rPr lang="en-US" sz="2000" i="1">
                <a:ea typeface="+mn-lt"/>
                <a:cs typeface="+mn-lt"/>
              </a:rPr>
              <a:t>eating</a:t>
            </a:r>
            <a:r>
              <a:rPr lang="en-US" sz="20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2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D2D20C2-4135-8470-35B3-E7F03588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372" y="118240"/>
            <a:ext cx="7368575" cy="6285241"/>
          </a:xfrm>
        </p:spPr>
      </p:pic>
    </p:spTree>
    <p:extLst>
      <p:ext uri="{BB962C8B-B14F-4D97-AF65-F5344CB8AC3E}">
        <p14:creationId xmlns:p14="http://schemas.microsoft.com/office/powerpoint/2010/main" val="80734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93C1C-54B1-5EC3-015C-44AC3486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GloVe</a:t>
            </a:r>
            <a:endParaRPr lang="en-US" sz="3400">
              <a:solidFill>
                <a:srgbClr val="FFFFFF"/>
              </a:solidFill>
              <a:cs typeface="Calibri Light"/>
            </a:endParaRPr>
          </a:p>
          <a:p>
            <a:endParaRPr lang="en-US" sz="34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AA84-B0EA-717E-3A46-66A9E98D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GloVe stands for Global Vectors for word representation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It is an unsupervised learning algorithm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developed by researchers at Stanford University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generate word embeddings by aggregating global word co-occurrence matrices from a given corpus</a:t>
            </a:r>
          </a:p>
        </p:txBody>
      </p:sp>
    </p:spTree>
    <p:extLst>
      <p:ext uri="{BB962C8B-B14F-4D97-AF65-F5344CB8AC3E}">
        <p14:creationId xmlns:p14="http://schemas.microsoft.com/office/powerpoint/2010/main" val="72743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DE7A6-9114-8B93-D731-9BDC39B4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1178-70D1-8FC2-A152-64D1F832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generates word embeddings by aggregating global word-word co-occurrence matrix from a corpus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co-occurrence matrix is a </a:t>
            </a:r>
            <a:r>
              <a:rPr lang="en-US" sz="2000" b="1">
                <a:ea typeface="+mn-lt"/>
                <a:cs typeface="+mn-lt"/>
              </a:rPr>
              <a:t>square matrix</a:t>
            </a:r>
          </a:p>
          <a:p>
            <a:endParaRPr lang="en-US" sz="2000" b="1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co-occurrence matrix is also sometimes called the </a:t>
            </a:r>
            <a:r>
              <a:rPr lang="en-US" sz="2000" b="1">
                <a:ea typeface="+mn-lt"/>
                <a:cs typeface="+mn-lt"/>
              </a:rPr>
              <a:t>term-term </a:t>
            </a:r>
            <a:r>
              <a:rPr lang="en-US" sz="2000">
                <a:ea typeface="+mn-lt"/>
                <a:cs typeface="+mn-lt"/>
              </a:rPr>
              <a:t>matrix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19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2775-3733-899C-4C3E-83398677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0568-88BB-F61B-A1C1-D2A9A6A1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is a bird sitting on a wall. The cat is sitting on the fence.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After pre-processing stop words removal the vocabulary is:</a:t>
            </a:r>
          </a:p>
          <a:p>
            <a:pPr lvl="1"/>
            <a:r>
              <a:rPr lang="en-US" dirty="0">
                <a:ea typeface="+mn-lt"/>
                <a:cs typeface="+mn-lt"/>
              </a:rPr>
              <a:t>bird, sitting, wall, cat, fence</a:t>
            </a: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FB2DC1-9C9D-5CDD-690C-F6E46A88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3130877"/>
            <a:ext cx="6653841" cy="30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1BEB3-FF86-A187-E209-FED06634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Calibri Light"/>
                <a:cs typeface="Calibri Light"/>
              </a:rPr>
              <a:t>ELMO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F890-EE69-1AD4-B211-0CD08B1E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Developed in 2018, in “Deep Contextualized Word Embeddings” 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state-of-the-art performance on many popular tasks including question-answering, sentiment analysis, and named-entity extraction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Elmo is able to identify:</a:t>
            </a:r>
          </a:p>
          <a:p>
            <a:pPr lvl="1"/>
            <a:r>
              <a:rPr lang="en-US" sz="2000">
                <a:ea typeface="+mn-lt"/>
                <a:cs typeface="+mn-lt"/>
              </a:rPr>
              <a:t>complex characteristics of word use (e.g., syntax and semantics)</a:t>
            </a:r>
          </a:p>
          <a:p>
            <a:pPr lvl="1"/>
            <a:r>
              <a:rPr lang="en-US" sz="2000">
                <a:ea typeface="+mn-lt"/>
                <a:cs typeface="+mn-lt"/>
              </a:rPr>
              <a:t>how these uses vary across linguistic contexts (to model polysemy)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366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948BD-214C-C0E3-4552-EBF34558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1885-1172-6AF4-6C40-2EB8A511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It uses a bi-directional LSTM trained on a specific task, to be able to create contextual word embedding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It is character based</a:t>
            </a:r>
          </a:p>
          <a:p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ELMo gained its language understanding from being trained to predict the next word in a sequence of words - a task called </a:t>
            </a:r>
            <a:r>
              <a:rPr lang="en-US" sz="2000" i="1">
                <a:ea typeface="+mn-lt"/>
                <a:cs typeface="+mn-lt"/>
              </a:rPr>
              <a:t>Language Modeling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04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92202C7-9BC8-2F64-323A-59CC93EF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575" y="457200"/>
            <a:ext cx="84008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6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AF6-71B1-17DB-5A91-599D13CE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Why is ELMo so good?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7FEC-9C6F-1421-628D-00A45286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ELMo can uniquely account for a word’s context</a:t>
            </a:r>
          </a:p>
          <a:p>
            <a:pPr lvl="1"/>
            <a:r>
              <a:rPr lang="en-US" sz="2000">
                <a:ea typeface="+mn-lt"/>
                <a:cs typeface="+mn-lt"/>
              </a:rPr>
              <a:t>GloVe, Bag of Words, and Word2Vec simply produce an embedding based on the literal spelling of a word</a:t>
            </a:r>
          </a:p>
          <a:p>
            <a:pPr lvl="2"/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bucket</a:t>
            </a:r>
            <a:r>
              <a:rPr lang="en-US" dirty="0">
                <a:ea typeface="+mn-lt"/>
                <a:cs typeface="+mn-lt"/>
              </a:rPr>
              <a:t> was filled with water.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He kicked the </a:t>
            </a:r>
            <a:r>
              <a:rPr lang="en-US" b="1" dirty="0">
                <a:ea typeface="+mn-lt"/>
                <a:cs typeface="+mn-lt"/>
              </a:rPr>
              <a:t>bucket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I have yet to cross-off all the items on my </a:t>
            </a:r>
            <a:r>
              <a:rPr lang="en-US" b="1" dirty="0">
                <a:ea typeface="+mn-lt"/>
                <a:cs typeface="+mn-lt"/>
              </a:rPr>
              <a:t>bucket</a:t>
            </a:r>
            <a:r>
              <a:rPr lang="en-US" dirty="0">
                <a:ea typeface="+mn-lt"/>
                <a:cs typeface="+mn-lt"/>
              </a:rPr>
              <a:t> list.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ELMo was trained on a lot of data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ELMo model was trained on a corpus of 5.5 billion words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“small” version had a training set of 1 billion words</a:t>
            </a:r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Calibri"/>
              <a:cs typeface="Calibri"/>
            </a:endParaRPr>
          </a:p>
          <a:p>
            <a:pPr lvl="1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69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936E8-F6C5-0522-ADE4-8F293605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C215-AB7E-E1D1-9EE9-5A1ED973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6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6000" dirty="0">
                <a:ea typeface="Calibri" panose="020F0502020204030204"/>
                <a:cs typeface="Calibri" panose="020F0502020204030204"/>
              </a:rPr>
              <a:t>     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8BE4668-03B7-41AE-963B-9721F9CB9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Word embeddings represents words and documents in the form of numeric vectors 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allowing similar words to have similar vector representations. 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The extracted features are fed into a machine learning model 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so as to work with text data and preserve the semantic and syntactic information.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This information once received in its converted form is used by NLP algorithms 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that easily digest these learned representations and process textual information.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7464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Word embeddings captures inter-word semantics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Each word is represented by a real-valued vector with tens or hundreds of dimensions</a:t>
            </a:r>
          </a:p>
          <a:p>
            <a:pPr marL="342900" indent="-342900" algn="l"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Example : Glove vectors has 300 dimension</a:t>
            </a:r>
          </a:p>
        </p:txBody>
      </p:sp>
    </p:spTree>
    <p:extLst>
      <p:ext uri="{BB962C8B-B14F-4D97-AF65-F5344CB8AC3E}">
        <p14:creationId xmlns:p14="http://schemas.microsoft.com/office/powerpoint/2010/main" val="406060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One Hot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b="1" dirty="0">
                <a:ea typeface="+mn-lt"/>
                <a:cs typeface="+mn-lt"/>
              </a:rPr>
              <a:t>One-hot encoding</a:t>
            </a:r>
            <a:r>
              <a:rPr lang="en-US" dirty="0">
                <a:ea typeface="+mn-lt"/>
                <a:cs typeface="+mn-lt"/>
              </a:rPr>
              <a:t> is a process whereby categorical variables are converted into a form 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that can be provided as an input to machine learning models.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The goal of one-hot encoding is to transform data from a categorical representation to a numeric representation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Sometimes, we encounter columns that contain categorical features 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for example parameter </a:t>
            </a:r>
            <a:r>
              <a:rPr lang="en-US" i="1" dirty="0">
                <a:ea typeface="+mn-lt"/>
                <a:cs typeface="+mn-lt"/>
              </a:rPr>
              <a:t>Gender</a:t>
            </a:r>
            <a:r>
              <a:rPr lang="en-US" dirty="0">
                <a:ea typeface="+mn-lt"/>
                <a:cs typeface="+mn-lt"/>
              </a:rPr>
              <a:t> will have categorical parameters like </a:t>
            </a:r>
            <a:r>
              <a:rPr lang="en-US" i="1" dirty="0">
                <a:ea typeface="+mn-lt"/>
                <a:cs typeface="+mn-lt"/>
              </a:rPr>
              <a:t>Male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Female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800100" lvl="1" algn="l"/>
            <a:r>
              <a:rPr lang="en-US" dirty="0">
                <a:ea typeface="Calibri"/>
                <a:cs typeface="Calibri"/>
              </a:rPr>
              <a:t>- </a:t>
            </a:r>
            <a:r>
              <a:rPr lang="en-US" i="1" dirty="0">
                <a:ea typeface="+mn-lt"/>
                <a:cs typeface="+mn-lt"/>
              </a:rPr>
              <a:t>Male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Female</a:t>
            </a:r>
            <a:r>
              <a:rPr lang="en-US" dirty="0">
                <a:ea typeface="+mn-lt"/>
                <a:cs typeface="+mn-lt"/>
              </a:rPr>
              <a:t> mapped to </a:t>
            </a:r>
            <a:r>
              <a:rPr lang="en-US" i="1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1</a:t>
            </a:r>
            <a:endParaRPr lang="en-US" dirty="0"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57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67E2-5834-0A37-121E-0A2EDEDC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D84C22-683D-8FE8-2F9C-F07641F41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3" y="2520248"/>
            <a:ext cx="5189866" cy="2444509"/>
          </a:xfrm>
        </p:spPr>
      </p:pic>
    </p:spTree>
    <p:extLst>
      <p:ext uri="{BB962C8B-B14F-4D97-AF65-F5344CB8AC3E}">
        <p14:creationId xmlns:p14="http://schemas.microsoft.com/office/powerpoint/2010/main" val="99979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330F-A117-D43D-7FE9-DD42E1F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41C55-578E-A5B9-133A-32C8853F4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22" y="2289311"/>
            <a:ext cx="8263026" cy="3740269"/>
          </a:xfrm>
        </p:spPr>
      </p:pic>
    </p:spTree>
    <p:extLst>
      <p:ext uri="{BB962C8B-B14F-4D97-AF65-F5344CB8AC3E}">
        <p14:creationId xmlns:p14="http://schemas.microsoft.com/office/powerpoint/2010/main" val="246680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/>
              <a:t>Bag of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Bag of Words model is used to preprocess the text by converting it into a </a:t>
            </a:r>
            <a:r>
              <a:rPr lang="en-US" i="1">
                <a:ea typeface="+mn-lt"/>
                <a:cs typeface="+mn-lt"/>
              </a:rPr>
              <a:t>bag of words</a:t>
            </a:r>
          </a:p>
          <a:p>
            <a:pPr marL="342900" indent="-342900" algn="l">
              <a:buChar char="•"/>
            </a:pPr>
            <a:r>
              <a:rPr lang="en-US" dirty="0">
                <a:ea typeface="+mn-lt"/>
                <a:cs typeface="+mn-lt"/>
              </a:rPr>
              <a:t>keeps a count of the total occurrences of most frequently used words.</a:t>
            </a:r>
          </a:p>
          <a:p>
            <a:pPr marL="342900" indent="-342900" algn="l"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7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778"/>
            <a:ext cx="9144000" cy="834846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of BOW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7322"/>
            <a:ext cx="9144000" cy="3740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b="1" dirty="0">
                <a:ea typeface="+mn-lt"/>
                <a:cs typeface="+mn-lt"/>
              </a:rPr>
              <a:t>Semantic meaning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does not consider the meaning of the word in the document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It completely ignores the context in which it’s used</a:t>
            </a:r>
          </a:p>
          <a:p>
            <a:pPr marL="800100" lvl="1" algn="l"/>
            <a:endParaRPr lang="en-US" dirty="0"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b="1" dirty="0">
                <a:ea typeface="+mn-lt"/>
                <a:cs typeface="+mn-lt"/>
              </a:rPr>
              <a:t>Vector size</a:t>
            </a:r>
          </a:p>
          <a:p>
            <a:pPr marL="800100" lvl="1" algn="l"/>
            <a:r>
              <a:rPr lang="en-US" dirty="0">
                <a:ea typeface="+mn-lt"/>
                <a:cs typeface="+mn-lt"/>
              </a:rPr>
              <a:t>- For a large document, the vector size can be huge </a:t>
            </a:r>
            <a:endParaRPr lang="en-US" b="1" dirty="0">
              <a:ea typeface="+mn-lt"/>
              <a:cs typeface="+mn-lt"/>
            </a:endParaRPr>
          </a:p>
          <a:p>
            <a:pPr marL="800100" lvl="1" algn="l"/>
            <a:r>
              <a:rPr lang="en-US" dirty="0">
                <a:ea typeface="+mn-lt"/>
                <a:cs typeface="+mn-lt"/>
              </a:rPr>
              <a:t>- resulting in a lot of computation and time</a:t>
            </a:r>
            <a:endParaRPr lang="en-US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88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Word Embeddings</vt:lpstr>
      <vt:lpstr>Why we need word embedding?</vt:lpstr>
      <vt:lpstr>Introduction</vt:lpstr>
      <vt:lpstr>Introduction</vt:lpstr>
      <vt:lpstr>One Hot Encoding</vt:lpstr>
      <vt:lpstr>PowerPoint Presentation</vt:lpstr>
      <vt:lpstr>PowerPoint Presentation</vt:lpstr>
      <vt:lpstr>Bag of Words</vt:lpstr>
      <vt:lpstr>Limitations of BOW</vt:lpstr>
      <vt:lpstr>TF-IDF</vt:lpstr>
      <vt:lpstr>PowerPoint Presentation</vt:lpstr>
      <vt:lpstr>PowerPoint Presentation</vt:lpstr>
      <vt:lpstr>PowerPoint Presentation</vt:lpstr>
      <vt:lpstr>Applications</vt:lpstr>
      <vt:lpstr>Word2Vec</vt:lpstr>
      <vt:lpstr>PowerPoint Presentation</vt:lpstr>
      <vt:lpstr>Types of word2vec</vt:lpstr>
      <vt:lpstr>CBOW</vt:lpstr>
      <vt:lpstr>PowerPoint Presentation</vt:lpstr>
      <vt:lpstr>Skip-gram</vt:lpstr>
      <vt:lpstr>PowerPoint Presentation</vt:lpstr>
      <vt:lpstr> GloVe </vt:lpstr>
      <vt:lpstr>PowerPoint Presentation</vt:lpstr>
      <vt:lpstr>PowerPoint Presentation</vt:lpstr>
      <vt:lpstr>ELMO</vt:lpstr>
      <vt:lpstr>PowerPoint Presentation</vt:lpstr>
      <vt:lpstr>PowerPoint Presentation</vt:lpstr>
      <vt:lpstr>Why is ELMo so good?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350</cp:revision>
  <dcterms:created xsi:type="dcterms:W3CDTF">2022-11-21T03:58:53Z</dcterms:created>
  <dcterms:modified xsi:type="dcterms:W3CDTF">2022-11-22T10:51:42Z</dcterms:modified>
</cp:coreProperties>
</file>