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Amatic SC"/>
      <p:regular r:id="rId31"/>
      <p:bold r:id="rId32"/>
    </p:embeddedFont>
    <p:embeddedFont>
      <p:font typeface="Source Code Pr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7" roundtripDataSignature="AMtx7mjS6dQDVTu1+qyykiQM0e8OSR91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maticSC-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SourceCodePro-regular.fntdata"/><Relationship Id="rId10" Type="http://schemas.openxmlformats.org/officeDocument/2006/relationships/slide" Target="slides/slide5.xml"/><Relationship Id="rId32" Type="http://schemas.openxmlformats.org/officeDocument/2006/relationships/font" Target="fonts/AmaticSC-bold.fntdata"/><Relationship Id="rId13" Type="http://schemas.openxmlformats.org/officeDocument/2006/relationships/slide" Target="slides/slide8.xml"/><Relationship Id="rId35" Type="http://schemas.openxmlformats.org/officeDocument/2006/relationships/font" Target="fonts/SourceCodePro-italic.fntdata"/><Relationship Id="rId12" Type="http://schemas.openxmlformats.org/officeDocument/2006/relationships/slide" Target="slides/slide7.xml"/><Relationship Id="rId34" Type="http://schemas.openxmlformats.org/officeDocument/2006/relationships/font" Target="fonts/SourceCodePro-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SourceCodePr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5f4a20316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15f4a20316d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5f4a20316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15f4a20316d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5f4a20316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g15f4a20316d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5f4a20316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g15f4a20316d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5"/>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5"/>
          <p:cNvSpPr txBox="1"/>
          <p:nvPr>
            <p:ph type="ctrTitle"/>
          </p:nvPr>
        </p:nvSpPr>
        <p:spPr>
          <a:xfrm>
            <a:off x="311700" y="392150"/>
            <a:ext cx="8520600" cy="2690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8000"/>
              <a:buNone/>
              <a:defRPr sz="80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p:txBody>
      </p:sp>
      <p:sp>
        <p:nvSpPr>
          <p:cNvPr id="12" name="Google Shape;12;p25"/>
          <p:cNvSpPr txBox="1"/>
          <p:nvPr>
            <p:ph idx="1" type="subTitle"/>
          </p:nvPr>
        </p:nvSpPr>
        <p:spPr>
          <a:xfrm>
            <a:off x="311700" y="3890400"/>
            <a:ext cx="8520600" cy="706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34"/>
          <p:cNvSpPr txBox="1"/>
          <p:nvPr>
            <p:ph hasCustomPrompt="1" type="title"/>
          </p:nvPr>
        </p:nvSpPr>
        <p:spPr>
          <a:xfrm>
            <a:off x="311700" y="1240275"/>
            <a:ext cx="8520600" cy="1981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2000"/>
              <a:buNone/>
              <a:defRPr sz="12000">
                <a:solidFill>
                  <a:schemeClr val="lt1"/>
                </a:solidFill>
                <a:highlight>
                  <a:schemeClr val="accent1"/>
                </a:highlight>
              </a:defRPr>
            </a:lvl1pPr>
            <a:lvl2pPr lvl="1" algn="ctr">
              <a:lnSpc>
                <a:spcPct val="100000"/>
              </a:lnSpc>
              <a:spcBef>
                <a:spcPts val="0"/>
              </a:spcBef>
              <a:spcAft>
                <a:spcPts val="0"/>
              </a:spcAft>
              <a:buClr>
                <a:schemeClr val="lt1"/>
              </a:buClr>
              <a:buSzPts val="12000"/>
              <a:buNone/>
              <a:defRPr sz="12000">
                <a:solidFill>
                  <a:schemeClr val="lt1"/>
                </a:solidFill>
                <a:highlight>
                  <a:schemeClr val="accent1"/>
                </a:highlight>
              </a:defRPr>
            </a:lvl2pPr>
            <a:lvl3pPr lvl="2" algn="ctr">
              <a:lnSpc>
                <a:spcPct val="100000"/>
              </a:lnSpc>
              <a:spcBef>
                <a:spcPts val="0"/>
              </a:spcBef>
              <a:spcAft>
                <a:spcPts val="0"/>
              </a:spcAft>
              <a:buClr>
                <a:schemeClr val="lt1"/>
              </a:buClr>
              <a:buSzPts val="12000"/>
              <a:buNone/>
              <a:defRPr sz="12000">
                <a:solidFill>
                  <a:schemeClr val="lt1"/>
                </a:solidFill>
                <a:highlight>
                  <a:schemeClr val="accent1"/>
                </a:highlight>
              </a:defRPr>
            </a:lvl3pPr>
            <a:lvl4pPr lvl="3" algn="ctr">
              <a:lnSpc>
                <a:spcPct val="100000"/>
              </a:lnSpc>
              <a:spcBef>
                <a:spcPts val="0"/>
              </a:spcBef>
              <a:spcAft>
                <a:spcPts val="0"/>
              </a:spcAft>
              <a:buClr>
                <a:schemeClr val="lt1"/>
              </a:buClr>
              <a:buSzPts val="12000"/>
              <a:buNone/>
              <a:defRPr sz="12000">
                <a:solidFill>
                  <a:schemeClr val="lt1"/>
                </a:solidFill>
                <a:highlight>
                  <a:schemeClr val="accent1"/>
                </a:highlight>
              </a:defRPr>
            </a:lvl4pPr>
            <a:lvl5pPr lvl="4" algn="ctr">
              <a:lnSpc>
                <a:spcPct val="100000"/>
              </a:lnSpc>
              <a:spcBef>
                <a:spcPts val="0"/>
              </a:spcBef>
              <a:spcAft>
                <a:spcPts val="0"/>
              </a:spcAft>
              <a:buClr>
                <a:schemeClr val="lt1"/>
              </a:buClr>
              <a:buSzPts val="12000"/>
              <a:buNone/>
              <a:defRPr sz="12000">
                <a:solidFill>
                  <a:schemeClr val="lt1"/>
                </a:solidFill>
                <a:highlight>
                  <a:schemeClr val="accent1"/>
                </a:highlight>
              </a:defRPr>
            </a:lvl5pPr>
            <a:lvl6pPr lvl="5" algn="ctr">
              <a:lnSpc>
                <a:spcPct val="100000"/>
              </a:lnSpc>
              <a:spcBef>
                <a:spcPts val="0"/>
              </a:spcBef>
              <a:spcAft>
                <a:spcPts val="0"/>
              </a:spcAft>
              <a:buClr>
                <a:schemeClr val="lt1"/>
              </a:buClr>
              <a:buSzPts val="12000"/>
              <a:buNone/>
              <a:defRPr sz="12000">
                <a:solidFill>
                  <a:schemeClr val="lt1"/>
                </a:solidFill>
                <a:highlight>
                  <a:schemeClr val="accent1"/>
                </a:highlight>
              </a:defRPr>
            </a:lvl6pPr>
            <a:lvl7pPr lvl="6" algn="ctr">
              <a:lnSpc>
                <a:spcPct val="100000"/>
              </a:lnSpc>
              <a:spcBef>
                <a:spcPts val="0"/>
              </a:spcBef>
              <a:spcAft>
                <a:spcPts val="0"/>
              </a:spcAft>
              <a:buClr>
                <a:schemeClr val="lt1"/>
              </a:buClr>
              <a:buSzPts val="12000"/>
              <a:buNone/>
              <a:defRPr sz="12000">
                <a:solidFill>
                  <a:schemeClr val="lt1"/>
                </a:solidFill>
                <a:highlight>
                  <a:schemeClr val="accent1"/>
                </a:highlight>
              </a:defRPr>
            </a:lvl7pPr>
            <a:lvl8pPr lvl="7" algn="ctr">
              <a:lnSpc>
                <a:spcPct val="100000"/>
              </a:lnSpc>
              <a:spcBef>
                <a:spcPts val="0"/>
              </a:spcBef>
              <a:spcAft>
                <a:spcPts val="0"/>
              </a:spcAft>
              <a:buClr>
                <a:schemeClr val="lt1"/>
              </a:buClr>
              <a:buSzPts val="12000"/>
              <a:buNone/>
              <a:defRPr sz="12000">
                <a:solidFill>
                  <a:schemeClr val="lt1"/>
                </a:solidFill>
                <a:highlight>
                  <a:schemeClr val="accent1"/>
                </a:highlight>
              </a:defRPr>
            </a:lvl8pPr>
            <a:lvl9pPr lvl="8" algn="ctr">
              <a:lnSpc>
                <a:spcPct val="100000"/>
              </a:lnSpc>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34"/>
          <p:cNvSpPr txBox="1"/>
          <p:nvPr>
            <p:ph idx="1" type="body"/>
          </p:nvPr>
        </p:nvSpPr>
        <p:spPr>
          <a:xfrm>
            <a:off x="311700" y="33046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lnSpc>
                <a:spcPct val="115000"/>
              </a:lnSpc>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lnSpc>
                <a:spcPct val="115000"/>
              </a:lnSpc>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lnSpc>
                <a:spcPct val="115000"/>
              </a:lnSpc>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lnSpc>
                <a:spcPct val="115000"/>
              </a:lnSpc>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lnSpc>
                <a:spcPct val="115000"/>
              </a:lnSpc>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lnSpc>
                <a:spcPct val="115000"/>
              </a:lnSpc>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lnSpc>
                <a:spcPct val="115000"/>
              </a:lnSpc>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lnSpc>
                <a:spcPct val="115000"/>
              </a:lnSpc>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26"/>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16" name="Google Shape;16;p26"/>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7" name="Google Shape;17;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sp>
        <p:nvSpPr>
          <p:cNvPr id="19" name="Google Shape;19;p27"/>
          <p:cNvSpPr txBox="1"/>
          <p:nvPr>
            <p:ph type="title"/>
          </p:nvPr>
        </p:nvSpPr>
        <p:spPr>
          <a:xfrm>
            <a:off x="2802750" y="802500"/>
            <a:ext cx="3538500" cy="3538500"/>
          </a:xfrm>
          <a:prstGeom prst="rect">
            <a:avLst/>
          </a:prstGeom>
          <a:solidFill>
            <a:srgbClr val="FFFFFF"/>
          </a:solid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0" name="Google Shape;20;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28"/>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23" name="Google Shape;23;p28"/>
          <p:cNvSpPr txBox="1"/>
          <p:nvPr>
            <p:ph idx="1" type="body"/>
          </p:nvPr>
        </p:nvSpPr>
        <p:spPr>
          <a:xfrm>
            <a:off x="311700" y="1228675"/>
            <a:ext cx="3999900" cy="3340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8"/>
          <p:cNvSpPr txBox="1"/>
          <p:nvPr>
            <p:ph idx="2" type="body"/>
          </p:nvPr>
        </p:nvSpPr>
        <p:spPr>
          <a:xfrm>
            <a:off x="4832400" y="1228675"/>
            <a:ext cx="3999900" cy="3340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29"/>
          <p:cNvSpPr txBox="1"/>
          <p:nvPr>
            <p:ph type="title"/>
          </p:nvPr>
        </p:nvSpPr>
        <p:spPr>
          <a:xfrm>
            <a:off x="304800" y="309350"/>
            <a:ext cx="8537700" cy="748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28" name="Google Shape;28;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sz="3000">
                <a:highlight>
                  <a:schemeClr val="dk1"/>
                </a:highlight>
              </a:defRPr>
            </a:lvl1pPr>
            <a:lvl2pPr lvl="1" algn="l">
              <a:lnSpc>
                <a:spcPct val="100000"/>
              </a:lnSpc>
              <a:spcBef>
                <a:spcPts val="0"/>
              </a:spcBef>
              <a:spcAft>
                <a:spcPts val="0"/>
              </a:spcAft>
              <a:buSzPts val="3000"/>
              <a:buNone/>
              <a:defRPr sz="3000">
                <a:highlight>
                  <a:schemeClr val="dk1"/>
                </a:highlight>
              </a:defRPr>
            </a:lvl2pPr>
            <a:lvl3pPr lvl="2" algn="l">
              <a:lnSpc>
                <a:spcPct val="100000"/>
              </a:lnSpc>
              <a:spcBef>
                <a:spcPts val="0"/>
              </a:spcBef>
              <a:spcAft>
                <a:spcPts val="0"/>
              </a:spcAft>
              <a:buSzPts val="3000"/>
              <a:buNone/>
              <a:defRPr sz="3000">
                <a:highlight>
                  <a:schemeClr val="dk1"/>
                </a:highlight>
              </a:defRPr>
            </a:lvl3pPr>
            <a:lvl4pPr lvl="3" algn="l">
              <a:lnSpc>
                <a:spcPct val="100000"/>
              </a:lnSpc>
              <a:spcBef>
                <a:spcPts val="0"/>
              </a:spcBef>
              <a:spcAft>
                <a:spcPts val="0"/>
              </a:spcAft>
              <a:buSzPts val="3000"/>
              <a:buNone/>
              <a:defRPr sz="3000">
                <a:highlight>
                  <a:schemeClr val="dk1"/>
                </a:highlight>
              </a:defRPr>
            </a:lvl4pPr>
            <a:lvl5pPr lvl="4" algn="l">
              <a:lnSpc>
                <a:spcPct val="100000"/>
              </a:lnSpc>
              <a:spcBef>
                <a:spcPts val="0"/>
              </a:spcBef>
              <a:spcAft>
                <a:spcPts val="0"/>
              </a:spcAft>
              <a:buSzPts val="3000"/>
              <a:buNone/>
              <a:defRPr sz="3000">
                <a:highlight>
                  <a:schemeClr val="dk1"/>
                </a:highlight>
              </a:defRPr>
            </a:lvl5pPr>
            <a:lvl6pPr lvl="5" algn="l">
              <a:lnSpc>
                <a:spcPct val="100000"/>
              </a:lnSpc>
              <a:spcBef>
                <a:spcPts val="0"/>
              </a:spcBef>
              <a:spcAft>
                <a:spcPts val="0"/>
              </a:spcAft>
              <a:buSzPts val="3000"/>
              <a:buNone/>
              <a:defRPr sz="3000">
                <a:highlight>
                  <a:schemeClr val="dk1"/>
                </a:highlight>
              </a:defRPr>
            </a:lvl6pPr>
            <a:lvl7pPr lvl="6" algn="l">
              <a:lnSpc>
                <a:spcPct val="100000"/>
              </a:lnSpc>
              <a:spcBef>
                <a:spcPts val="0"/>
              </a:spcBef>
              <a:spcAft>
                <a:spcPts val="0"/>
              </a:spcAft>
              <a:buSzPts val="3000"/>
              <a:buNone/>
              <a:defRPr sz="3000">
                <a:highlight>
                  <a:schemeClr val="dk1"/>
                </a:highlight>
              </a:defRPr>
            </a:lvl7pPr>
            <a:lvl8pPr lvl="7" algn="l">
              <a:lnSpc>
                <a:spcPct val="100000"/>
              </a:lnSpc>
              <a:spcBef>
                <a:spcPts val="0"/>
              </a:spcBef>
              <a:spcAft>
                <a:spcPts val="0"/>
              </a:spcAft>
              <a:buSzPts val="3000"/>
              <a:buNone/>
              <a:defRPr sz="3000">
                <a:highlight>
                  <a:schemeClr val="dk1"/>
                </a:highlight>
              </a:defRPr>
            </a:lvl8pPr>
            <a:lvl9pPr lvl="8" algn="l">
              <a:lnSpc>
                <a:spcPct val="100000"/>
              </a:lnSpc>
              <a:spcBef>
                <a:spcPts val="0"/>
              </a:spcBef>
              <a:spcAft>
                <a:spcPts val="0"/>
              </a:spcAft>
              <a:buSzPts val="3000"/>
              <a:buNone/>
              <a:defRPr sz="3000">
                <a:highlight>
                  <a:schemeClr val="dk1"/>
                </a:highlight>
              </a:defRPr>
            </a:lvl9pPr>
          </a:lstStyle>
          <a:p/>
        </p:txBody>
      </p:sp>
      <p:sp>
        <p:nvSpPr>
          <p:cNvPr id="31" name="Google Shape;31;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2" name="Google Shape;32;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31"/>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6000"/>
              <a:buNone/>
              <a:defRPr sz="6000">
                <a:solidFill>
                  <a:schemeClr val="lt1"/>
                </a:solidFill>
              </a:defRPr>
            </a:lvl1pPr>
            <a:lvl2pPr lvl="1" algn="l">
              <a:lnSpc>
                <a:spcPct val="100000"/>
              </a:lnSpc>
              <a:spcBef>
                <a:spcPts val="0"/>
              </a:spcBef>
              <a:spcAft>
                <a:spcPts val="0"/>
              </a:spcAft>
              <a:buClr>
                <a:schemeClr val="lt1"/>
              </a:buClr>
              <a:buSzPts val="6000"/>
              <a:buNone/>
              <a:defRPr sz="6000">
                <a:solidFill>
                  <a:schemeClr val="lt1"/>
                </a:solidFill>
              </a:defRPr>
            </a:lvl2pPr>
            <a:lvl3pPr lvl="2" algn="l">
              <a:lnSpc>
                <a:spcPct val="100000"/>
              </a:lnSpc>
              <a:spcBef>
                <a:spcPts val="0"/>
              </a:spcBef>
              <a:spcAft>
                <a:spcPts val="0"/>
              </a:spcAft>
              <a:buClr>
                <a:schemeClr val="lt1"/>
              </a:buClr>
              <a:buSzPts val="6000"/>
              <a:buNone/>
              <a:defRPr sz="6000">
                <a:solidFill>
                  <a:schemeClr val="lt1"/>
                </a:solidFill>
              </a:defRPr>
            </a:lvl3pPr>
            <a:lvl4pPr lvl="3" algn="l">
              <a:lnSpc>
                <a:spcPct val="100000"/>
              </a:lnSpc>
              <a:spcBef>
                <a:spcPts val="0"/>
              </a:spcBef>
              <a:spcAft>
                <a:spcPts val="0"/>
              </a:spcAft>
              <a:buClr>
                <a:schemeClr val="lt1"/>
              </a:buClr>
              <a:buSzPts val="6000"/>
              <a:buNone/>
              <a:defRPr sz="6000">
                <a:solidFill>
                  <a:schemeClr val="lt1"/>
                </a:solidFill>
              </a:defRPr>
            </a:lvl4pPr>
            <a:lvl5pPr lvl="4" algn="l">
              <a:lnSpc>
                <a:spcPct val="100000"/>
              </a:lnSpc>
              <a:spcBef>
                <a:spcPts val="0"/>
              </a:spcBef>
              <a:spcAft>
                <a:spcPts val="0"/>
              </a:spcAft>
              <a:buClr>
                <a:schemeClr val="lt1"/>
              </a:buClr>
              <a:buSzPts val="6000"/>
              <a:buNone/>
              <a:defRPr sz="6000">
                <a:solidFill>
                  <a:schemeClr val="lt1"/>
                </a:solidFill>
              </a:defRPr>
            </a:lvl5pPr>
            <a:lvl6pPr lvl="5" algn="l">
              <a:lnSpc>
                <a:spcPct val="100000"/>
              </a:lnSpc>
              <a:spcBef>
                <a:spcPts val="0"/>
              </a:spcBef>
              <a:spcAft>
                <a:spcPts val="0"/>
              </a:spcAft>
              <a:buClr>
                <a:schemeClr val="lt1"/>
              </a:buClr>
              <a:buSzPts val="6000"/>
              <a:buNone/>
              <a:defRPr sz="6000">
                <a:solidFill>
                  <a:schemeClr val="lt1"/>
                </a:solidFill>
              </a:defRPr>
            </a:lvl6pPr>
            <a:lvl7pPr lvl="6" algn="l">
              <a:lnSpc>
                <a:spcPct val="100000"/>
              </a:lnSpc>
              <a:spcBef>
                <a:spcPts val="0"/>
              </a:spcBef>
              <a:spcAft>
                <a:spcPts val="0"/>
              </a:spcAft>
              <a:buClr>
                <a:schemeClr val="lt1"/>
              </a:buClr>
              <a:buSzPts val="6000"/>
              <a:buNone/>
              <a:defRPr sz="6000">
                <a:solidFill>
                  <a:schemeClr val="lt1"/>
                </a:solidFill>
              </a:defRPr>
            </a:lvl7pPr>
            <a:lvl8pPr lvl="7" algn="l">
              <a:lnSpc>
                <a:spcPct val="100000"/>
              </a:lnSpc>
              <a:spcBef>
                <a:spcPts val="0"/>
              </a:spcBef>
              <a:spcAft>
                <a:spcPts val="0"/>
              </a:spcAft>
              <a:buClr>
                <a:schemeClr val="lt1"/>
              </a:buClr>
              <a:buSzPts val="6000"/>
              <a:buNone/>
              <a:defRPr sz="6000">
                <a:solidFill>
                  <a:schemeClr val="lt1"/>
                </a:solidFill>
              </a:defRPr>
            </a:lvl8pPr>
            <a:lvl9pPr lvl="8" algn="l">
              <a:lnSpc>
                <a:spcPct val="100000"/>
              </a:lnSpc>
              <a:spcBef>
                <a:spcPts val="0"/>
              </a:spcBef>
              <a:spcAft>
                <a:spcPts val="0"/>
              </a:spcAft>
              <a:buClr>
                <a:schemeClr val="lt1"/>
              </a:buClr>
              <a:buSzPts val="6000"/>
              <a:buNone/>
              <a:defRPr sz="6000">
                <a:solidFill>
                  <a:schemeClr val="lt1"/>
                </a:solidFill>
              </a:defRPr>
            </a:lvl9pPr>
          </a:lstStyle>
          <a:p/>
        </p:txBody>
      </p:sp>
      <p:sp>
        <p:nvSpPr>
          <p:cNvPr id="35" name="Google Shape;35;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32"/>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p32"/>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32"/>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40" name="Google Shape;40;p32"/>
          <p:cNvSpPr txBox="1"/>
          <p:nvPr>
            <p:ph idx="1" type="subTitle"/>
          </p:nvPr>
        </p:nvSpPr>
        <p:spPr>
          <a:xfrm>
            <a:off x="265500" y="2845223"/>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3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accent1"/>
              </a:buClr>
              <a:buSzPts val="1800"/>
              <a:buChar char="●"/>
              <a:defRPr>
                <a:solidFill>
                  <a:schemeClr val="accent1"/>
                </a:solidFill>
                <a:highlight>
                  <a:schemeClr val="lt1"/>
                </a:highlight>
              </a:defRPr>
            </a:lvl1pPr>
            <a:lvl2pPr indent="-317500" lvl="1" marL="914400" algn="l">
              <a:lnSpc>
                <a:spcPct val="115000"/>
              </a:lnSpc>
              <a:spcBef>
                <a:spcPts val="0"/>
              </a:spcBef>
              <a:spcAft>
                <a:spcPts val="0"/>
              </a:spcAft>
              <a:buClr>
                <a:schemeClr val="accent1"/>
              </a:buClr>
              <a:buSzPts val="1400"/>
              <a:buChar char="○"/>
              <a:defRPr>
                <a:solidFill>
                  <a:schemeClr val="accent1"/>
                </a:solidFill>
                <a:highlight>
                  <a:schemeClr val="lt1"/>
                </a:highlight>
              </a:defRPr>
            </a:lvl2pPr>
            <a:lvl3pPr indent="-317500" lvl="2" marL="1371600" algn="l">
              <a:lnSpc>
                <a:spcPct val="115000"/>
              </a:lnSpc>
              <a:spcBef>
                <a:spcPts val="0"/>
              </a:spcBef>
              <a:spcAft>
                <a:spcPts val="0"/>
              </a:spcAft>
              <a:buClr>
                <a:schemeClr val="accent1"/>
              </a:buClr>
              <a:buSzPts val="1400"/>
              <a:buChar char="■"/>
              <a:defRPr>
                <a:solidFill>
                  <a:schemeClr val="accent1"/>
                </a:solidFill>
                <a:highlight>
                  <a:schemeClr val="lt1"/>
                </a:highlight>
              </a:defRPr>
            </a:lvl3pPr>
            <a:lvl4pPr indent="-317500" lvl="3" marL="1828800" algn="l">
              <a:lnSpc>
                <a:spcPct val="115000"/>
              </a:lnSpc>
              <a:spcBef>
                <a:spcPts val="0"/>
              </a:spcBef>
              <a:spcAft>
                <a:spcPts val="0"/>
              </a:spcAft>
              <a:buClr>
                <a:schemeClr val="accent1"/>
              </a:buClr>
              <a:buSzPts val="1400"/>
              <a:buChar char="●"/>
              <a:defRPr>
                <a:solidFill>
                  <a:schemeClr val="accent1"/>
                </a:solidFill>
                <a:highlight>
                  <a:schemeClr val="lt1"/>
                </a:highlight>
              </a:defRPr>
            </a:lvl4pPr>
            <a:lvl5pPr indent="-317500" lvl="4" marL="2286000" algn="l">
              <a:lnSpc>
                <a:spcPct val="115000"/>
              </a:lnSpc>
              <a:spcBef>
                <a:spcPts val="0"/>
              </a:spcBef>
              <a:spcAft>
                <a:spcPts val="0"/>
              </a:spcAft>
              <a:buClr>
                <a:schemeClr val="accent1"/>
              </a:buClr>
              <a:buSzPts val="1400"/>
              <a:buChar char="○"/>
              <a:defRPr>
                <a:solidFill>
                  <a:schemeClr val="accent1"/>
                </a:solidFill>
                <a:highlight>
                  <a:schemeClr val="lt1"/>
                </a:highlight>
              </a:defRPr>
            </a:lvl5pPr>
            <a:lvl6pPr indent="-317500" lvl="5" marL="2743200" algn="l">
              <a:lnSpc>
                <a:spcPct val="115000"/>
              </a:lnSpc>
              <a:spcBef>
                <a:spcPts val="0"/>
              </a:spcBef>
              <a:spcAft>
                <a:spcPts val="0"/>
              </a:spcAft>
              <a:buClr>
                <a:schemeClr val="accent1"/>
              </a:buClr>
              <a:buSzPts val="1400"/>
              <a:buChar char="■"/>
              <a:defRPr>
                <a:solidFill>
                  <a:schemeClr val="accent1"/>
                </a:solidFill>
                <a:highlight>
                  <a:schemeClr val="lt1"/>
                </a:highlight>
              </a:defRPr>
            </a:lvl6pPr>
            <a:lvl7pPr indent="-317500" lvl="6" marL="3200400" algn="l">
              <a:lnSpc>
                <a:spcPct val="115000"/>
              </a:lnSpc>
              <a:spcBef>
                <a:spcPts val="0"/>
              </a:spcBef>
              <a:spcAft>
                <a:spcPts val="0"/>
              </a:spcAft>
              <a:buClr>
                <a:schemeClr val="accent1"/>
              </a:buClr>
              <a:buSzPts val="1400"/>
              <a:buChar char="●"/>
              <a:defRPr>
                <a:solidFill>
                  <a:schemeClr val="accent1"/>
                </a:solidFill>
                <a:highlight>
                  <a:schemeClr val="lt1"/>
                </a:highlight>
              </a:defRPr>
            </a:lvl7pPr>
            <a:lvl8pPr indent="-317500" lvl="7" marL="3657600" algn="l">
              <a:lnSpc>
                <a:spcPct val="115000"/>
              </a:lnSpc>
              <a:spcBef>
                <a:spcPts val="0"/>
              </a:spcBef>
              <a:spcAft>
                <a:spcPts val="0"/>
              </a:spcAft>
              <a:buClr>
                <a:schemeClr val="accent1"/>
              </a:buClr>
              <a:buSzPts val="1400"/>
              <a:buChar char="○"/>
              <a:defRPr>
                <a:solidFill>
                  <a:schemeClr val="accent1"/>
                </a:solidFill>
                <a:highlight>
                  <a:schemeClr val="lt1"/>
                </a:highlight>
              </a:defRPr>
            </a:lvl8pPr>
            <a:lvl9pPr indent="-317500" lvl="8" marL="4114800" algn="l">
              <a:lnSpc>
                <a:spcPct val="115000"/>
              </a:lnSpc>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33"/>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1pPr>
            <a:lvl2pPr lvl="1"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2pPr>
            <a:lvl3pPr lvl="2"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3pPr>
            <a:lvl4pPr lvl="3"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4pPr>
            <a:lvl5pPr lvl="4"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5pPr>
            <a:lvl6pPr lvl="5"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6pPr>
            <a:lvl7pPr lvl="6"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7pPr>
            <a:lvl8pPr lvl="7"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8pPr>
            <a:lvl9pPr lvl="8"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9pPr>
          </a:lstStyle>
          <a:p/>
        </p:txBody>
      </p:sp>
      <p:sp>
        <p:nvSpPr>
          <p:cNvPr id="7" name="Google Shape;7;p24"/>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Source Code Pro"/>
              <a:buChar char="●"/>
              <a:defRPr b="0" i="0" sz="1800" u="none" cap="none" strike="noStrike">
                <a:solidFill>
                  <a:schemeClr val="dk2"/>
                </a:solidFill>
                <a:latin typeface="Source Code Pro"/>
                <a:ea typeface="Source Code Pro"/>
                <a:cs typeface="Source Code Pro"/>
                <a:sym typeface="Source Code Pro"/>
              </a:defRPr>
            </a:lvl1pPr>
            <a:lvl2pPr indent="-317500" lvl="1" marL="9144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2pPr>
            <a:lvl3pPr indent="-317500" lvl="2" marL="13716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3pPr>
            <a:lvl4pPr indent="-317500" lvl="3" marL="18288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4pPr>
            <a:lvl5pPr indent="-317500" lvl="4" marL="22860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5pPr>
            <a:lvl6pPr indent="-317500" lvl="5" marL="27432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6pPr>
            <a:lvl7pPr indent="-317500" lvl="6" marL="32004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7pPr>
            <a:lvl8pPr indent="-317500" lvl="7" marL="36576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8pPr>
            <a:lvl9pPr indent="-317500" lvl="8" marL="41148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9pPr>
          </a:lstStyle>
          <a:p/>
        </p:txBody>
      </p:sp>
      <p:sp>
        <p:nvSpPr>
          <p:cNvPr id="8" name="Google Shape;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
          <p:cNvSpPr txBox="1"/>
          <p:nvPr>
            <p:ph type="ctrTitle"/>
          </p:nvPr>
        </p:nvSpPr>
        <p:spPr>
          <a:xfrm>
            <a:off x="311700" y="392150"/>
            <a:ext cx="8520600" cy="26904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8000"/>
              <a:buNone/>
            </a:pPr>
            <a:r>
              <a:rPr lang="en"/>
              <a:t>PYTHON</a:t>
            </a:r>
            <a:endParaRPr/>
          </a:p>
        </p:txBody>
      </p:sp>
      <p:sp>
        <p:nvSpPr>
          <p:cNvPr id="57" name="Google Shape;57;p1"/>
          <p:cNvSpPr txBox="1"/>
          <p:nvPr>
            <p:ph idx="1" type="subTitle"/>
          </p:nvPr>
        </p:nvSpPr>
        <p:spPr>
          <a:xfrm>
            <a:off x="311700" y="3890400"/>
            <a:ext cx="8520600" cy="7062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2100"/>
              <a:buNone/>
            </a:pPr>
            <a:r>
              <a:rPr lang="en"/>
              <a:t>By: Sagar Lamichhane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6"/>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Flow of execution</a:t>
            </a:r>
            <a:endParaRPr/>
          </a:p>
        </p:txBody>
      </p:sp>
      <p:sp>
        <p:nvSpPr>
          <p:cNvPr id="112" name="Google Shape;112;p6"/>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fontScale="92500" lnSpcReduction="10000"/>
          </a:bodyPr>
          <a:lstStyle/>
          <a:p>
            <a:pPr indent="-334327" lvl="0" marL="457200" rtl="0" algn="l">
              <a:lnSpc>
                <a:spcPct val="115000"/>
              </a:lnSpc>
              <a:spcBef>
                <a:spcPts val="0"/>
              </a:spcBef>
              <a:spcAft>
                <a:spcPts val="0"/>
              </a:spcAft>
              <a:buSzPct val="100000"/>
              <a:buChar char="-"/>
            </a:pPr>
            <a:r>
              <a:rPr lang="en"/>
              <a:t>To ensure that a function is defined before its first use, you have to know the order statements run in, which is called the flow of execution.</a:t>
            </a:r>
            <a:endParaRPr/>
          </a:p>
          <a:p>
            <a:pPr indent="-334327" lvl="0" marL="457200" rtl="0" algn="l">
              <a:lnSpc>
                <a:spcPct val="115000"/>
              </a:lnSpc>
              <a:spcBef>
                <a:spcPts val="0"/>
              </a:spcBef>
              <a:spcAft>
                <a:spcPts val="0"/>
              </a:spcAft>
              <a:buSzPct val="100000"/>
              <a:buChar char="-"/>
            </a:pPr>
            <a:r>
              <a:rPr lang="en"/>
              <a:t>Execution always begins at the first statement of the program. Statements are run one at a time, in order from top to bottom.</a:t>
            </a:r>
            <a:endParaRPr/>
          </a:p>
          <a:p>
            <a:pPr indent="-334327" lvl="0" marL="457200" rtl="0" algn="l">
              <a:lnSpc>
                <a:spcPct val="115000"/>
              </a:lnSpc>
              <a:spcBef>
                <a:spcPts val="0"/>
              </a:spcBef>
              <a:spcAft>
                <a:spcPts val="0"/>
              </a:spcAft>
              <a:buSzPct val="100000"/>
              <a:buChar char="-"/>
            </a:pPr>
            <a:r>
              <a:rPr lang="en"/>
              <a:t>Statements inside the function don’t run until the function is called.</a:t>
            </a:r>
            <a:endParaRPr/>
          </a:p>
          <a:p>
            <a:pPr indent="-334327" lvl="0" marL="457200" rtl="0" algn="l">
              <a:lnSpc>
                <a:spcPct val="115000"/>
              </a:lnSpc>
              <a:spcBef>
                <a:spcPts val="0"/>
              </a:spcBef>
              <a:spcAft>
                <a:spcPts val="0"/>
              </a:spcAft>
              <a:buSzPct val="100000"/>
              <a:buChar char="-"/>
            </a:pPr>
            <a:r>
              <a:rPr lang="en"/>
              <a:t>A function call is like a detour in the flow of execution. Instead of going to the next statement, the flow jumps to the body of the function, runs the statements there, and then comes back to pick up where it left off.</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7"/>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Parameters and arguments</a:t>
            </a:r>
            <a:endParaRPr/>
          </a:p>
        </p:txBody>
      </p:sp>
      <p:sp>
        <p:nvSpPr>
          <p:cNvPr id="118" name="Google Shape;118;p7"/>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SzPts val="1800"/>
              <a:buChar char="-"/>
            </a:pPr>
            <a:r>
              <a:rPr lang="en"/>
              <a:t>Some functions require arguments</a:t>
            </a:r>
            <a:endParaRPr/>
          </a:p>
          <a:p>
            <a:pPr indent="-342900" lvl="0" marL="457200" rtl="0" algn="l">
              <a:lnSpc>
                <a:spcPct val="115000"/>
              </a:lnSpc>
              <a:spcBef>
                <a:spcPts val="0"/>
              </a:spcBef>
              <a:spcAft>
                <a:spcPts val="0"/>
              </a:spcAft>
              <a:buSzPts val="1800"/>
              <a:buChar char="-"/>
            </a:pPr>
            <a:r>
              <a:rPr lang="en"/>
              <a:t>Inside the function, the arguments are assigned to variables called parameters.</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342900" lvl="0" marL="457200" rtl="0" algn="l">
              <a:lnSpc>
                <a:spcPct val="115000"/>
              </a:lnSpc>
              <a:spcBef>
                <a:spcPts val="1200"/>
              </a:spcBef>
              <a:spcAft>
                <a:spcPts val="0"/>
              </a:spcAft>
              <a:buSzPts val="1800"/>
              <a:buChar char="-"/>
            </a:pPr>
            <a:r>
              <a:rPr lang="en"/>
              <a:t>This function assigns the argument to a parameter named bruce.</a:t>
            </a:r>
            <a:endParaRPr/>
          </a:p>
          <a:p>
            <a:pPr indent="-342900" lvl="0" marL="457200" rtl="0" algn="l">
              <a:lnSpc>
                <a:spcPct val="115000"/>
              </a:lnSpc>
              <a:spcBef>
                <a:spcPts val="0"/>
              </a:spcBef>
              <a:spcAft>
                <a:spcPts val="0"/>
              </a:spcAft>
              <a:buSzPts val="1800"/>
              <a:buChar char="-"/>
            </a:pPr>
            <a:r>
              <a:rPr lang="en"/>
              <a:t>When you create a variable inside a function, it is local, which means that it only exists inside the function.</a:t>
            </a:r>
            <a:endParaRPr/>
          </a:p>
        </p:txBody>
      </p:sp>
      <p:pic>
        <p:nvPicPr>
          <p:cNvPr id="119" name="Google Shape;119;p7"/>
          <p:cNvPicPr preferRelativeResize="0"/>
          <p:nvPr/>
        </p:nvPicPr>
        <p:blipFill rotWithShape="1">
          <a:blip r:embed="rId3">
            <a:alphaModFix/>
          </a:blip>
          <a:srcRect b="0" l="0" r="0" t="0"/>
          <a:stretch/>
        </p:blipFill>
        <p:spPr>
          <a:xfrm>
            <a:off x="870200" y="2407025"/>
            <a:ext cx="2419350" cy="666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8"/>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Fruitful and void functions</a:t>
            </a:r>
            <a:endParaRPr/>
          </a:p>
        </p:txBody>
      </p:sp>
      <p:sp>
        <p:nvSpPr>
          <p:cNvPr id="125" name="Google Shape;125;p8"/>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Some of the functions we have used, such as the math functions, return results. There is no appropriate name for these so let’s call them fruitful functions. </a:t>
            </a:r>
            <a:endParaRPr/>
          </a:p>
          <a:p>
            <a:pPr indent="-342900" lvl="0" marL="457200" rtl="0" algn="l">
              <a:lnSpc>
                <a:spcPct val="115000"/>
              </a:lnSpc>
              <a:spcBef>
                <a:spcPts val="0"/>
              </a:spcBef>
              <a:spcAft>
                <a:spcPts val="0"/>
              </a:spcAft>
              <a:buSzPts val="1800"/>
              <a:buChar char="-"/>
            </a:pPr>
            <a:r>
              <a:rPr lang="en"/>
              <a:t>Other functions, like print_twice , perform an action but don’t return a value. They are called void functions.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9"/>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Why functions?</a:t>
            </a:r>
            <a:endParaRPr/>
          </a:p>
        </p:txBody>
      </p:sp>
      <p:sp>
        <p:nvSpPr>
          <p:cNvPr id="131" name="Google Shape;131;p9"/>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Char char="-"/>
            </a:pPr>
            <a:r>
              <a:rPr lang="en"/>
              <a:t>Creating a new function gives you an opportunity to name a group of statements, which makes your program easier to read and debug.</a:t>
            </a:r>
            <a:endParaRPr/>
          </a:p>
          <a:p>
            <a:pPr indent="-342900" lvl="0" marL="457200" rtl="0" algn="l">
              <a:lnSpc>
                <a:spcPct val="115000"/>
              </a:lnSpc>
              <a:spcBef>
                <a:spcPts val="0"/>
              </a:spcBef>
              <a:spcAft>
                <a:spcPts val="0"/>
              </a:spcAft>
              <a:buSzPts val="1800"/>
              <a:buChar char="-"/>
            </a:pPr>
            <a:r>
              <a:rPr lang="en"/>
              <a:t>Functions can make a program smaller by eliminating repetitive code. Later, if you make a change, you only have to make it in one place.</a:t>
            </a:r>
            <a:endParaRPr/>
          </a:p>
          <a:p>
            <a:pPr indent="-342900" lvl="0" marL="457200" rtl="0" algn="l">
              <a:lnSpc>
                <a:spcPct val="115000"/>
              </a:lnSpc>
              <a:spcBef>
                <a:spcPts val="0"/>
              </a:spcBef>
              <a:spcAft>
                <a:spcPts val="0"/>
              </a:spcAft>
              <a:buSzPts val="1800"/>
              <a:buChar char="-"/>
            </a:pPr>
            <a:r>
              <a:rPr lang="en"/>
              <a:t>Dividing a long program into functions allows you to debug the parts one at a time and then assemble them into a working whole.</a:t>
            </a:r>
            <a:endParaRPr/>
          </a:p>
          <a:p>
            <a:pPr indent="-342900" lvl="0" marL="457200" rtl="0" algn="l">
              <a:lnSpc>
                <a:spcPct val="115000"/>
              </a:lnSpc>
              <a:spcBef>
                <a:spcPts val="0"/>
              </a:spcBef>
              <a:spcAft>
                <a:spcPts val="0"/>
              </a:spcAft>
              <a:buSzPts val="1800"/>
              <a:buChar char="-"/>
            </a:pPr>
            <a:r>
              <a:rPr lang="en"/>
              <a:t>Well-designed functions are often useful for many programs. Once you write and debug one, you can reuse it.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0"/>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Conditionals</a:t>
            </a:r>
            <a:endParaRPr/>
          </a:p>
        </p:txBody>
      </p:sp>
      <p:sp>
        <p:nvSpPr>
          <p:cNvPr id="137" name="Google Shape;137;p10"/>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Boolean Expression</a:t>
            </a:r>
            <a:endParaRPr/>
          </a:p>
          <a:p>
            <a:pPr indent="0" lvl="0" marL="457200" rtl="0" algn="l">
              <a:lnSpc>
                <a:spcPct val="115000"/>
              </a:lnSpc>
              <a:spcBef>
                <a:spcPts val="1200"/>
              </a:spcBef>
              <a:spcAft>
                <a:spcPts val="0"/>
              </a:spcAft>
              <a:buSzPts val="1800"/>
              <a:buNone/>
            </a:pPr>
            <a:r>
              <a:rPr lang="en"/>
              <a:t>5 == 5</a:t>
            </a:r>
            <a:endParaRPr/>
          </a:p>
          <a:p>
            <a:pPr indent="-342900" lvl="0" marL="457200" rtl="0" algn="l">
              <a:lnSpc>
                <a:spcPct val="115000"/>
              </a:lnSpc>
              <a:spcBef>
                <a:spcPts val="1200"/>
              </a:spcBef>
              <a:spcAft>
                <a:spcPts val="0"/>
              </a:spcAft>
              <a:buSzPts val="1800"/>
              <a:buChar char="-"/>
            </a:pPr>
            <a:r>
              <a:rPr lang="en"/>
              <a:t>Operators </a:t>
            </a:r>
            <a:endParaRPr/>
          </a:p>
        </p:txBody>
      </p:sp>
      <p:pic>
        <p:nvPicPr>
          <p:cNvPr id="138" name="Google Shape;138;p10"/>
          <p:cNvPicPr preferRelativeResize="0"/>
          <p:nvPr/>
        </p:nvPicPr>
        <p:blipFill rotWithShape="1">
          <a:blip r:embed="rId3">
            <a:alphaModFix/>
          </a:blip>
          <a:srcRect b="0" l="0" r="0" t="0"/>
          <a:stretch/>
        </p:blipFill>
        <p:spPr>
          <a:xfrm>
            <a:off x="868113" y="2701825"/>
            <a:ext cx="5534025" cy="1276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Logical Operators</a:t>
            </a:r>
            <a:endParaRPr/>
          </a:p>
        </p:txBody>
      </p:sp>
      <p:sp>
        <p:nvSpPr>
          <p:cNvPr id="144" name="Google Shape;144;p1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There are three logical operators: and , or , and not . The semantics (meaning) of these operators is similar to their meaning in English. For example, x &gt; 0 and x &lt; 10 is true only if x is greater than 0 and less than 10.</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2"/>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Conditional statements</a:t>
            </a:r>
            <a:endParaRPr/>
          </a:p>
        </p:txBody>
      </p:sp>
      <p:sp>
        <p:nvSpPr>
          <p:cNvPr id="150" name="Google Shape;150;p12"/>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51" name="Google Shape;151;p12"/>
          <p:cNvPicPr preferRelativeResize="0"/>
          <p:nvPr/>
        </p:nvPicPr>
        <p:blipFill rotWithShape="1">
          <a:blip r:embed="rId3">
            <a:alphaModFix/>
          </a:blip>
          <a:srcRect b="0" l="0" r="0" t="0"/>
          <a:stretch/>
        </p:blipFill>
        <p:spPr>
          <a:xfrm>
            <a:off x="311688" y="1228663"/>
            <a:ext cx="3419475" cy="1419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3"/>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Nested conditionals</a:t>
            </a:r>
            <a:endParaRPr/>
          </a:p>
        </p:txBody>
      </p:sp>
      <p:sp>
        <p:nvSpPr>
          <p:cNvPr id="157" name="Google Shape;157;p13"/>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58" name="Google Shape;158;p13"/>
          <p:cNvPicPr preferRelativeResize="0"/>
          <p:nvPr/>
        </p:nvPicPr>
        <p:blipFill rotWithShape="1">
          <a:blip r:embed="rId3">
            <a:alphaModFix/>
          </a:blip>
          <a:srcRect b="0" l="0" r="0" t="0"/>
          <a:stretch/>
        </p:blipFill>
        <p:spPr>
          <a:xfrm>
            <a:off x="311700" y="1228663"/>
            <a:ext cx="3505200" cy="1552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4"/>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Recursion</a:t>
            </a:r>
            <a:endParaRPr/>
          </a:p>
        </p:txBody>
      </p:sp>
      <p:sp>
        <p:nvSpPr>
          <p:cNvPr id="164" name="Google Shape;164;p14"/>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It is legal for one function to call another; it is also legal for a function to call itself.</a:t>
            </a:r>
            <a:endParaRPr/>
          </a:p>
          <a:p>
            <a:pPr indent="0" lvl="0" marL="0" rtl="0" algn="l">
              <a:lnSpc>
                <a:spcPct val="115000"/>
              </a:lnSpc>
              <a:spcBef>
                <a:spcPts val="1200"/>
              </a:spcBef>
              <a:spcAft>
                <a:spcPts val="1200"/>
              </a:spcAft>
              <a:buSzPts val="1800"/>
              <a:buNone/>
            </a:pPr>
            <a:r>
              <a:t/>
            </a:r>
            <a:endParaRPr/>
          </a:p>
        </p:txBody>
      </p:sp>
      <p:pic>
        <p:nvPicPr>
          <p:cNvPr id="165" name="Google Shape;165;p14"/>
          <p:cNvPicPr preferRelativeResize="0"/>
          <p:nvPr/>
        </p:nvPicPr>
        <p:blipFill>
          <a:blip r:embed="rId3">
            <a:alphaModFix/>
          </a:blip>
          <a:stretch>
            <a:fillRect/>
          </a:stretch>
        </p:blipFill>
        <p:spPr>
          <a:xfrm>
            <a:off x="899150" y="2202213"/>
            <a:ext cx="3095625" cy="1704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5"/>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Iteration</a:t>
            </a:r>
            <a:endParaRPr/>
          </a:p>
          <a:p>
            <a:pPr indent="0" lvl="0" marL="0" rtl="0" algn="l">
              <a:lnSpc>
                <a:spcPct val="100000"/>
              </a:lnSpc>
              <a:spcBef>
                <a:spcPts val="0"/>
              </a:spcBef>
              <a:spcAft>
                <a:spcPts val="0"/>
              </a:spcAft>
              <a:buSzPct val="111111"/>
              <a:buNone/>
            </a:pPr>
            <a:r>
              <a:t/>
            </a:r>
            <a:endParaRPr/>
          </a:p>
        </p:txBody>
      </p:sp>
      <p:sp>
        <p:nvSpPr>
          <p:cNvPr id="171" name="Google Shape;171;p15"/>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Computers are often used to automate repetitive tasks. Repeating identical or similar tasks without making errors is something that computers do well and people do poorly. In a computer program, repetition is also called iteration.</a:t>
            </a:r>
            <a:endParaRPr/>
          </a:p>
        </p:txBody>
      </p:sp>
      <p:pic>
        <p:nvPicPr>
          <p:cNvPr id="172" name="Google Shape;172;p15"/>
          <p:cNvPicPr preferRelativeResize="0"/>
          <p:nvPr/>
        </p:nvPicPr>
        <p:blipFill>
          <a:blip r:embed="rId3">
            <a:alphaModFix/>
          </a:blip>
          <a:stretch>
            <a:fillRect/>
          </a:stretch>
        </p:blipFill>
        <p:spPr>
          <a:xfrm>
            <a:off x="2745625" y="2762325"/>
            <a:ext cx="1540625" cy="1806550"/>
          </a:xfrm>
          <a:prstGeom prst="rect">
            <a:avLst/>
          </a:prstGeom>
          <a:noFill/>
          <a:ln>
            <a:noFill/>
          </a:ln>
        </p:spPr>
      </p:pic>
      <p:pic>
        <p:nvPicPr>
          <p:cNvPr id="173" name="Google Shape;173;p15"/>
          <p:cNvPicPr preferRelativeResize="0"/>
          <p:nvPr/>
        </p:nvPicPr>
        <p:blipFill>
          <a:blip r:embed="rId4">
            <a:alphaModFix/>
          </a:blip>
          <a:stretch>
            <a:fillRect/>
          </a:stretch>
        </p:blipFill>
        <p:spPr>
          <a:xfrm>
            <a:off x="5191863" y="2895263"/>
            <a:ext cx="1914525" cy="1323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Agenda</a:t>
            </a:r>
            <a:endParaRPr/>
          </a:p>
        </p:txBody>
      </p:sp>
      <p:sp>
        <p:nvSpPr>
          <p:cNvPr id="63" name="Google Shape;63;p2"/>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Introduction</a:t>
            </a:r>
            <a:endParaRPr/>
          </a:p>
          <a:p>
            <a:pPr indent="-342900" lvl="0" marL="457200" rtl="0" algn="l">
              <a:lnSpc>
                <a:spcPct val="115000"/>
              </a:lnSpc>
              <a:spcBef>
                <a:spcPts val="0"/>
              </a:spcBef>
              <a:spcAft>
                <a:spcPts val="0"/>
              </a:spcAft>
              <a:buSzPts val="1800"/>
              <a:buChar char="-"/>
            </a:pPr>
            <a:r>
              <a:rPr lang="en"/>
              <a:t>Functions</a:t>
            </a:r>
            <a:endParaRPr/>
          </a:p>
          <a:p>
            <a:pPr indent="-317500" lvl="1" marL="914400" rtl="0" algn="l">
              <a:lnSpc>
                <a:spcPct val="115000"/>
              </a:lnSpc>
              <a:spcBef>
                <a:spcPts val="0"/>
              </a:spcBef>
              <a:spcAft>
                <a:spcPts val="0"/>
              </a:spcAft>
              <a:buSzPts val="1400"/>
              <a:buChar char="-"/>
            </a:pPr>
            <a:r>
              <a:rPr lang="en"/>
              <a:t>Fruitful and void functions</a:t>
            </a:r>
            <a:endParaRPr/>
          </a:p>
          <a:p>
            <a:pPr indent="-317500" lvl="1" marL="914400" rtl="0" algn="l">
              <a:lnSpc>
                <a:spcPct val="115000"/>
              </a:lnSpc>
              <a:spcBef>
                <a:spcPts val="0"/>
              </a:spcBef>
              <a:spcAft>
                <a:spcPts val="0"/>
              </a:spcAft>
              <a:buSzPts val="1400"/>
              <a:buChar char="-"/>
            </a:pPr>
            <a:r>
              <a:rPr lang="en"/>
              <a:t>Flow of execution</a:t>
            </a:r>
            <a:endParaRPr/>
          </a:p>
          <a:p>
            <a:pPr indent="-317500" lvl="1" marL="914400" rtl="0" algn="l">
              <a:lnSpc>
                <a:spcPct val="115000"/>
              </a:lnSpc>
              <a:spcBef>
                <a:spcPts val="0"/>
              </a:spcBef>
              <a:spcAft>
                <a:spcPts val="0"/>
              </a:spcAft>
              <a:buSzPts val="1400"/>
              <a:buChar char="-"/>
            </a:pPr>
            <a:r>
              <a:rPr lang="en"/>
              <a:t>Parameter and argument</a:t>
            </a:r>
            <a:endParaRPr/>
          </a:p>
          <a:p>
            <a:pPr indent="-317500" lvl="1" marL="914400" rtl="0" algn="l">
              <a:lnSpc>
                <a:spcPct val="115000"/>
              </a:lnSpc>
              <a:spcBef>
                <a:spcPts val="0"/>
              </a:spcBef>
              <a:spcAft>
                <a:spcPts val="0"/>
              </a:spcAft>
              <a:buSzPts val="1400"/>
              <a:buChar char="-"/>
            </a:pPr>
            <a:r>
              <a:rPr lang="en"/>
              <a:t>Why to use a function</a:t>
            </a:r>
            <a:endParaRPr/>
          </a:p>
          <a:p>
            <a:pPr indent="-342900" lvl="0" marL="457200" rtl="0" algn="l">
              <a:lnSpc>
                <a:spcPct val="115000"/>
              </a:lnSpc>
              <a:spcBef>
                <a:spcPts val="0"/>
              </a:spcBef>
              <a:spcAft>
                <a:spcPts val="0"/>
              </a:spcAft>
              <a:buSzPts val="1800"/>
              <a:buChar char="-"/>
            </a:pPr>
            <a:r>
              <a:rPr lang="en"/>
              <a:t>Conditionals and recursion</a:t>
            </a:r>
            <a:endParaRPr/>
          </a:p>
          <a:p>
            <a:pPr indent="-342900" lvl="0" marL="457200" rtl="0" algn="l">
              <a:lnSpc>
                <a:spcPct val="115000"/>
              </a:lnSpc>
              <a:spcBef>
                <a:spcPts val="0"/>
              </a:spcBef>
              <a:spcAft>
                <a:spcPts val="0"/>
              </a:spcAft>
              <a:buSzPts val="1800"/>
              <a:buChar char="-"/>
            </a:pPr>
            <a:r>
              <a:rPr lang="en"/>
              <a:t>Iterations</a:t>
            </a:r>
            <a:endParaRPr/>
          </a:p>
          <a:p>
            <a:pPr indent="-342900" lvl="0" marL="457200" rtl="0" algn="l">
              <a:lnSpc>
                <a:spcPct val="115000"/>
              </a:lnSpc>
              <a:spcBef>
                <a:spcPts val="0"/>
              </a:spcBef>
              <a:spcAft>
                <a:spcPts val="0"/>
              </a:spcAft>
              <a:buSzPts val="1800"/>
              <a:buChar char="-"/>
            </a:pPr>
            <a:r>
              <a:rPr lang="en"/>
              <a:t>Data types</a:t>
            </a:r>
            <a:endParaRPr/>
          </a:p>
          <a:p>
            <a:pPr indent="-317500" lvl="1" marL="914400" rtl="0" algn="l">
              <a:lnSpc>
                <a:spcPct val="115000"/>
              </a:lnSpc>
              <a:spcBef>
                <a:spcPts val="0"/>
              </a:spcBef>
              <a:spcAft>
                <a:spcPts val="0"/>
              </a:spcAft>
              <a:buSzPts val="1400"/>
              <a:buChar char="-"/>
            </a:pPr>
            <a:r>
              <a:rPr lang="en"/>
              <a:t>Strings, lists, dictionaries, tuples</a:t>
            </a:r>
            <a:endParaRPr/>
          </a:p>
          <a:p>
            <a:pPr indent="-342900" lvl="0" marL="457200" rtl="0" algn="l">
              <a:lnSpc>
                <a:spcPct val="115000"/>
              </a:lnSpc>
              <a:spcBef>
                <a:spcPts val="0"/>
              </a:spcBef>
              <a:spcAft>
                <a:spcPts val="0"/>
              </a:spcAft>
              <a:buSzPts val="1800"/>
              <a:buChar char="-"/>
            </a:pPr>
            <a:r>
              <a:rPr lang="en"/>
              <a:t>Debugging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8"/>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Lists</a:t>
            </a:r>
            <a:endParaRPr/>
          </a:p>
        </p:txBody>
      </p:sp>
      <p:sp>
        <p:nvSpPr>
          <p:cNvPr id="179" name="Google Shape;179;p18"/>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Like a string, a list is a sequence of values. In a string, the values are characters; in a list, they can be any type. The values in a list are called elements or sometimes items.</a:t>
            </a:r>
            <a:endParaRPr/>
          </a:p>
          <a:p>
            <a:pPr indent="-342900" lvl="0" marL="457200" rtl="0" algn="l">
              <a:lnSpc>
                <a:spcPct val="115000"/>
              </a:lnSpc>
              <a:spcBef>
                <a:spcPts val="0"/>
              </a:spcBef>
              <a:spcAft>
                <a:spcPts val="0"/>
              </a:spcAft>
              <a:buSzPts val="1800"/>
              <a:buChar char="-"/>
            </a:pPr>
            <a:r>
              <a:rPr lang="en"/>
              <a:t>List are mutable</a:t>
            </a:r>
            <a:endParaRPr/>
          </a:p>
          <a:p>
            <a:pPr indent="-342900" lvl="0" marL="457200" rtl="0" algn="l">
              <a:lnSpc>
                <a:spcPct val="115000"/>
              </a:lnSpc>
              <a:spcBef>
                <a:spcPts val="0"/>
              </a:spcBef>
              <a:spcAft>
                <a:spcPts val="0"/>
              </a:spcAft>
              <a:buSzPts val="1800"/>
              <a:buChar char="-"/>
            </a:pPr>
            <a:r>
              <a:rPr lang="en"/>
              <a:t>Slicing and operations</a:t>
            </a:r>
            <a:endParaRPr/>
          </a:p>
          <a:p>
            <a:pPr indent="-342900" lvl="0" marL="457200" rtl="0" algn="l">
              <a:lnSpc>
                <a:spcPct val="115000"/>
              </a:lnSpc>
              <a:spcBef>
                <a:spcPts val="0"/>
              </a:spcBef>
              <a:spcAft>
                <a:spcPts val="0"/>
              </a:spcAft>
              <a:buSzPts val="1800"/>
              <a:buChar char="-"/>
            </a:pPr>
            <a:r>
              <a:rPr lang="en"/>
              <a:t>.append(), .insert(), .extend(), .remove(), .pop(), .clear(), .reverse()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Dictionaries</a:t>
            </a:r>
            <a:endParaRPr/>
          </a:p>
        </p:txBody>
      </p:sp>
      <p:sp>
        <p:nvSpPr>
          <p:cNvPr id="185" name="Google Shape;185;p19"/>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A dictionary consists of a collection of key-value pairs</a:t>
            </a:r>
            <a:endParaRPr/>
          </a:p>
          <a:p>
            <a:pPr indent="-342900" lvl="0" marL="457200" rtl="0" algn="l">
              <a:lnSpc>
                <a:spcPct val="115000"/>
              </a:lnSpc>
              <a:spcBef>
                <a:spcPts val="0"/>
              </a:spcBef>
              <a:spcAft>
                <a:spcPts val="0"/>
              </a:spcAft>
              <a:buSzPts val="1800"/>
              <a:buChar char="-"/>
            </a:pPr>
            <a:r>
              <a:rPr lang="en"/>
              <a:t>A dictionary is like a list, but more general. In a list, the indices have to be integers; in a dictionary they can be (almost) any type.</a:t>
            </a:r>
            <a:endParaRPr/>
          </a:p>
          <a:p>
            <a:pPr indent="-342900" lvl="0" marL="457200" rtl="0" algn="l">
              <a:lnSpc>
                <a:spcPct val="115000"/>
              </a:lnSpc>
              <a:spcBef>
                <a:spcPts val="0"/>
              </a:spcBef>
              <a:spcAft>
                <a:spcPts val="0"/>
              </a:spcAft>
              <a:buSzPts val="1800"/>
              <a:buChar char="-"/>
            </a:pPr>
            <a:r>
              <a:rPr lang="en"/>
              <a:t>A dictionary contains a collection of indices, which are called keys, and a collection of values. Each key is associated with a single value. The association of a key and a value is called a key-value pair or sometimes an item.</a:t>
            </a:r>
            <a:endParaRPr/>
          </a:p>
          <a:p>
            <a:pPr indent="-342900" lvl="0" marL="457200" rtl="0" algn="l">
              <a:lnSpc>
                <a:spcPct val="115000"/>
              </a:lnSpc>
              <a:spcBef>
                <a:spcPts val="0"/>
              </a:spcBef>
              <a:spcAft>
                <a:spcPts val="0"/>
              </a:spcAft>
              <a:buSzPts val="1800"/>
              <a:buChar char="-"/>
            </a:pPr>
            <a:r>
              <a:rPr lang="en"/>
              <a:t> .get(), .update(), .pop(), popitem()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0"/>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Tuples</a:t>
            </a:r>
            <a:endParaRPr/>
          </a:p>
        </p:txBody>
      </p:sp>
      <p:sp>
        <p:nvSpPr>
          <p:cNvPr id="191" name="Google Shape;191;p20"/>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Tuples are immutable</a:t>
            </a:r>
            <a:endParaRPr/>
          </a:p>
          <a:p>
            <a:pPr indent="-342900" lvl="0" marL="457200" rtl="0" algn="l">
              <a:lnSpc>
                <a:spcPct val="115000"/>
              </a:lnSpc>
              <a:spcBef>
                <a:spcPts val="0"/>
              </a:spcBef>
              <a:spcAft>
                <a:spcPts val="0"/>
              </a:spcAft>
              <a:buSzPts val="1800"/>
              <a:buChar char="-"/>
            </a:pPr>
            <a:r>
              <a:rPr lang="en"/>
              <a:t>t = ‘a’, ‘b’, ‘c’, ‘d’</a:t>
            </a:r>
            <a:endParaRPr/>
          </a:p>
          <a:p>
            <a:pPr indent="-342900" lvl="0" marL="457200" rtl="0" algn="l">
              <a:lnSpc>
                <a:spcPct val="115000"/>
              </a:lnSpc>
              <a:spcBef>
                <a:spcPts val="0"/>
              </a:spcBef>
              <a:spcAft>
                <a:spcPts val="0"/>
              </a:spcAft>
              <a:buSzPts val="1800"/>
              <a:buChar char="-"/>
            </a:pPr>
            <a:r>
              <a:rPr lang="en"/>
              <a:t>Or inside parentheses:</a:t>
            </a:r>
            <a:endParaRPr/>
          </a:p>
          <a:p>
            <a:pPr indent="-342900" lvl="0" marL="457200" rtl="0" algn="l">
              <a:lnSpc>
                <a:spcPct val="115000"/>
              </a:lnSpc>
              <a:spcBef>
                <a:spcPts val="0"/>
              </a:spcBef>
              <a:spcAft>
                <a:spcPts val="0"/>
              </a:spcAft>
              <a:buSzPts val="1800"/>
              <a:buChar char="-"/>
            </a:pPr>
            <a:r>
              <a:rPr lang="en"/>
              <a:t>t = tuple()</a:t>
            </a:r>
            <a:endParaRPr/>
          </a:p>
          <a:p>
            <a:pPr indent="-342900" lvl="0" marL="457200" rtl="0" algn="l">
              <a:lnSpc>
                <a:spcPct val="115000"/>
              </a:lnSpc>
              <a:spcBef>
                <a:spcPts val="0"/>
              </a:spcBef>
              <a:spcAft>
                <a:spcPts val="0"/>
              </a:spcAft>
              <a:buSzPts val="1800"/>
              <a:buChar char="-"/>
            </a:pPr>
            <a:r>
              <a:rPr lang="en"/>
              <a:t>Tuple as return value</a:t>
            </a:r>
            <a:endParaRPr/>
          </a:p>
          <a:p>
            <a:pPr indent="-342900" lvl="0" marL="457200" rtl="0" algn="l">
              <a:lnSpc>
                <a:spcPct val="115000"/>
              </a:lnSpc>
              <a:spcBef>
                <a:spcPts val="0"/>
              </a:spcBef>
              <a:spcAft>
                <a:spcPts val="0"/>
              </a:spcAft>
              <a:buSzPts val="1800"/>
              <a:buChar char="-"/>
            </a:pPr>
            <a:r>
              <a:rPr lang="en"/>
              <a:t> .count(), .index()</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15f4a20316d_0_25"/>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Sets</a:t>
            </a:r>
            <a:endParaRPr/>
          </a:p>
        </p:txBody>
      </p:sp>
      <p:sp>
        <p:nvSpPr>
          <p:cNvPr id="197" name="Google Shape;197;g15f4a20316d_0_25"/>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A set is a collection which is unordered, unchangeable and unindexed</a:t>
            </a:r>
            <a:endParaRPr/>
          </a:p>
          <a:p>
            <a:pPr indent="-342900" lvl="0" marL="457200" rtl="0" algn="l">
              <a:lnSpc>
                <a:spcPct val="115000"/>
              </a:lnSpc>
              <a:spcBef>
                <a:spcPts val="0"/>
              </a:spcBef>
              <a:spcAft>
                <a:spcPts val="0"/>
              </a:spcAft>
              <a:buSzPts val="1800"/>
              <a:buChar char="-"/>
            </a:pPr>
            <a:r>
              <a:rPr lang="en"/>
              <a:t>Duplicates are not allowed </a:t>
            </a:r>
            <a:endParaRPr/>
          </a:p>
          <a:p>
            <a:pPr indent="-342900" lvl="0" marL="457200" rtl="0" algn="l">
              <a:lnSpc>
                <a:spcPct val="115000"/>
              </a:lnSpc>
              <a:spcBef>
                <a:spcPts val="0"/>
              </a:spcBef>
              <a:spcAft>
                <a:spcPts val="0"/>
              </a:spcAft>
              <a:buSzPts val="1800"/>
              <a:buChar char="-"/>
            </a:pPr>
            <a:r>
              <a:rPr lang="en"/>
              <a:t>Fruits = {‘apple’,’banana’,’papaya’}</a:t>
            </a:r>
            <a:endParaRPr/>
          </a:p>
          <a:p>
            <a:pPr indent="-342900" lvl="0" marL="457200" rtl="0" algn="l">
              <a:lnSpc>
                <a:spcPct val="115000"/>
              </a:lnSpc>
              <a:spcBef>
                <a:spcPts val="0"/>
              </a:spcBef>
              <a:spcAft>
                <a:spcPts val="0"/>
              </a:spcAft>
              <a:buSzPts val="1800"/>
              <a:buChar char="-"/>
            </a:pPr>
            <a:r>
              <a:rPr lang="en"/>
              <a:t>Or inside parentheses:</a:t>
            </a:r>
            <a:endParaRPr/>
          </a:p>
          <a:p>
            <a:pPr indent="-342900" lvl="0" marL="457200" rtl="0" algn="l">
              <a:lnSpc>
                <a:spcPct val="115000"/>
              </a:lnSpc>
              <a:spcBef>
                <a:spcPts val="0"/>
              </a:spcBef>
              <a:spcAft>
                <a:spcPts val="0"/>
              </a:spcAft>
              <a:buSzPts val="1800"/>
              <a:buChar char="-"/>
            </a:pPr>
            <a:r>
              <a:rPr lang="en"/>
              <a:t>t = set((‘apple’))</a:t>
            </a:r>
            <a:endParaRPr/>
          </a:p>
          <a:p>
            <a:pPr indent="-342900" lvl="0" marL="457200" rtl="0" algn="l">
              <a:lnSpc>
                <a:spcPct val="115000"/>
              </a:lnSpc>
              <a:spcBef>
                <a:spcPts val="0"/>
              </a:spcBef>
              <a:spcAft>
                <a:spcPts val="0"/>
              </a:spcAft>
              <a:buSzPts val="1800"/>
              <a:buChar char="-"/>
            </a:pPr>
            <a:r>
              <a:rPr lang="en"/>
              <a:t> .len(), .add(), .update(), .remove(), .discard(), .pop()</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2"/>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Assignment</a:t>
            </a:r>
            <a:endParaRPr/>
          </a:p>
        </p:txBody>
      </p:sp>
      <p:sp>
        <p:nvSpPr>
          <p:cNvPr id="203" name="Google Shape;203;p22"/>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fontScale="40000" lnSpcReduction="10000"/>
          </a:bodyPr>
          <a:lstStyle/>
          <a:p>
            <a:pPr indent="0" lvl="0" marL="0" rtl="0" algn="l">
              <a:lnSpc>
                <a:spcPct val="115000"/>
              </a:lnSpc>
              <a:spcBef>
                <a:spcPts val="0"/>
              </a:spcBef>
              <a:spcAft>
                <a:spcPts val="0"/>
              </a:spcAft>
              <a:buSzPct val="250000"/>
              <a:buNone/>
            </a:pPr>
            <a:r>
              <a:rPr lang="en"/>
              <a:t>If you are given three sticks, you may or may not be able to arrange them in a triangle.</a:t>
            </a:r>
            <a:endParaRPr/>
          </a:p>
          <a:p>
            <a:pPr indent="0" lvl="0" marL="0" rtl="0" algn="l">
              <a:lnSpc>
                <a:spcPct val="115000"/>
              </a:lnSpc>
              <a:spcBef>
                <a:spcPts val="1200"/>
              </a:spcBef>
              <a:spcAft>
                <a:spcPts val="0"/>
              </a:spcAft>
              <a:buSzPct val="250000"/>
              <a:buNone/>
            </a:pPr>
            <a:r>
              <a:rPr lang="en"/>
              <a:t>For example, if one of the sticks is 12 inches long and the other two are one inch long, you will not</a:t>
            </a:r>
            <a:endParaRPr/>
          </a:p>
          <a:p>
            <a:pPr indent="0" lvl="0" marL="0" rtl="0" algn="l">
              <a:lnSpc>
                <a:spcPct val="115000"/>
              </a:lnSpc>
              <a:spcBef>
                <a:spcPts val="1200"/>
              </a:spcBef>
              <a:spcAft>
                <a:spcPts val="0"/>
              </a:spcAft>
              <a:buSzPct val="250000"/>
              <a:buNone/>
            </a:pPr>
            <a:r>
              <a:rPr lang="en"/>
              <a:t>be able to get the short sticks to meet in the middle. For any three lengths, there is a simple test to</a:t>
            </a:r>
            <a:endParaRPr/>
          </a:p>
          <a:p>
            <a:pPr indent="0" lvl="0" marL="0" rtl="0" algn="l">
              <a:lnSpc>
                <a:spcPct val="115000"/>
              </a:lnSpc>
              <a:spcBef>
                <a:spcPts val="1200"/>
              </a:spcBef>
              <a:spcAft>
                <a:spcPts val="0"/>
              </a:spcAft>
              <a:buSzPct val="250000"/>
              <a:buNone/>
            </a:pPr>
            <a:r>
              <a:rPr lang="en"/>
              <a:t>see if it is possible to form a triangle:</a:t>
            </a:r>
            <a:endParaRPr/>
          </a:p>
          <a:p>
            <a:pPr indent="0" lvl="0" marL="0" rtl="0" algn="l">
              <a:lnSpc>
                <a:spcPct val="115000"/>
              </a:lnSpc>
              <a:spcBef>
                <a:spcPts val="1200"/>
              </a:spcBef>
              <a:spcAft>
                <a:spcPts val="0"/>
              </a:spcAft>
              <a:buSzPct val="250000"/>
              <a:buNone/>
            </a:pPr>
            <a:r>
              <a:rPr lang="en"/>
              <a:t>If any of the three lengths is greater than the sum of the other two, then you cannot</a:t>
            </a:r>
            <a:endParaRPr/>
          </a:p>
          <a:p>
            <a:pPr indent="0" lvl="0" marL="0" rtl="0" algn="l">
              <a:lnSpc>
                <a:spcPct val="115000"/>
              </a:lnSpc>
              <a:spcBef>
                <a:spcPts val="1200"/>
              </a:spcBef>
              <a:spcAft>
                <a:spcPts val="0"/>
              </a:spcAft>
              <a:buSzPct val="250000"/>
              <a:buNone/>
            </a:pPr>
            <a:r>
              <a:rPr lang="en"/>
              <a:t>form a triangle. Otherwise, you can. (If the sum of two lengths equals the third, they</a:t>
            </a:r>
            <a:endParaRPr/>
          </a:p>
          <a:p>
            <a:pPr indent="0" lvl="0" marL="0" rtl="0" algn="l">
              <a:lnSpc>
                <a:spcPct val="115000"/>
              </a:lnSpc>
              <a:spcBef>
                <a:spcPts val="1200"/>
              </a:spcBef>
              <a:spcAft>
                <a:spcPts val="0"/>
              </a:spcAft>
              <a:buSzPct val="250000"/>
              <a:buNone/>
            </a:pPr>
            <a:r>
              <a:rPr lang="en"/>
              <a:t>form what is called a “degenerate” triangle.)</a:t>
            </a:r>
            <a:endParaRPr/>
          </a:p>
          <a:p>
            <a:pPr indent="0" lvl="0" marL="0" rtl="0" algn="l">
              <a:lnSpc>
                <a:spcPct val="115000"/>
              </a:lnSpc>
              <a:spcBef>
                <a:spcPts val="1200"/>
              </a:spcBef>
              <a:spcAft>
                <a:spcPts val="0"/>
              </a:spcAft>
              <a:buSzPct val="250000"/>
              <a:buNone/>
            </a:pPr>
            <a:r>
              <a:rPr lang="en"/>
              <a:t>1. Write a function named is_triangle that takes three integers as arguments, and that prints</a:t>
            </a:r>
            <a:endParaRPr/>
          </a:p>
          <a:p>
            <a:pPr indent="0" lvl="0" marL="0" rtl="0" algn="l">
              <a:lnSpc>
                <a:spcPct val="115000"/>
              </a:lnSpc>
              <a:spcBef>
                <a:spcPts val="1200"/>
              </a:spcBef>
              <a:spcAft>
                <a:spcPts val="0"/>
              </a:spcAft>
              <a:buSzPct val="250000"/>
              <a:buNone/>
            </a:pPr>
            <a:r>
              <a:rPr lang="en"/>
              <a:t>either “Yes” or “No”, depending on whether you can or cannot form a triangle from sticks</a:t>
            </a:r>
            <a:endParaRPr/>
          </a:p>
          <a:p>
            <a:pPr indent="0" lvl="0" marL="0" rtl="0" algn="l">
              <a:lnSpc>
                <a:spcPct val="115000"/>
              </a:lnSpc>
              <a:spcBef>
                <a:spcPts val="1200"/>
              </a:spcBef>
              <a:spcAft>
                <a:spcPts val="0"/>
              </a:spcAft>
              <a:buSzPct val="250000"/>
              <a:buNone/>
            </a:pPr>
            <a:r>
              <a:rPr lang="en"/>
              <a:t>with the given lengths.</a:t>
            </a:r>
            <a:endParaRPr/>
          </a:p>
          <a:p>
            <a:pPr indent="0" lvl="0" marL="0" rtl="0" algn="l">
              <a:lnSpc>
                <a:spcPct val="115000"/>
              </a:lnSpc>
              <a:spcBef>
                <a:spcPts val="1200"/>
              </a:spcBef>
              <a:spcAft>
                <a:spcPts val="0"/>
              </a:spcAft>
              <a:buSzPct val="250000"/>
              <a:buNone/>
            </a:pPr>
            <a:r>
              <a:rPr lang="en"/>
              <a:t>2. Write a function that prompts the user to input three stick lengths, converts them to integers,</a:t>
            </a:r>
            <a:endParaRPr/>
          </a:p>
          <a:p>
            <a:pPr indent="0" lvl="0" marL="0" rtl="0" algn="l">
              <a:lnSpc>
                <a:spcPct val="115000"/>
              </a:lnSpc>
              <a:spcBef>
                <a:spcPts val="1200"/>
              </a:spcBef>
              <a:spcAft>
                <a:spcPts val="1200"/>
              </a:spcAft>
              <a:buSzPct val="250000"/>
              <a:buNone/>
            </a:pPr>
            <a:r>
              <a:rPr lang="en"/>
              <a:t>and uses is_triangle to check whether sticks with the given lengths can form a triangle.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3"/>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09" name="Google Shape;209;p23"/>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Find out if the letter entered by the user is in the given string.</a:t>
            </a:r>
            <a:endParaRPr/>
          </a:p>
          <a:p>
            <a:pPr indent="-342900" lvl="0" marL="457200" rtl="0" algn="l">
              <a:lnSpc>
                <a:spcPct val="115000"/>
              </a:lnSpc>
              <a:spcBef>
                <a:spcPts val="0"/>
              </a:spcBef>
              <a:spcAft>
                <a:spcPts val="0"/>
              </a:spcAft>
              <a:buSzPts val="1800"/>
              <a:buChar char="-"/>
            </a:pPr>
            <a:r>
              <a:rPr lang="en"/>
              <a:t>Histogram:</a:t>
            </a:r>
            <a:endParaRPr/>
          </a:p>
          <a:p>
            <a:pPr indent="-317500" lvl="1" marL="914400" rtl="0" algn="l">
              <a:lnSpc>
                <a:spcPct val="115000"/>
              </a:lnSpc>
              <a:spcBef>
                <a:spcPts val="0"/>
              </a:spcBef>
              <a:spcAft>
                <a:spcPts val="0"/>
              </a:spcAft>
              <a:buSzPts val="1400"/>
              <a:buChar char="-"/>
            </a:pPr>
            <a:r>
              <a:rPr lang="en"/>
              <a:t>Zebra - {‘z’:1, ‘e’:1, …}</a:t>
            </a:r>
            <a:endParaRPr/>
          </a:p>
          <a:p>
            <a:pPr indent="-342900" lvl="0" marL="457200" rtl="0" algn="l">
              <a:lnSpc>
                <a:spcPct val="115000"/>
              </a:lnSpc>
              <a:spcBef>
                <a:spcPts val="0"/>
              </a:spcBef>
              <a:spcAft>
                <a:spcPts val="0"/>
              </a:spcAft>
              <a:buSzPts val="1800"/>
              <a:buChar char="-"/>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15f4a20316d_0_5"/>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Python Introduction</a:t>
            </a:r>
            <a:endParaRPr/>
          </a:p>
        </p:txBody>
      </p:sp>
      <p:sp>
        <p:nvSpPr>
          <p:cNvPr id="69" name="Google Shape;69;g15f4a20316d_0_5"/>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Initially designed by Guido Van Rossum in 1991 and developed by Python Software Foundation</a:t>
            </a:r>
            <a:endParaRPr/>
          </a:p>
          <a:p>
            <a:pPr indent="-342900" lvl="0" marL="457200" rtl="0" algn="l">
              <a:lnSpc>
                <a:spcPct val="115000"/>
              </a:lnSpc>
              <a:spcBef>
                <a:spcPts val="0"/>
              </a:spcBef>
              <a:spcAft>
                <a:spcPts val="0"/>
              </a:spcAft>
              <a:buSzPts val="1800"/>
              <a:buChar char="-"/>
            </a:pPr>
            <a:r>
              <a:rPr lang="en"/>
              <a:t>High level programming language </a:t>
            </a:r>
            <a:endParaRPr/>
          </a:p>
          <a:p>
            <a:pPr indent="-342900" lvl="0" marL="457200" rtl="0" algn="l">
              <a:lnSpc>
                <a:spcPct val="115000"/>
              </a:lnSpc>
              <a:spcBef>
                <a:spcPts val="0"/>
              </a:spcBef>
              <a:spcAft>
                <a:spcPts val="0"/>
              </a:spcAft>
              <a:buSzPts val="1800"/>
              <a:buChar char="-"/>
            </a:pPr>
            <a:r>
              <a:rPr lang="en"/>
              <a:t>Mainly developed for emphasis on code readability</a:t>
            </a:r>
            <a:endParaRPr/>
          </a:p>
          <a:p>
            <a:pPr indent="-342900" lvl="0" marL="457200" rtl="0" algn="l">
              <a:lnSpc>
                <a:spcPct val="115000"/>
              </a:lnSpc>
              <a:spcBef>
                <a:spcPts val="0"/>
              </a:spcBef>
              <a:spcAft>
                <a:spcPts val="0"/>
              </a:spcAft>
              <a:buSzPts val="1800"/>
              <a:buChar char="-"/>
            </a:pPr>
            <a:r>
              <a:rPr lang="en"/>
              <a:t>Allows programmers to express concepts in fewer lines of code </a:t>
            </a:r>
            <a:endParaRPr/>
          </a:p>
          <a:p>
            <a:pPr indent="-342900" lvl="0" marL="457200" rtl="0" algn="l">
              <a:lnSpc>
                <a:spcPct val="115000"/>
              </a:lnSpc>
              <a:spcBef>
                <a:spcPts val="0"/>
              </a:spcBef>
              <a:spcAft>
                <a:spcPts val="0"/>
              </a:spcAft>
              <a:buSzPts val="1800"/>
              <a:buChar char="-"/>
            </a:pPr>
            <a:r>
              <a:rPr lang="en"/>
              <a:t>object oriented and functional from the beginning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15f4a20316d_0_1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Some basic informations</a:t>
            </a:r>
            <a:endParaRPr/>
          </a:p>
        </p:txBody>
      </p:sp>
      <p:sp>
        <p:nvSpPr>
          <p:cNvPr id="75" name="Google Shape;75;g15f4a20316d_0_1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Indentation matters to code meaning</a:t>
            </a:r>
            <a:endParaRPr/>
          </a:p>
          <a:p>
            <a:pPr indent="-342900" lvl="0" marL="457200" rtl="0" algn="l">
              <a:lnSpc>
                <a:spcPct val="115000"/>
              </a:lnSpc>
              <a:spcBef>
                <a:spcPts val="0"/>
              </a:spcBef>
              <a:spcAft>
                <a:spcPts val="0"/>
              </a:spcAft>
              <a:buSzPts val="1800"/>
              <a:buChar char="-"/>
            </a:pPr>
            <a:r>
              <a:rPr lang="en"/>
              <a:t>Assignment is = and </a:t>
            </a:r>
            <a:r>
              <a:rPr lang="en"/>
              <a:t>comparison</a:t>
            </a:r>
            <a:r>
              <a:rPr lang="en"/>
              <a:t> is ==</a:t>
            </a:r>
            <a:endParaRPr/>
          </a:p>
          <a:p>
            <a:pPr indent="-342900" lvl="0" marL="457200" rtl="0" algn="l">
              <a:lnSpc>
                <a:spcPct val="115000"/>
              </a:lnSpc>
              <a:spcBef>
                <a:spcPts val="0"/>
              </a:spcBef>
              <a:spcAft>
                <a:spcPts val="0"/>
              </a:spcAft>
              <a:buSzPts val="1800"/>
              <a:buChar char="-"/>
            </a:pPr>
            <a:r>
              <a:rPr lang="en"/>
              <a:t>Basic operators are + - * / %</a:t>
            </a:r>
            <a:endParaRPr/>
          </a:p>
          <a:p>
            <a:pPr indent="-342900" lvl="0" marL="457200" rtl="0" algn="l">
              <a:lnSpc>
                <a:spcPct val="115000"/>
              </a:lnSpc>
              <a:spcBef>
                <a:spcPts val="0"/>
              </a:spcBef>
              <a:spcAft>
                <a:spcPts val="0"/>
              </a:spcAft>
              <a:buSzPts val="1800"/>
              <a:buChar char="-"/>
            </a:pPr>
            <a:r>
              <a:rPr lang="en"/>
              <a:t>Logical operators are words (</a:t>
            </a:r>
            <a:r>
              <a:rPr b="1" lang="en"/>
              <a:t>and</a:t>
            </a:r>
            <a:r>
              <a:rPr lang="en"/>
              <a:t>, </a:t>
            </a:r>
            <a:r>
              <a:rPr b="1" lang="en"/>
              <a:t>or</a:t>
            </a:r>
            <a:r>
              <a:rPr lang="en"/>
              <a:t>, </a:t>
            </a:r>
            <a:r>
              <a:rPr b="1" lang="en"/>
              <a:t>not</a:t>
            </a:r>
            <a:r>
              <a:rPr lang="en"/>
              <a:t>)</a:t>
            </a:r>
            <a:endParaRPr/>
          </a:p>
          <a:p>
            <a:pPr indent="-342900" lvl="0" marL="457200" rtl="0" algn="l">
              <a:lnSpc>
                <a:spcPct val="115000"/>
              </a:lnSpc>
              <a:spcBef>
                <a:spcPts val="0"/>
              </a:spcBef>
              <a:spcAft>
                <a:spcPts val="0"/>
              </a:spcAft>
              <a:buSzPts val="1800"/>
              <a:buChar char="-"/>
            </a:pPr>
            <a:r>
              <a:rPr lang="en"/>
              <a:t>Basic printing command is print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15f4a20316d_0_16"/>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Basic Data types</a:t>
            </a:r>
            <a:endParaRPr/>
          </a:p>
        </p:txBody>
      </p:sp>
      <p:sp>
        <p:nvSpPr>
          <p:cNvPr id="81" name="Google Shape;81;g15f4a20316d_0_16"/>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Integers</a:t>
            </a:r>
            <a:endParaRPr/>
          </a:p>
          <a:p>
            <a:pPr indent="0" lvl="0" marL="457200" rtl="0" algn="l">
              <a:lnSpc>
                <a:spcPct val="115000"/>
              </a:lnSpc>
              <a:spcBef>
                <a:spcPts val="0"/>
              </a:spcBef>
              <a:spcAft>
                <a:spcPts val="0"/>
              </a:spcAft>
              <a:buNone/>
            </a:pPr>
            <a:r>
              <a:rPr lang="en"/>
              <a:t>number_of_students = 5</a:t>
            </a:r>
            <a:endParaRPr/>
          </a:p>
          <a:p>
            <a:pPr indent="-342900" lvl="0" marL="457200" rtl="0" algn="l">
              <a:lnSpc>
                <a:spcPct val="115000"/>
              </a:lnSpc>
              <a:spcBef>
                <a:spcPts val="0"/>
              </a:spcBef>
              <a:spcAft>
                <a:spcPts val="0"/>
              </a:spcAft>
              <a:buSzPts val="1800"/>
              <a:buChar char="-"/>
            </a:pPr>
            <a:r>
              <a:rPr lang="en"/>
              <a:t>Floats</a:t>
            </a:r>
            <a:endParaRPr/>
          </a:p>
          <a:p>
            <a:pPr indent="0" lvl="0" marL="457200" rtl="0" algn="l">
              <a:lnSpc>
                <a:spcPct val="115000"/>
              </a:lnSpc>
              <a:spcBef>
                <a:spcPts val="0"/>
              </a:spcBef>
              <a:spcAft>
                <a:spcPts val="0"/>
              </a:spcAft>
              <a:buNone/>
            </a:pPr>
            <a:r>
              <a:rPr lang="en"/>
              <a:t>pi = 3.1415</a:t>
            </a:r>
            <a:endParaRPr/>
          </a:p>
          <a:p>
            <a:pPr indent="-342900" lvl="0" marL="457200" rtl="0" algn="l">
              <a:lnSpc>
                <a:spcPct val="115000"/>
              </a:lnSpc>
              <a:spcBef>
                <a:spcPts val="0"/>
              </a:spcBef>
              <a:spcAft>
                <a:spcPts val="0"/>
              </a:spcAft>
              <a:buSzPts val="1800"/>
              <a:buChar char="-"/>
            </a:pPr>
            <a:r>
              <a:rPr lang="en"/>
              <a:t>Strings</a:t>
            </a:r>
            <a:endParaRPr/>
          </a:p>
          <a:p>
            <a:pPr indent="0" lvl="0" marL="457200" rtl="0" algn="l">
              <a:lnSpc>
                <a:spcPct val="115000"/>
              </a:lnSpc>
              <a:spcBef>
                <a:spcPts val="0"/>
              </a:spcBef>
              <a:spcAft>
                <a:spcPts val="0"/>
              </a:spcAft>
              <a:buNone/>
            </a:pPr>
            <a:r>
              <a:rPr lang="en"/>
              <a:t> “Apple”, ‘apple’</a:t>
            </a:r>
            <a:endParaRPr/>
          </a:p>
          <a:p>
            <a:pPr indent="0" lvl="0" marL="457200" rtl="0" algn="l">
              <a:lnSpc>
                <a:spcPct val="115000"/>
              </a:lnSpc>
              <a:spcBef>
                <a:spcPts val="0"/>
              </a:spcBef>
              <a:spcAft>
                <a:spcPts val="0"/>
              </a:spcAft>
              <a:buNone/>
            </a:pPr>
            <a:r>
              <a:rPr lang="en"/>
              <a:t>Can use both “” or ‘’ to specify</a:t>
            </a:r>
            <a:endParaRPr/>
          </a:p>
          <a:p>
            <a:pPr indent="0" lvl="0" marL="457200" rtl="0" algn="l">
              <a:lnSpc>
                <a:spcPct val="115000"/>
              </a:lnSpc>
              <a:spcBef>
                <a:spcPts val="0"/>
              </a:spcBef>
              <a:spcAft>
                <a:spcPts val="0"/>
              </a:spcAft>
              <a:buNone/>
            </a:pPr>
            <a:r>
              <a:rPr lang="en"/>
              <a:t>use “““Use triple quotes for multiline strings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Strings</a:t>
            </a:r>
            <a:endParaRPr/>
          </a:p>
        </p:txBody>
      </p:sp>
      <p:sp>
        <p:nvSpPr>
          <p:cNvPr id="87" name="Google Shape;87;p17"/>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Properties:</a:t>
            </a:r>
            <a:endParaRPr/>
          </a:p>
          <a:p>
            <a:pPr indent="-317500" lvl="1" marL="914400" rtl="0" algn="l">
              <a:lnSpc>
                <a:spcPct val="115000"/>
              </a:lnSpc>
              <a:spcBef>
                <a:spcPts val="0"/>
              </a:spcBef>
              <a:spcAft>
                <a:spcPts val="0"/>
              </a:spcAft>
              <a:buSzPts val="1400"/>
              <a:buChar char="-"/>
            </a:pPr>
            <a:r>
              <a:rPr lang="en"/>
              <a:t>Immutable</a:t>
            </a:r>
            <a:endParaRPr/>
          </a:p>
          <a:p>
            <a:pPr indent="-342900" lvl="0" marL="457200" rtl="0" algn="l">
              <a:lnSpc>
                <a:spcPct val="115000"/>
              </a:lnSpc>
              <a:spcBef>
                <a:spcPts val="0"/>
              </a:spcBef>
              <a:spcAft>
                <a:spcPts val="0"/>
              </a:spcAft>
              <a:buSzPts val="1800"/>
              <a:buChar char="-"/>
            </a:pPr>
            <a:r>
              <a:rPr lang="en"/>
              <a:t>Methods:</a:t>
            </a:r>
            <a:endParaRPr/>
          </a:p>
          <a:p>
            <a:pPr indent="-317500" lvl="1" marL="914400" rtl="0" algn="l">
              <a:lnSpc>
                <a:spcPct val="115000"/>
              </a:lnSpc>
              <a:spcBef>
                <a:spcPts val="0"/>
              </a:spcBef>
              <a:spcAft>
                <a:spcPts val="0"/>
              </a:spcAft>
              <a:buSzPts val="1400"/>
              <a:buChar char="-"/>
            </a:pPr>
            <a:r>
              <a:rPr lang="en"/>
              <a:t>len</a:t>
            </a:r>
            <a:endParaRPr/>
          </a:p>
          <a:p>
            <a:pPr indent="-317500" lvl="1" marL="914400" rtl="0" algn="l">
              <a:lnSpc>
                <a:spcPct val="115000"/>
              </a:lnSpc>
              <a:spcBef>
                <a:spcPts val="0"/>
              </a:spcBef>
              <a:spcAft>
                <a:spcPts val="0"/>
              </a:spcAft>
              <a:buSzPts val="1400"/>
              <a:buChar char="-"/>
            </a:pPr>
            <a:r>
              <a:rPr lang="en"/>
              <a:t>Upper, lower, islower,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3"/>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Functions</a:t>
            </a:r>
            <a:endParaRPr/>
          </a:p>
        </p:txBody>
      </p:sp>
      <p:sp>
        <p:nvSpPr>
          <p:cNvPr id="93" name="Google Shape;93;p3"/>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A function is a named sequence of statements that performs a specific task</a:t>
            </a:r>
            <a:endParaRPr/>
          </a:p>
          <a:p>
            <a:pPr indent="-342900" lvl="0" marL="457200" rtl="0" algn="l">
              <a:lnSpc>
                <a:spcPct val="115000"/>
              </a:lnSpc>
              <a:spcBef>
                <a:spcPts val="0"/>
              </a:spcBef>
              <a:spcAft>
                <a:spcPts val="0"/>
              </a:spcAft>
              <a:buSzPts val="1800"/>
              <a:buChar char="-"/>
            </a:pPr>
            <a:r>
              <a:rPr lang="en"/>
              <a:t>It is common to say that a function “takes” an argument and “returns” a result. The result is also called the return value.</a:t>
            </a:r>
            <a:endParaRPr/>
          </a:p>
          <a:p>
            <a:pPr indent="-342900" lvl="0" marL="457200" rtl="0" algn="l">
              <a:lnSpc>
                <a:spcPct val="115000"/>
              </a:lnSpc>
              <a:spcBef>
                <a:spcPts val="0"/>
              </a:spcBef>
              <a:spcAft>
                <a:spcPts val="0"/>
              </a:spcAft>
              <a:buSzPts val="1800"/>
              <a:buChar char="-"/>
            </a:pPr>
            <a:r>
              <a:rPr lang="en"/>
              <a:t>Eg: type(4), int(‘3’)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4"/>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Math functions</a:t>
            </a:r>
            <a:endParaRPr/>
          </a:p>
        </p:txBody>
      </p:sp>
      <p:sp>
        <p:nvSpPr>
          <p:cNvPr id="99" name="Google Shape;99;p4"/>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Python has a math module that provides most of the familiar mathematical functions. A module is a file that contains a collection of related functions.</a:t>
            </a:r>
            <a:endParaRPr/>
          </a:p>
          <a:p>
            <a:pPr indent="-342900" lvl="0" marL="457200" rtl="0" algn="l">
              <a:lnSpc>
                <a:spcPct val="115000"/>
              </a:lnSpc>
              <a:spcBef>
                <a:spcPts val="0"/>
              </a:spcBef>
              <a:spcAft>
                <a:spcPts val="0"/>
              </a:spcAft>
              <a:buSzPts val="1800"/>
              <a:buChar char="-"/>
            </a:pPr>
            <a:r>
              <a:rPr lang="en"/>
              <a:t>Eg: math.pi, math.sin(value), math.sqrt(25)</a:t>
            </a:r>
            <a:endParaRPr/>
          </a:p>
          <a:p>
            <a:pPr indent="0" lvl="0" marL="457200" rtl="0" algn="l">
              <a:lnSpc>
                <a:spcPct val="115000"/>
              </a:lnSpc>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5"/>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Creating new function</a:t>
            </a:r>
            <a:endParaRPr/>
          </a:p>
        </p:txBody>
      </p:sp>
      <p:sp>
        <p:nvSpPr>
          <p:cNvPr id="105" name="Google Shape;105;p5"/>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06" name="Google Shape;106;p5"/>
          <p:cNvPicPr preferRelativeResize="0"/>
          <p:nvPr/>
        </p:nvPicPr>
        <p:blipFill rotWithShape="1">
          <a:blip r:embed="rId3">
            <a:alphaModFix/>
          </a:blip>
          <a:srcRect b="0" l="0" r="0" t="0"/>
          <a:stretch/>
        </p:blipFill>
        <p:spPr>
          <a:xfrm>
            <a:off x="311700" y="1228663"/>
            <a:ext cx="5010150" cy="695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