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Corbel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8" roundtripDataSignature="AMtx7mhNkydsunbEQk5j+nXOAXfvbyyM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rbel-bold.fntdata"/><Relationship Id="rId14" Type="http://schemas.openxmlformats.org/officeDocument/2006/relationships/font" Target="fonts/Corbel-regular.fntdata"/><Relationship Id="rId17" Type="http://schemas.openxmlformats.org/officeDocument/2006/relationships/font" Target="fonts/Corbel-boldItalic.fntdata"/><Relationship Id="rId16" Type="http://schemas.openxmlformats.org/officeDocument/2006/relationships/font" Target="fonts/Corbel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5f7e42e06b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15f7e42e06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5bcdeb5e13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15bcdeb5e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5bdcf28e19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15bdcf28e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orbe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" name="Google Shape;15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7"/>
          <p:cNvSpPr txBox="1"/>
          <p:nvPr>
            <p:ph type="title"/>
          </p:nvPr>
        </p:nvSpPr>
        <p:spPr>
          <a:xfrm>
            <a:off x="192024" y="857250"/>
            <a:ext cx="2125980" cy="1783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89"/>
              <a:buFont typeface="Corbel"/>
              <a:buNone/>
              <a:defRPr b="0" sz="5689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7"/>
          <p:cNvSpPr/>
          <p:nvPr>
            <p:ph idx="2" type="pic"/>
          </p:nvPr>
        </p:nvSpPr>
        <p:spPr>
          <a:xfrm>
            <a:off x="2677983" y="575564"/>
            <a:ext cx="6086423" cy="3998214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72" name="Google Shape;72;p47"/>
          <p:cNvSpPr txBox="1"/>
          <p:nvPr>
            <p:ph idx="1" type="body"/>
          </p:nvPr>
        </p:nvSpPr>
        <p:spPr>
          <a:xfrm>
            <a:off x="192024" y="2619756"/>
            <a:ext cx="2125980" cy="1741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89"/>
              <a:buNone/>
              <a:defRPr sz="2489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133"/>
              <a:buNone/>
              <a:defRPr sz="2133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778"/>
              <a:buNone/>
              <a:defRPr sz="1778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3" name="Google Shape;73;p47"/>
          <p:cNvSpPr txBox="1"/>
          <p:nvPr>
            <p:ph idx="10" type="dt"/>
          </p:nvPr>
        </p:nvSpPr>
        <p:spPr>
          <a:xfrm>
            <a:off x="19684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7"/>
          <p:cNvSpPr txBox="1"/>
          <p:nvPr>
            <p:ph idx="11" type="ftr"/>
          </p:nvPr>
        </p:nvSpPr>
        <p:spPr>
          <a:xfrm>
            <a:off x="2624326" y="4767263"/>
            <a:ext cx="4433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47"/>
          <p:cNvSpPr txBox="1"/>
          <p:nvPr>
            <p:ph idx="12" type="sldNum"/>
          </p:nvPr>
        </p:nvSpPr>
        <p:spPr>
          <a:xfrm>
            <a:off x="7975602" y="4767263"/>
            <a:ext cx="114819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8"/>
          <p:cNvSpPr txBox="1"/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8"/>
          <p:cNvSpPr txBox="1"/>
          <p:nvPr>
            <p:ph idx="1" type="body"/>
          </p:nvPr>
        </p:nvSpPr>
        <p:spPr>
          <a:xfrm rot="5400000">
            <a:off x="3724911" y="-174879"/>
            <a:ext cx="384048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9" name="Google Shape;79;p48"/>
          <p:cNvSpPr txBox="1"/>
          <p:nvPr>
            <p:ph idx="10" type="dt"/>
          </p:nvPr>
        </p:nvSpPr>
        <p:spPr>
          <a:xfrm>
            <a:off x="19684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8"/>
          <p:cNvSpPr txBox="1"/>
          <p:nvPr>
            <p:ph idx="11" type="ftr"/>
          </p:nvPr>
        </p:nvSpPr>
        <p:spPr>
          <a:xfrm>
            <a:off x="2901951" y="4767263"/>
            <a:ext cx="4433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8"/>
          <p:cNvSpPr txBox="1"/>
          <p:nvPr>
            <p:ph idx="12" type="sldNum"/>
          </p:nvPr>
        </p:nvSpPr>
        <p:spPr>
          <a:xfrm>
            <a:off x="7975602" y="4767263"/>
            <a:ext cx="114819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9"/>
          <p:cNvSpPr txBox="1"/>
          <p:nvPr>
            <p:ph type="title"/>
          </p:nvPr>
        </p:nvSpPr>
        <p:spPr>
          <a:xfrm rot="5400000">
            <a:off x="-514350" y="1543050"/>
            <a:ext cx="3714750" cy="2114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9"/>
          <p:cNvSpPr txBox="1"/>
          <p:nvPr>
            <p:ph idx="1" type="body"/>
          </p:nvPr>
        </p:nvSpPr>
        <p:spPr>
          <a:xfrm rot="5400000">
            <a:off x="3723895" y="-171450"/>
            <a:ext cx="384048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85" name="Google Shape;85;p49"/>
          <p:cNvSpPr txBox="1"/>
          <p:nvPr>
            <p:ph idx="10" type="dt"/>
          </p:nvPr>
        </p:nvSpPr>
        <p:spPr>
          <a:xfrm>
            <a:off x="19684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9"/>
          <p:cNvSpPr txBox="1"/>
          <p:nvPr>
            <p:ph idx="11" type="ftr"/>
          </p:nvPr>
        </p:nvSpPr>
        <p:spPr>
          <a:xfrm>
            <a:off x="2901951" y="4767263"/>
            <a:ext cx="4433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9"/>
          <p:cNvSpPr txBox="1"/>
          <p:nvPr>
            <p:ph idx="12" type="sldNum"/>
          </p:nvPr>
        </p:nvSpPr>
        <p:spPr>
          <a:xfrm>
            <a:off x="7975602" y="4767263"/>
            <a:ext cx="114819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9"/>
          <p:cNvSpPr/>
          <p:nvPr/>
        </p:nvSpPr>
        <p:spPr>
          <a:xfrm>
            <a:off x="1" y="571500"/>
            <a:ext cx="6856214" cy="40005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9"/>
          <p:cNvSpPr/>
          <p:nvPr/>
        </p:nvSpPr>
        <p:spPr>
          <a:xfrm>
            <a:off x="6952697" y="571500"/>
            <a:ext cx="2193989" cy="4000501"/>
          </a:xfrm>
          <a:prstGeom prst="rect">
            <a:avLst/>
          </a:prstGeom>
          <a:solidFill>
            <a:srgbClr val="C8C8C8">
              <a:alpha val="4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9"/>
          <p:cNvSpPr txBox="1"/>
          <p:nvPr>
            <p:ph type="ctrTitle"/>
          </p:nvPr>
        </p:nvSpPr>
        <p:spPr>
          <a:xfrm>
            <a:off x="802386" y="973836"/>
            <a:ext cx="5486400" cy="24414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489"/>
              <a:buFont typeface="Corbel"/>
              <a:buNone/>
              <a:defRPr sz="10489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9"/>
          <p:cNvSpPr txBox="1"/>
          <p:nvPr>
            <p:ph idx="1" type="subTitle"/>
          </p:nvPr>
        </p:nvSpPr>
        <p:spPr>
          <a:xfrm>
            <a:off x="825011" y="3502685"/>
            <a:ext cx="5486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911"/>
              <a:buNone/>
              <a:defRPr sz="3911" cap="none">
                <a:solidFill>
                  <a:srgbClr val="D7F0F6"/>
                </a:solidFill>
              </a:defRPr>
            </a:lvl1pPr>
            <a:lvl2pPr lvl="1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3911"/>
              <a:buNone/>
              <a:defRPr sz="3911"/>
            </a:lvl2pPr>
            <a:lvl3pPr lvl="2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3911"/>
              <a:buNone/>
              <a:defRPr sz="3911"/>
            </a:lvl3pPr>
            <a:lvl4pPr lvl="3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3556"/>
              <a:buNone/>
              <a:defRPr sz="3556"/>
            </a:lvl4pPr>
            <a:lvl5pPr lvl="4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3556"/>
              <a:buNone/>
              <a:defRPr sz="3556"/>
            </a:lvl5pPr>
            <a:lvl6pPr lvl="5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3556"/>
              <a:buNone/>
              <a:defRPr sz="3556"/>
            </a:lvl6pPr>
            <a:lvl7pPr lvl="6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3556"/>
              <a:buNone/>
              <a:defRPr sz="3556"/>
            </a:lvl7pPr>
            <a:lvl8pPr lvl="7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3556"/>
              <a:buNone/>
              <a:defRPr sz="3556"/>
            </a:lvl8pPr>
            <a:lvl9pPr lvl="8" algn="ctr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3556"/>
              <a:buNone/>
              <a:defRPr sz="3556"/>
            </a:lvl9pPr>
          </a:lstStyle>
          <a:p/>
        </p:txBody>
      </p:sp>
      <p:sp>
        <p:nvSpPr>
          <p:cNvPr id="22" name="Google Shape;22;p39"/>
          <p:cNvSpPr txBox="1"/>
          <p:nvPr>
            <p:ph idx="10" type="dt"/>
          </p:nvPr>
        </p:nvSpPr>
        <p:spPr>
          <a:xfrm>
            <a:off x="19684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9"/>
          <p:cNvSpPr txBox="1"/>
          <p:nvPr>
            <p:ph idx="11" type="ftr"/>
          </p:nvPr>
        </p:nvSpPr>
        <p:spPr>
          <a:xfrm>
            <a:off x="2901951" y="4767263"/>
            <a:ext cx="4433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9"/>
          <p:cNvSpPr txBox="1"/>
          <p:nvPr>
            <p:ph idx="12" type="sldNum"/>
          </p:nvPr>
        </p:nvSpPr>
        <p:spPr>
          <a:xfrm>
            <a:off x="7975602" y="4767263"/>
            <a:ext cx="114819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0"/>
          <p:cNvSpPr txBox="1"/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0"/>
          <p:cNvSpPr txBox="1"/>
          <p:nvPr>
            <p:ph idx="1" type="body"/>
          </p:nvPr>
        </p:nvSpPr>
        <p:spPr>
          <a:xfrm>
            <a:off x="2901951" y="648081"/>
            <a:ext cx="5486400" cy="384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28" name="Google Shape;28;p40"/>
          <p:cNvSpPr txBox="1"/>
          <p:nvPr>
            <p:ph idx="10" type="dt"/>
          </p:nvPr>
        </p:nvSpPr>
        <p:spPr>
          <a:xfrm>
            <a:off x="19684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0"/>
          <p:cNvSpPr txBox="1"/>
          <p:nvPr>
            <p:ph idx="11" type="ftr"/>
          </p:nvPr>
        </p:nvSpPr>
        <p:spPr>
          <a:xfrm>
            <a:off x="2901951" y="4767263"/>
            <a:ext cx="4433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0"/>
          <p:cNvSpPr txBox="1"/>
          <p:nvPr>
            <p:ph idx="12" type="sldNum"/>
          </p:nvPr>
        </p:nvSpPr>
        <p:spPr>
          <a:xfrm>
            <a:off x="7975602" y="4767263"/>
            <a:ext cx="114819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1"/>
          <p:cNvSpPr txBox="1"/>
          <p:nvPr>
            <p:ph type="title"/>
          </p:nvPr>
        </p:nvSpPr>
        <p:spPr>
          <a:xfrm>
            <a:off x="2900934" y="973836"/>
            <a:ext cx="5486400" cy="24414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489"/>
              <a:buFont typeface="Corbel"/>
              <a:buNone/>
              <a:defRPr b="0" sz="10489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1"/>
          <p:cNvSpPr txBox="1"/>
          <p:nvPr>
            <p:ph idx="1" type="body"/>
          </p:nvPr>
        </p:nvSpPr>
        <p:spPr>
          <a:xfrm>
            <a:off x="2914650" y="3504438"/>
            <a:ext cx="5486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911"/>
              <a:buNone/>
              <a:defRPr sz="3911" cap="none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3200"/>
              <a:buNone/>
              <a:defRPr sz="32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844"/>
              <a:buNone/>
              <a:defRPr sz="2844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489"/>
              <a:buNone/>
              <a:defRPr sz="2489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489"/>
              <a:buNone/>
              <a:defRPr sz="2489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489"/>
              <a:buNone/>
              <a:defRPr sz="2489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489"/>
              <a:buNone/>
              <a:defRPr sz="2489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489"/>
              <a:buNone/>
              <a:defRPr sz="2489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2489"/>
              <a:buNone/>
              <a:defRPr sz="2489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41"/>
          <p:cNvSpPr txBox="1"/>
          <p:nvPr>
            <p:ph idx="10" type="dt"/>
          </p:nvPr>
        </p:nvSpPr>
        <p:spPr>
          <a:xfrm>
            <a:off x="19684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1"/>
          <p:cNvSpPr txBox="1"/>
          <p:nvPr>
            <p:ph idx="11" type="ftr"/>
          </p:nvPr>
        </p:nvSpPr>
        <p:spPr>
          <a:xfrm>
            <a:off x="2901951" y="4767263"/>
            <a:ext cx="4433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1"/>
          <p:cNvSpPr txBox="1"/>
          <p:nvPr>
            <p:ph idx="12" type="sldNum"/>
          </p:nvPr>
        </p:nvSpPr>
        <p:spPr>
          <a:xfrm>
            <a:off x="7975602" y="4767263"/>
            <a:ext cx="114819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2"/>
          <p:cNvSpPr txBox="1"/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2"/>
          <p:cNvSpPr txBox="1"/>
          <p:nvPr>
            <p:ph idx="1" type="body"/>
          </p:nvPr>
        </p:nvSpPr>
        <p:spPr>
          <a:xfrm>
            <a:off x="2900934" y="651510"/>
            <a:ext cx="2606040" cy="384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454406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556"/>
              <a:buChar char="●"/>
              <a:defRPr sz="3556"/>
            </a:lvl1pPr>
            <a:lvl2pPr indent="-4318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3200"/>
              <a:buChar char="●"/>
              <a:defRPr sz="3200"/>
            </a:lvl2pPr>
            <a:lvl3pPr indent="-409194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844"/>
              <a:buChar char="●"/>
              <a:defRPr sz="2844"/>
            </a:lvl3pPr>
            <a:lvl4pPr indent="-386651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489"/>
              <a:buChar char="●"/>
              <a:defRPr sz="2489"/>
            </a:lvl4pPr>
            <a:lvl5pPr indent="-386651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489"/>
              <a:buChar char="●"/>
              <a:defRPr sz="2489"/>
            </a:lvl5pPr>
            <a:lvl6pPr indent="-386651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489"/>
              <a:buChar char="●"/>
              <a:defRPr sz="2489"/>
            </a:lvl6pPr>
            <a:lvl7pPr indent="-386651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489"/>
              <a:buChar char="●"/>
              <a:defRPr sz="2489"/>
            </a:lvl7pPr>
            <a:lvl8pPr indent="-386651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489"/>
              <a:buChar char="●"/>
              <a:defRPr sz="2489"/>
            </a:lvl8pPr>
            <a:lvl9pPr indent="-386651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2489"/>
              <a:buChar char="●"/>
              <a:defRPr sz="2489"/>
            </a:lvl9pPr>
          </a:lstStyle>
          <a:p/>
        </p:txBody>
      </p:sp>
      <p:sp>
        <p:nvSpPr>
          <p:cNvPr id="40" name="Google Shape;40;p42"/>
          <p:cNvSpPr txBox="1"/>
          <p:nvPr>
            <p:ph idx="2" type="body"/>
          </p:nvPr>
        </p:nvSpPr>
        <p:spPr>
          <a:xfrm>
            <a:off x="5863590" y="651510"/>
            <a:ext cx="2606040" cy="384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454406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556"/>
              <a:buChar char="●"/>
              <a:defRPr sz="3556"/>
            </a:lvl1pPr>
            <a:lvl2pPr indent="-4318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3200"/>
              <a:buChar char="●"/>
              <a:defRPr sz="3200"/>
            </a:lvl2pPr>
            <a:lvl3pPr indent="-409194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844"/>
              <a:buChar char="●"/>
              <a:defRPr sz="2844"/>
            </a:lvl3pPr>
            <a:lvl4pPr indent="-386651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489"/>
              <a:buChar char="●"/>
              <a:defRPr sz="2489"/>
            </a:lvl4pPr>
            <a:lvl5pPr indent="-386651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489"/>
              <a:buChar char="●"/>
              <a:defRPr sz="2489"/>
            </a:lvl5pPr>
            <a:lvl6pPr indent="-386651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489"/>
              <a:buChar char="●"/>
              <a:defRPr sz="2489"/>
            </a:lvl6pPr>
            <a:lvl7pPr indent="-386651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489"/>
              <a:buChar char="●"/>
              <a:defRPr sz="2489"/>
            </a:lvl7pPr>
            <a:lvl8pPr indent="-386651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489"/>
              <a:buChar char="●"/>
              <a:defRPr sz="2489"/>
            </a:lvl8pPr>
            <a:lvl9pPr indent="-386651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2489"/>
              <a:buChar char="●"/>
              <a:defRPr sz="2489"/>
            </a:lvl9pPr>
          </a:lstStyle>
          <a:p/>
        </p:txBody>
      </p:sp>
      <p:sp>
        <p:nvSpPr>
          <p:cNvPr id="41" name="Google Shape;41;p42"/>
          <p:cNvSpPr txBox="1"/>
          <p:nvPr>
            <p:ph idx="10" type="dt"/>
          </p:nvPr>
        </p:nvSpPr>
        <p:spPr>
          <a:xfrm>
            <a:off x="19684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2"/>
          <p:cNvSpPr txBox="1"/>
          <p:nvPr>
            <p:ph idx="11" type="ftr"/>
          </p:nvPr>
        </p:nvSpPr>
        <p:spPr>
          <a:xfrm>
            <a:off x="2901951" y="4767263"/>
            <a:ext cx="4433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2"/>
          <p:cNvSpPr txBox="1"/>
          <p:nvPr>
            <p:ph idx="12" type="sldNum"/>
          </p:nvPr>
        </p:nvSpPr>
        <p:spPr>
          <a:xfrm>
            <a:off x="7975602" y="4767263"/>
            <a:ext cx="114819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3"/>
          <p:cNvSpPr txBox="1"/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3"/>
          <p:cNvSpPr txBox="1"/>
          <p:nvPr>
            <p:ph idx="1" type="body"/>
          </p:nvPr>
        </p:nvSpPr>
        <p:spPr>
          <a:xfrm>
            <a:off x="2900934" y="767690"/>
            <a:ext cx="2606040" cy="6057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56"/>
              <a:buNone/>
              <a:defRPr b="1" sz="3556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3556"/>
              <a:buNone/>
              <a:defRPr b="1" sz="3556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3200"/>
              <a:buNone/>
              <a:defRPr b="1" sz="3200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844"/>
              <a:buNone/>
              <a:defRPr b="1" sz="2844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844"/>
              <a:buNone/>
              <a:defRPr b="1" sz="2844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844"/>
              <a:buNone/>
              <a:defRPr b="1" sz="2844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844"/>
              <a:buNone/>
              <a:defRPr b="1" sz="2844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844"/>
              <a:buNone/>
              <a:defRPr b="1" sz="2844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2844"/>
              <a:buNone/>
              <a:defRPr b="1" sz="2844"/>
            </a:lvl9pPr>
          </a:lstStyle>
          <a:p/>
        </p:txBody>
      </p:sp>
      <p:sp>
        <p:nvSpPr>
          <p:cNvPr id="47" name="Google Shape;47;p43"/>
          <p:cNvSpPr txBox="1"/>
          <p:nvPr>
            <p:ph idx="2" type="body"/>
          </p:nvPr>
        </p:nvSpPr>
        <p:spPr>
          <a:xfrm>
            <a:off x="2900934" y="1448202"/>
            <a:ext cx="260604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454406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556"/>
              <a:buChar char="●"/>
              <a:defRPr sz="3556"/>
            </a:lvl1pPr>
            <a:lvl2pPr indent="-4318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3200"/>
              <a:buChar char="●"/>
              <a:defRPr sz="3200"/>
            </a:lvl2pPr>
            <a:lvl3pPr indent="-409194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844"/>
              <a:buChar char="●"/>
              <a:defRPr sz="2844"/>
            </a:lvl3pPr>
            <a:lvl4pPr indent="-386651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489"/>
              <a:buChar char="●"/>
              <a:defRPr sz="2489"/>
            </a:lvl4pPr>
            <a:lvl5pPr indent="-386651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489"/>
              <a:buChar char="●"/>
              <a:defRPr sz="2489"/>
            </a:lvl5pPr>
            <a:lvl6pPr indent="-386651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489"/>
              <a:buChar char="●"/>
              <a:defRPr sz="2489"/>
            </a:lvl6pPr>
            <a:lvl7pPr indent="-386651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489"/>
              <a:buChar char="●"/>
              <a:defRPr sz="2489"/>
            </a:lvl7pPr>
            <a:lvl8pPr indent="-386651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489"/>
              <a:buChar char="●"/>
              <a:defRPr sz="2489"/>
            </a:lvl8pPr>
            <a:lvl9pPr indent="-386651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2489"/>
              <a:buChar char="●"/>
              <a:defRPr sz="2489"/>
            </a:lvl9pPr>
          </a:lstStyle>
          <a:p/>
        </p:txBody>
      </p:sp>
      <p:sp>
        <p:nvSpPr>
          <p:cNvPr id="48" name="Google Shape;48;p43"/>
          <p:cNvSpPr txBox="1"/>
          <p:nvPr>
            <p:ph idx="3" type="body"/>
          </p:nvPr>
        </p:nvSpPr>
        <p:spPr>
          <a:xfrm>
            <a:off x="5863847" y="767690"/>
            <a:ext cx="2606040" cy="60987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56"/>
              <a:buNone/>
              <a:defRPr b="1" sz="3556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3556"/>
              <a:buNone/>
              <a:defRPr b="1" sz="3556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3200"/>
              <a:buNone/>
              <a:defRPr b="1" sz="3200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844"/>
              <a:buNone/>
              <a:defRPr b="1" sz="2844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844"/>
              <a:buNone/>
              <a:defRPr b="1" sz="2844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844"/>
              <a:buNone/>
              <a:defRPr b="1" sz="2844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844"/>
              <a:buNone/>
              <a:defRPr b="1" sz="2844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844"/>
              <a:buNone/>
              <a:defRPr b="1" sz="2844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2844"/>
              <a:buNone/>
              <a:defRPr b="1" sz="2844"/>
            </a:lvl9pPr>
          </a:lstStyle>
          <a:p/>
        </p:txBody>
      </p:sp>
      <p:sp>
        <p:nvSpPr>
          <p:cNvPr id="49" name="Google Shape;49;p43"/>
          <p:cNvSpPr txBox="1"/>
          <p:nvPr>
            <p:ph idx="4" type="body"/>
          </p:nvPr>
        </p:nvSpPr>
        <p:spPr>
          <a:xfrm>
            <a:off x="5863847" y="1448202"/>
            <a:ext cx="260604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454406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556"/>
              <a:buChar char="●"/>
              <a:defRPr sz="3556"/>
            </a:lvl1pPr>
            <a:lvl2pPr indent="-4318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3200"/>
              <a:buChar char="●"/>
              <a:defRPr sz="3200"/>
            </a:lvl2pPr>
            <a:lvl3pPr indent="-409194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844"/>
              <a:buChar char="●"/>
              <a:defRPr sz="2844"/>
            </a:lvl3pPr>
            <a:lvl4pPr indent="-386651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489"/>
              <a:buChar char="●"/>
              <a:defRPr sz="2489"/>
            </a:lvl4pPr>
            <a:lvl5pPr indent="-386651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489"/>
              <a:buChar char="●"/>
              <a:defRPr sz="2489"/>
            </a:lvl5pPr>
            <a:lvl6pPr indent="-386651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489"/>
              <a:buChar char="●"/>
              <a:defRPr sz="2489"/>
            </a:lvl6pPr>
            <a:lvl7pPr indent="-386651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489"/>
              <a:buChar char="●"/>
              <a:defRPr sz="2489"/>
            </a:lvl7pPr>
            <a:lvl8pPr indent="-386651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489"/>
              <a:buChar char="●"/>
              <a:defRPr sz="2489"/>
            </a:lvl8pPr>
            <a:lvl9pPr indent="-386651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2489"/>
              <a:buChar char="●"/>
              <a:defRPr sz="2489"/>
            </a:lvl9pPr>
          </a:lstStyle>
          <a:p/>
        </p:txBody>
      </p:sp>
      <p:sp>
        <p:nvSpPr>
          <p:cNvPr id="50" name="Google Shape;50;p43"/>
          <p:cNvSpPr txBox="1"/>
          <p:nvPr>
            <p:ph idx="10" type="dt"/>
          </p:nvPr>
        </p:nvSpPr>
        <p:spPr>
          <a:xfrm>
            <a:off x="19684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3"/>
          <p:cNvSpPr txBox="1"/>
          <p:nvPr>
            <p:ph idx="11" type="ftr"/>
          </p:nvPr>
        </p:nvSpPr>
        <p:spPr>
          <a:xfrm>
            <a:off x="2901951" y="4767263"/>
            <a:ext cx="4433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3"/>
          <p:cNvSpPr txBox="1"/>
          <p:nvPr>
            <p:ph idx="12" type="sldNum"/>
          </p:nvPr>
        </p:nvSpPr>
        <p:spPr>
          <a:xfrm>
            <a:off x="7975602" y="4767263"/>
            <a:ext cx="114819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4"/>
          <p:cNvSpPr txBox="1"/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4"/>
          <p:cNvSpPr txBox="1"/>
          <p:nvPr>
            <p:ph idx="10" type="dt"/>
          </p:nvPr>
        </p:nvSpPr>
        <p:spPr>
          <a:xfrm>
            <a:off x="19684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4"/>
          <p:cNvSpPr txBox="1"/>
          <p:nvPr>
            <p:ph idx="11" type="ftr"/>
          </p:nvPr>
        </p:nvSpPr>
        <p:spPr>
          <a:xfrm>
            <a:off x="2901951" y="4767263"/>
            <a:ext cx="4433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4"/>
          <p:cNvSpPr txBox="1"/>
          <p:nvPr>
            <p:ph idx="12" type="sldNum"/>
          </p:nvPr>
        </p:nvSpPr>
        <p:spPr>
          <a:xfrm>
            <a:off x="7975602" y="4767263"/>
            <a:ext cx="114819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5"/>
          <p:cNvSpPr txBox="1"/>
          <p:nvPr>
            <p:ph idx="10" type="dt"/>
          </p:nvPr>
        </p:nvSpPr>
        <p:spPr>
          <a:xfrm>
            <a:off x="19684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5"/>
          <p:cNvSpPr txBox="1"/>
          <p:nvPr>
            <p:ph idx="11" type="ftr"/>
          </p:nvPr>
        </p:nvSpPr>
        <p:spPr>
          <a:xfrm>
            <a:off x="2901951" y="4767263"/>
            <a:ext cx="4433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5"/>
          <p:cNvSpPr txBox="1"/>
          <p:nvPr>
            <p:ph idx="12" type="sldNum"/>
          </p:nvPr>
        </p:nvSpPr>
        <p:spPr>
          <a:xfrm>
            <a:off x="7975602" y="4767263"/>
            <a:ext cx="114819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6"/>
          <p:cNvSpPr txBox="1"/>
          <p:nvPr>
            <p:ph type="title"/>
          </p:nvPr>
        </p:nvSpPr>
        <p:spPr>
          <a:xfrm>
            <a:off x="192024" y="857250"/>
            <a:ext cx="2125980" cy="1783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89"/>
              <a:buFont typeface="Corbel"/>
              <a:buNone/>
              <a:defRPr b="0" sz="5689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6"/>
          <p:cNvSpPr txBox="1"/>
          <p:nvPr>
            <p:ph idx="1" type="body"/>
          </p:nvPr>
        </p:nvSpPr>
        <p:spPr>
          <a:xfrm>
            <a:off x="2900934" y="651510"/>
            <a:ext cx="5486400" cy="384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454406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556"/>
              <a:buChar char="●"/>
              <a:defRPr sz="3556"/>
            </a:lvl1pPr>
            <a:lvl2pPr indent="-4318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3200"/>
              <a:buChar char="●"/>
              <a:defRPr sz="3200"/>
            </a:lvl2pPr>
            <a:lvl3pPr indent="-409194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844"/>
              <a:buChar char="●"/>
              <a:defRPr sz="2844"/>
            </a:lvl3pPr>
            <a:lvl4pPr indent="-386651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489"/>
              <a:buChar char="●"/>
              <a:defRPr sz="2489"/>
            </a:lvl4pPr>
            <a:lvl5pPr indent="-386651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489"/>
              <a:buChar char="●"/>
              <a:defRPr sz="2489"/>
            </a:lvl5pPr>
            <a:lvl6pPr indent="-386651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489"/>
              <a:buChar char="●"/>
              <a:defRPr sz="2489"/>
            </a:lvl6pPr>
            <a:lvl7pPr indent="-386651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489"/>
              <a:buChar char="●"/>
              <a:defRPr sz="2489"/>
            </a:lvl7pPr>
            <a:lvl8pPr indent="-386651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489"/>
              <a:buChar char="●"/>
              <a:defRPr sz="2489"/>
            </a:lvl8pPr>
            <a:lvl9pPr indent="-386651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2489"/>
              <a:buChar char="●"/>
              <a:defRPr sz="2489"/>
            </a:lvl9pPr>
          </a:lstStyle>
          <a:p/>
        </p:txBody>
      </p:sp>
      <p:sp>
        <p:nvSpPr>
          <p:cNvPr id="65" name="Google Shape;65;p46"/>
          <p:cNvSpPr txBox="1"/>
          <p:nvPr>
            <p:ph idx="2" type="body"/>
          </p:nvPr>
        </p:nvSpPr>
        <p:spPr>
          <a:xfrm>
            <a:off x="192024" y="2620632"/>
            <a:ext cx="2125980" cy="17414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89"/>
              <a:buNone/>
              <a:defRPr sz="2489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133"/>
              <a:buNone/>
              <a:defRPr sz="2133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778"/>
              <a:buNone/>
              <a:defRPr sz="1778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6" name="Google Shape;66;p46"/>
          <p:cNvSpPr txBox="1"/>
          <p:nvPr>
            <p:ph idx="10" type="dt"/>
          </p:nvPr>
        </p:nvSpPr>
        <p:spPr>
          <a:xfrm>
            <a:off x="19684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6"/>
          <p:cNvSpPr txBox="1"/>
          <p:nvPr>
            <p:ph idx="11" type="ftr"/>
          </p:nvPr>
        </p:nvSpPr>
        <p:spPr>
          <a:xfrm>
            <a:off x="2901951" y="4767263"/>
            <a:ext cx="4433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6"/>
          <p:cNvSpPr txBox="1"/>
          <p:nvPr>
            <p:ph idx="12" type="sldNum"/>
          </p:nvPr>
        </p:nvSpPr>
        <p:spPr>
          <a:xfrm>
            <a:off x="7975602" y="4767263"/>
            <a:ext cx="114819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5"/>
          <p:cNvSpPr/>
          <p:nvPr/>
        </p:nvSpPr>
        <p:spPr>
          <a:xfrm>
            <a:off x="1" y="569214"/>
            <a:ext cx="2582693" cy="3998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35"/>
          <p:cNvSpPr txBox="1"/>
          <p:nvPr>
            <p:ph type="title"/>
          </p:nvPr>
        </p:nvSpPr>
        <p:spPr>
          <a:xfrm>
            <a:off x="189689" y="842878"/>
            <a:ext cx="2210612" cy="345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  <a:defRPr b="0" i="0" sz="36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5"/>
          <p:cNvSpPr/>
          <p:nvPr/>
        </p:nvSpPr>
        <p:spPr>
          <a:xfrm>
            <a:off x="8861898" y="569214"/>
            <a:ext cx="288036" cy="3998214"/>
          </a:xfrm>
          <a:prstGeom prst="rect">
            <a:avLst/>
          </a:prstGeom>
          <a:solidFill>
            <a:srgbClr val="C8C8C8">
              <a:alpha val="4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35"/>
          <p:cNvSpPr txBox="1"/>
          <p:nvPr>
            <p:ph idx="1" type="body"/>
          </p:nvPr>
        </p:nvSpPr>
        <p:spPr>
          <a:xfrm>
            <a:off x="2901951" y="648081"/>
            <a:ext cx="5486400" cy="384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" name="Google Shape;10;p35"/>
          <p:cNvSpPr txBox="1"/>
          <p:nvPr>
            <p:ph idx="10" type="dt"/>
          </p:nvPr>
        </p:nvSpPr>
        <p:spPr>
          <a:xfrm>
            <a:off x="196849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56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5"/>
          <p:cNvSpPr txBox="1"/>
          <p:nvPr>
            <p:ph idx="11" type="ftr"/>
          </p:nvPr>
        </p:nvSpPr>
        <p:spPr>
          <a:xfrm>
            <a:off x="2901951" y="4767263"/>
            <a:ext cx="443363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56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5"/>
          <p:cNvSpPr txBox="1"/>
          <p:nvPr>
            <p:ph idx="12" type="sldNum"/>
          </p:nvPr>
        </p:nvSpPr>
        <p:spPr>
          <a:xfrm>
            <a:off x="7975602" y="4767263"/>
            <a:ext cx="1148195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  <a:defRPr b="1" i="0" sz="2133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/>
          <p:nvPr/>
        </p:nvSpPr>
        <p:spPr>
          <a:xfrm>
            <a:off x="0" y="571499"/>
            <a:ext cx="6856214" cy="40005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6952697" y="571499"/>
            <a:ext cx="2193988" cy="4000501"/>
          </a:xfrm>
          <a:prstGeom prst="rect">
            <a:avLst/>
          </a:prstGeom>
          <a:solidFill>
            <a:srgbClr val="C8C8C8">
              <a:alpha val="4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38275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/>
          <p:nvPr/>
        </p:nvSpPr>
        <p:spPr>
          <a:xfrm rot="10800000">
            <a:off x="0" y="571500"/>
            <a:ext cx="3156366" cy="4000500"/>
          </a:xfrm>
          <a:custGeom>
            <a:rect b="b" l="l" r="r" t="t"/>
            <a:pathLst>
              <a:path extrusionOk="0" h="5334001" w="4208489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6" name="Google Shape;96;p1"/>
          <p:cNvSpPr/>
          <p:nvPr/>
        </p:nvSpPr>
        <p:spPr>
          <a:xfrm rot="10800000">
            <a:off x="8392887" y="792656"/>
            <a:ext cx="751113" cy="3558188"/>
          </a:xfrm>
          <a:custGeom>
            <a:rect b="b" l="l" r="r" t="t"/>
            <a:pathLst>
              <a:path extrusionOk="0" h="4744251" w="1001483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7" name="Google Shape;97;p1"/>
          <p:cNvSpPr txBox="1"/>
          <p:nvPr>
            <p:ph type="title"/>
          </p:nvPr>
        </p:nvSpPr>
        <p:spPr>
          <a:xfrm>
            <a:off x="3063298" y="973836"/>
            <a:ext cx="5486400" cy="24414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orbel"/>
              <a:buNone/>
            </a:pPr>
            <a:r>
              <a:rPr lang="en-US" sz="5900">
                <a:solidFill>
                  <a:schemeClr val="dk2"/>
                </a:solidFill>
              </a:rPr>
              <a:t>Info Developers </a:t>
            </a:r>
            <a:endParaRPr sz="5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orbe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/>
          <p:nvPr/>
        </p:nvSpPr>
        <p:spPr>
          <a:xfrm>
            <a:off x="0" y="571499"/>
            <a:ext cx="6856214" cy="40005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6952697" y="571499"/>
            <a:ext cx="2193988" cy="4000501"/>
          </a:xfrm>
          <a:prstGeom prst="rect">
            <a:avLst/>
          </a:prstGeom>
          <a:solidFill>
            <a:srgbClr val="C8C8C8">
              <a:alpha val="4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0" y="0"/>
            <a:ext cx="9143999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2"/>
          <p:cNvPicPr preferRelativeResize="0"/>
          <p:nvPr/>
        </p:nvPicPr>
        <p:blipFill rotWithShape="1">
          <a:blip r:embed="rId3">
            <a:alphaModFix/>
          </a:blip>
          <a:srcRect b="2191" l="0" r="9089" t="21062"/>
          <a:stretch/>
        </p:blipFill>
        <p:spPr>
          <a:xfrm>
            <a:off x="20" y="10"/>
            <a:ext cx="9141694" cy="514348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"/>
          <p:cNvSpPr/>
          <p:nvPr/>
        </p:nvSpPr>
        <p:spPr>
          <a:xfrm>
            <a:off x="0" y="571499"/>
            <a:ext cx="3481671" cy="4000501"/>
          </a:xfrm>
          <a:prstGeom prst="rect">
            <a:avLst/>
          </a:prstGeom>
          <a:solidFill>
            <a:srgbClr val="1A606E">
              <a:alpha val="9215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"/>
          <p:cNvSpPr txBox="1"/>
          <p:nvPr>
            <p:ph type="title"/>
          </p:nvPr>
        </p:nvSpPr>
        <p:spPr>
          <a:xfrm>
            <a:off x="482600" y="973836"/>
            <a:ext cx="2763802" cy="24414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orbel"/>
              <a:buNone/>
            </a:pPr>
            <a:r>
              <a:rPr lang="en-US" sz="3800"/>
              <a:t>Why Virtual Environment</a:t>
            </a:r>
            <a:r>
              <a:rPr lang="en-US" sz="3800"/>
              <a:t>?</a:t>
            </a:r>
            <a:endParaRPr/>
          </a:p>
        </p:txBody>
      </p:sp>
      <p:sp>
        <p:nvSpPr>
          <p:cNvPr id="108" name="Google Shape;108;p2"/>
          <p:cNvSpPr/>
          <p:nvPr/>
        </p:nvSpPr>
        <p:spPr>
          <a:xfrm>
            <a:off x="8861898" y="569214"/>
            <a:ext cx="288036" cy="3998214"/>
          </a:xfrm>
          <a:prstGeom prst="rect">
            <a:avLst/>
          </a:prstGeom>
          <a:solidFill>
            <a:srgbClr val="C8C8C8">
              <a:alpha val="4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"/>
          <p:cNvSpPr txBox="1"/>
          <p:nvPr/>
        </p:nvSpPr>
        <p:spPr>
          <a:xfrm>
            <a:off x="3740625" y="534325"/>
            <a:ext cx="4986900" cy="3998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orbel"/>
              <a:buChar char="●"/>
            </a:pPr>
            <a:r>
              <a:rPr lang="en-US" sz="1900">
                <a:solidFill>
                  <a:srgbClr val="273239"/>
                </a:solidFill>
                <a:highlight>
                  <a:srgbClr val="FFFFFF"/>
                </a:highlight>
              </a:rPr>
              <a:t>one of the most important tools that most of the Python developers use</a:t>
            </a:r>
            <a:endParaRPr sz="19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2400"/>
              <a:buChar char="●"/>
            </a:pPr>
            <a:r>
              <a:rPr lang="en-US" sz="1800">
                <a:solidFill>
                  <a:srgbClr val="273239"/>
                </a:solidFill>
                <a:highlight>
                  <a:srgbClr val="FFFFFF"/>
                </a:highlight>
              </a:rPr>
              <a:t>helps to keep dependencies required by different projects separate by creating isolated python virtual environments for them.</a:t>
            </a:r>
            <a:endParaRPr sz="2400">
              <a:solidFill>
                <a:srgbClr val="273239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/>
          <p:nvPr/>
        </p:nvSpPr>
        <p:spPr>
          <a:xfrm>
            <a:off x="0" y="569214"/>
            <a:ext cx="2582693" cy="3998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8861898" y="569214"/>
            <a:ext cx="288036" cy="3998214"/>
          </a:xfrm>
          <a:prstGeom prst="rect">
            <a:avLst/>
          </a:prstGeom>
          <a:solidFill>
            <a:srgbClr val="C8C8C8">
              <a:alpha val="4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"/>
          <p:cNvSpPr/>
          <p:nvPr/>
        </p:nvSpPr>
        <p:spPr>
          <a:xfrm>
            <a:off x="0" y="571500"/>
            <a:ext cx="2582693" cy="400502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"/>
          <p:cNvSpPr txBox="1"/>
          <p:nvPr>
            <p:ph type="title"/>
          </p:nvPr>
        </p:nvSpPr>
        <p:spPr>
          <a:xfrm>
            <a:off x="189689" y="842877"/>
            <a:ext cx="2210611" cy="3450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rbel"/>
              <a:buNone/>
            </a:pPr>
            <a:r>
              <a:rPr lang="en-US">
                <a:solidFill>
                  <a:schemeClr val="lt1"/>
                </a:solidFill>
              </a:rPr>
              <a:t>Preferred Ways</a:t>
            </a:r>
            <a:endParaRPr/>
          </a:p>
        </p:txBody>
      </p:sp>
      <p:grpSp>
        <p:nvGrpSpPr>
          <p:cNvPr id="118" name="Google Shape;118;p3"/>
          <p:cNvGrpSpPr/>
          <p:nvPr/>
        </p:nvGrpSpPr>
        <p:grpSpPr>
          <a:xfrm>
            <a:off x="3044951" y="569702"/>
            <a:ext cx="5328412" cy="2569652"/>
            <a:chOff x="0" y="488"/>
            <a:chExt cx="5328412" cy="2569652"/>
          </a:xfrm>
        </p:grpSpPr>
        <p:sp>
          <p:nvSpPr>
            <p:cNvPr id="119" name="Google Shape;119;p3"/>
            <p:cNvSpPr/>
            <p:nvPr/>
          </p:nvSpPr>
          <p:spPr>
            <a:xfrm>
              <a:off x="0" y="488"/>
              <a:ext cx="5328412" cy="1142067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345475" y="257453"/>
              <a:ext cx="628137" cy="62813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1319088" y="488"/>
              <a:ext cx="4009323" cy="11420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3"/>
            <p:cNvSpPr txBox="1"/>
            <p:nvPr/>
          </p:nvSpPr>
          <p:spPr>
            <a:xfrm>
              <a:off x="1319088" y="488"/>
              <a:ext cx="4009323" cy="11420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0850" lIns="120850" spcFirstLastPara="1" rIns="120850" wrap="square" tIns="120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lang="en-US" sz="2500"/>
                <a:t>virtualenv</a:t>
              </a:r>
              <a:endPara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0" y="1428073"/>
              <a:ext cx="5328412" cy="1142067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345475" y="1685038"/>
              <a:ext cx="628137" cy="62813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319088" y="1428073"/>
              <a:ext cx="4009323" cy="11420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3"/>
            <p:cNvSpPr txBox="1"/>
            <p:nvPr/>
          </p:nvSpPr>
          <p:spPr>
            <a:xfrm>
              <a:off x="1319088" y="1428073"/>
              <a:ext cx="4009323" cy="11420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0850" lIns="120850" spcFirstLastPara="1" rIns="120850" wrap="square" tIns="1208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lang="en-US" sz="2500"/>
                <a:t>anaconda</a:t>
              </a:r>
              <a:endPara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/>
          <p:nvPr/>
        </p:nvSpPr>
        <p:spPr>
          <a:xfrm>
            <a:off x="0" y="569214"/>
            <a:ext cx="2582693" cy="3998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4"/>
          <p:cNvSpPr/>
          <p:nvPr/>
        </p:nvSpPr>
        <p:spPr>
          <a:xfrm>
            <a:off x="8861898" y="569214"/>
            <a:ext cx="288036" cy="3998214"/>
          </a:xfrm>
          <a:prstGeom prst="rect">
            <a:avLst/>
          </a:prstGeom>
          <a:solidFill>
            <a:srgbClr val="C8C8C8">
              <a:alpha val="4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4"/>
          <p:cNvSpPr/>
          <p:nvPr/>
        </p:nvSpPr>
        <p:spPr>
          <a:xfrm rot="10800000">
            <a:off x="0" y="571500"/>
            <a:ext cx="3156366" cy="4000500"/>
          </a:xfrm>
          <a:custGeom>
            <a:rect b="b" l="l" r="r" t="t"/>
            <a:pathLst>
              <a:path extrusionOk="0" h="5334001" w="4208489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5" name="Google Shape;135;p4"/>
          <p:cNvSpPr txBox="1"/>
          <p:nvPr>
            <p:ph type="title"/>
          </p:nvPr>
        </p:nvSpPr>
        <p:spPr>
          <a:xfrm>
            <a:off x="370700" y="1262350"/>
            <a:ext cx="2211900" cy="26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orbel"/>
              <a:buNone/>
            </a:pPr>
            <a:r>
              <a:rPr lang="en-US"/>
              <a:t>Virtualenv</a:t>
            </a:r>
            <a:endParaRPr/>
          </a:p>
        </p:txBody>
      </p:sp>
      <p:sp>
        <p:nvSpPr>
          <p:cNvPr id="136" name="Google Shape;136;p4"/>
          <p:cNvSpPr txBox="1"/>
          <p:nvPr>
            <p:ph idx="1" type="body"/>
          </p:nvPr>
        </p:nvSpPr>
        <p:spPr>
          <a:xfrm>
            <a:off x="3278925" y="838625"/>
            <a:ext cx="4962900" cy="30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23850" lvl="0" marL="4572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200">
                <a:solidFill>
                  <a:srgbClr val="273239"/>
                </a:solidFill>
                <a:latin typeface="Courier New"/>
                <a:ea typeface="Courier New"/>
                <a:cs typeface="Courier New"/>
                <a:sym typeface="Courier New"/>
              </a:rPr>
              <a:t>Installation: $ pip install virtualenv</a:t>
            </a:r>
            <a:endParaRPr sz="1200">
              <a:solidFill>
                <a:srgbClr val="27323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7323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500"/>
              <a:buChar char="●"/>
            </a:pPr>
            <a:r>
              <a:rPr lang="en-US" sz="1200">
                <a:solidFill>
                  <a:srgbClr val="273239"/>
                </a:solidFill>
                <a:latin typeface="Courier New"/>
                <a:ea typeface="Courier New"/>
                <a:cs typeface="Courier New"/>
                <a:sym typeface="Courier New"/>
              </a:rPr>
              <a:t>Creating: $ virtualenv </a:t>
            </a:r>
            <a:r>
              <a:rPr lang="en-US" sz="1200">
                <a:solidFill>
                  <a:srgbClr val="273239"/>
                </a:solidFill>
                <a:latin typeface="Courier New"/>
                <a:ea typeface="Courier New"/>
                <a:cs typeface="Courier New"/>
                <a:sym typeface="Courier New"/>
              </a:rPr>
              <a:t>virtualenv_name</a:t>
            </a:r>
            <a:endParaRPr sz="1200">
              <a:solidFill>
                <a:srgbClr val="27323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7323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273239"/>
              </a:buClr>
              <a:buSzPts val="1200"/>
              <a:buFont typeface="Courier New"/>
              <a:buChar char="●"/>
            </a:pPr>
            <a:r>
              <a:rPr lang="en-US" sz="1200">
                <a:solidFill>
                  <a:srgbClr val="273239"/>
                </a:solidFill>
                <a:latin typeface="Courier New"/>
                <a:ea typeface="Courier New"/>
                <a:cs typeface="Courier New"/>
                <a:sym typeface="Courier New"/>
              </a:rPr>
              <a:t>Activating: </a:t>
            </a:r>
            <a:endParaRPr sz="1200">
              <a:solidFill>
                <a:srgbClr val="27323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73239"/>
                </a:solidFill>
                <a:latin typeface="Courier New"/>
                <a:ea typeface="Courier New"/>
                <a:cs typeface="Courier New"/>
                <a:sym typeface="Courier New"/>
              </a:rPr>
              <a:t>$ source virtualenv_name/bin/activate</a:t>
            </a:r>
            <a:endParaRPr sz="1200">
              <a:solidFill>
                <a:srgbClr val="27323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273239"/>
              </a:buClr>
              <a:buSzPts val="1200"/>
              <a:buFont typeface="Courier New"/>
              <a:buChar char="●"/>
            </a:pPr>
            <a:r>
              <a:rPr lang="en-US" sz="1200">
                <a:solidFill>
                  <a:srgbClr val="273239"/>
                </a:solidFill>
                <a:latin typeface="Courier New"/>
                <a:ea typeface="Courier New"/>
                <a:cs typeface="Courier New"/>
                <a:sym typeface="Courier New"/>
              </a:rPr>
              <a:t>Deactivating : $ deactivate</a:t>
            </a:r>
            <a:endParaRPr sz="1200">
              <a:solidFill>
                <a:srgbClr val="27323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37" name="Google Shape;137;p4"/>
          <p:cNvSpPr/>
          <p:nvPr/>
        </p:nvSpPr>
        <p:spPr>
          <a:xfrm rot="10800000">
            <a:off x="8392887" y="792656"/>
            <a:ext cx="751113" cy="3558188"/>
          </a:xfrm>
          <a:custGeom>
            <a:rect b="b" l="l" r="r" t="t"/>
            <a:pathLst>
              <a:path extrusionOk="0" h="4744251" w="1001483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5f7e42e06b_0_7"/>
          <p:cNvSpPr/>
          <p:nvPr/>
        </p:nvSpPr>
        <p:spPr>
          <a:xfrm>
            <a:off x="0" y="569214"/>
            <a:ext cx="2582700" cy="399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15f7e42e06b_0_7"/>
          <p:cNvSpPr/>
          <p:nvPr/>
        </p:nvSpPr>
        <p:spPr>
          <a:xfrm>
            <a:off x="8861898" y="569214"/>
            <a:ext cx="288000" cy="3998100"/>
          </a:xfrm>
          <a:prstGeom prst="rect">
            <a:avLst/>
          </a:prstGeom>
          <a:solidFill>
            <a:srgbClr val="C8C8C8">
              <a:alpha val="4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15f7e42e06b_0_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15f7e42e06b_0_7"/>
          <p:cNvSpPr/>
          <p:nvPr/>
        </p:nvSpPr>
        <p:spPr>
          <a:xfrm rot="10800000">
            <a:off x="-1" y="571499"/>
            <a:ext cx="3156367" cy="4000501"/>
          </a:xfrm>
          <a:custGeom>
            <a:rect b="b" l="l" r="r" t="t"/>
            <a:pathLst>
              <a:path extrusionOk="0" h="5334001" w="4208489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46" name="Google Shape;146;g15f7e42e06b_0_7"/>
          <p:cNvSpPr txBox="1"/>
          <p:nvPr>
            <p:ph type="title"/>
          </p:nvPr>
        </p:nvSpPr>
        <p:spPr>
          <a:xfrm>
            <a:off x="370700" y="1262350"/>
            <a:ext cx="2211900" cy="26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orbel"/>
              <a:buNone/>
            </a:pPr>
            <a:r>
              <a:rPr lang="en-US"/>
              <a:t>Anaconda</a:t>
            </a:r>
            <a:endParaRPr/>
          </a:p>
        </p:txBody>
      </p:sp>
      <p:sp>
        <p:nvSpPr>
          <p:cNvPr id="147" name="Google Shape;147;g15f7e42e06b_0_7"/>
          <p:cNvSpPr txBox="1"/>
          <p:nvPr>
            <p:ph idx="1" type="body"/>
          </p:nvPr>
        </p:nvSpPr>
        <p:spPr>
          <a:xfrm>
            <a:off x="3278925" y="279550"/>
            <a:ext cx="4962900" cy="46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7323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500"/>
              <a:buChar char="●"/>
            </a:pPr>
            <a:r>
              <a:rPr lang="en-US" sz="1200">
                <a:solidFill>
                  <a:srgbClr val="273239"/>
                </a:solidFill>
                <a:latin typeface="Courier New"/>
                <a:ea typeface="Courier New"/>
                <a:cs typeface="Courier New"/>
                <a:sym typeface="Courier New"/>
              </a:rPr>
              <a:t>Installation: </a:t>
            </a:r>
            <a:r>
              <a:rPr lang="en-US" sz="1200">
                <a:solidFill>
                  <a:srgbClr val="273239"/>
                </a:solidFill>
                <a:latin typeface="Courier New"/>
                <a:ea typeface="Courier New"/>
                <a:cs typeface="Courier New"/>
                <a:sym typeface="Courier New"/>
              </a:rPr>
              <a:t>https://docs.anaconda.com/anaconda/install/</a:t>
            </a:r>
            <a:endParaRPr sz="1200">
              <a:solidFill>
                <a:srgbClr val="27323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7323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500"/>
              <a:buChar char="●"/>
            </a:pPr>
            <a:r>
              <a:rPr lang="en-US" sz="1200">
                <a:solidFill>
                  <a:srgbClr val="273239"/>
                </a:solidFill>
                <a:latin typeface="Courier New"/>
                <a:ea typeface="Courier New"/>
                <a:cs typeface="Courier New"/>
                <a:sym typeface="Courier New"/>
              </a:rPr>
              <a:t>Creating: </a:t>
            </a:r>
            <a:endParaRPr sz="1200">
              <a:solidFill>
                <a:srgbClr val="27323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73239"/>
                </a:solidFill>
                <a:latin typeface="Courier New"/>
                <a:ea typeface="Courier New"/>
                <a:cs typeface="Courier New"/>
                <a:sym typeface="Courier New"/>
              </a:rPr>
              <a:t>$ conda create -n env_name python-version</a:t>
            </a:r>
            <a:endParaRPr sz="1200">
              <a:solidFill>
                <a:srgbClr val="27323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273239"/>
              </a:buClr>
              <a:buSzPts val="1200"/>
              <a:buFont typeface="Courier New"/>
              <a:buChar char="●"/>
            </a:pPr>
            <a:r>
              <a:rPr lang="en-US" sz="1200">
                <a:solidFill>
                  <a:srgbClr val="273239"/>
                </a:solidFill>
                <a:latin typeface="Courier New"/>
                <a:ea typeface="Courier New"/>
                <a:cs typeface="Courier New"/>
                <a:sym typeface="Courier New"/>
              </a:rPr>
              <a:t>Activating: </a:t>
            </a:r>
            <a:endParaRPr sz="1200">
              <a:solidFill>
                <a:srgbClr val="27323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273239"/>
                </a:solidFill>
                <a:latin typeface="Courier New"/>
                <a:ea typeface="Courier New"/>
                <a:cs typeface="Courier New"/>
                <a:sym typeface="Courier New"/>
              </a:rPr>
              <a:t>Linux</a:t>
            </a:r>
            <a:r>
              <a:rPr lang="en-US" sz="1200">
                <a:solidFill>
                  <a:srgbClr val="273239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900">
                <a:solidFill>
                  <a:srgbClr val="273239"/>
                </a:solidFill>
                <a:latin typeface="Courier New"/>
                <a:ea typeface="Courier New"/>
                <a:cs typeface="Courier New"/>
                <a:sym typeface="Courier New"/>
              </a:rPr>
              <a:t>$ conda activate virtualenv_name </a:t>
            </a:r>
            <a:endParaRPr sz="900">
              <a:solidFill>
                <a:srgbClr val="27323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73239"/>
                </a:solidFill>
                <a:latin typeface="Courier New"/>
                <a:ea typeface="Courier New"/>
                <a:cs typeface="Courier New"/>
                <a:sym typeface="Courier New"/>
              </a:rPr>
              <a:t>or, </a:t>
            </a:r>
            <a:r>
              <a:rPr lang="en-US" sz="900">
                <a:solidFill>
                  <a:srgbClr val="273239"/>
                </a:solidFill>
                <a:latin typeface="Courier New"/>
                <a:ea typeface="Courier New"/>
                <a:cs typeface="Courier New"/>
                <a:sym typeface="Courier New"/>
              </a:rPr>
              <a:t>$ source activate virtualenv_name</a:t>
            </a:r>
            <a:endParaRPr sz="900">
              <a:solidFill>
                <a:srgbClr val="27323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273239"/>
                </a:solidFill>
                <a:latin typeface="Courier New"/>
                <a:ea typeface="Courier New"/>
                <a:cs typeface="Courier New"/>
                <a:sym typeface="Courier New"/>
              </a:rPr>
              <a:t>Windows</a:t>
            </a:r>
            <a:r>
              <a:rPr lang="en-US" sz="900">
                <a:solidFill>
                  <a:srgbClr val="273239"/>
                </a:solidFill>
                <a:latin typeface="Courier New"/>
                <a:ea typeface="Courier New"/>
                <a:cs typeface="Courier New"/>
                <a:sym typeface="Courier New"/>
              </a:rPr>
              <a:t>: $ activate virtualenv_name</a:t>
            </a:r>
            <a:endParaRPr sz="900">
              <a:solidFill>
                <a:srgbClr val="27323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273239"/>
              </a:buClr>
              <a:buSzPts val="1200"/>
              <a:buFont typeface="Courier New"/>
              <a:buChar char="●"/>
            </a:pPr>
            <a:r>
              <a:rPr lang="en-US" sz="1200">
                <a:solidFill>
                  <a:srgbClr val="273239"/>
                </a:solidFill>
                <a:latin typeface="Courier New"/>
                <a:ea typeface="Courier New"/>
                <a:cs typeface="Courier New"/>
                <a:sym typeface="Courier New"/>
              </a:rPr>
              <a:t>Deactivating : </a:t>
            </a:r>
            <a:endParaRPr sz="1200">
              <a:solidFill>
                <a:srgbClr val="27323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rgbClr val="273239"/>
                </a:solidFill>
                <a:latin typeface="Courier New"/>
                <a:ea typeface="Courier New"/>
                <a:cs typeface="Courier New"/>
                <a:sym typeface="Courier New"/>
              </a:rPr>
              <a:t>Linux</a:t>
            </a:r>
            <a:r>
              <a:rPr lang="en-US" sz="800">
                <a:solidFill>
                  <a:srgbClr val="273239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en-US" sz="800">
                <a:solidFill>
                  <a:srgbClr val="273239"/>
                </a:solidFill>
                <a:latin typeface="Courier New"/>
                <a:ea typeface="Courier New"/>
                <a:cs typeface="Courier New"/>
                <a:sym typeface="Courier New"/>
              </a:rPr>
              <a:t>$ conda deactivate  or, $ source deactivate</a:t>
            </a:r>
            <a:endParaRPr sz="800">
              <a:solidFill>
                <a:srgbClr val="27323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800">
                <a:solidFill>
                  <a:srgbClr val="273239"/>
                </a:solidFill>
                <a:latin typeface="Courier New"/>
                <a:ea typeface="Courier New"/>
                <a:cs typeface="Courier New"/>
                <a:sym typeface="Courier New"/>
              </a:rPr>
              <a:t>Windows</a:t>
            </a:r>
            <a:r>
              <a:rPr lang="en-US" sz="800">
                <a:solidFill>
                  <a:srgbClr val="273239"/>
                </a:solidFill>
                <a:latin typeface="Courier New"/>
                <a:ea typeface="Courier New"/>
                <a:cs typeface="Courier New"/>
                <a:sym typeface="Courier New"/>
              </a:rPr>
              <a:t> : $ deactivate</a:t>
            </a:r>
            <a:endParaRPr sz="800">
              <a:solidFill>
                <a:srgbClr val="27323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48" name="Google Shape;148;g15f7e42e06b_0_7"/>
          <p:cNvSpPr/>
          <p:nvPr/>
        </p:nvSpPr>
        <p:spPr>
          <a:xfrm rot="10800000">
            <a:off x="8392888" y="792656"/>
            <a:ext cx="751112" cy="3558188"/>
          </a:xfrm>
          <a:custGeom>
            <a:rect b="b" l="l" r="r" t="t"/>
            <a:pathLst>
              <a:path extrusionOk="0" h="4744251" w="1001483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5bcdeb5e13_0_0"/>
          <p:cNvSpPr/>
          <p:nvPr/>
        </p:nvSpPr>
        <p:spPr>
          <a:xfrm>
            <a:off x="0" y="569214"/>
            <a:ext cx="2582700" cy="399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15bcdeb5e13_0_0"/>
          <p:cNvSpPr/>
          <p:nvPr/>
        </p:nvSpPr>
        <p:spPr>
          <a:xfrm>
            <a:off x="8861898" y="569214"/>
            <a:ext cx="288000" cy="3998100"/>
          </a:xfrm>
          <a:prstGeom prst="rect">
            <a:avLst/>
          </a:prstGeom>
          <a:solidFill>
            <a:srgbClr val="C8C8C8">
              <a:alpha val="4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15bcdeb5e13_0_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15bcdeb5e13_0_0"/>
          <p:cNvSpPr/>
          <p:nvPr/>
        </p:nvSpPr>
        <p:spPr>
          <a:xfrm rot="10800000">
            <a:off x="-1" y="571499"/>
            <a:ext cx="3156367" cy="4000501"/>
          </a:xfrm>
          <a:custGeom>
            <a:rect b="b" l="l" r="r" t="t"/>
            <a:pathLst>
              <a:path extrusionOk="0" h="5334001" w="4208489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57" name="Google Shape;157;g15bcdeb5e13_0_0"/>
          <p:cNvSpPr txBox="1"/>
          <p:nvPr>
            <p:ph type="title"/>
          </p:nvPr>
        </p:nvSpPr>
        <p:spPr>
          <a:xfrm>
            <a:off x="370700" y="1262350"/>
            <a:ext cx="2211900" cy="26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orbel"/>
              <a:buNone/>
            </a:pPr>
            <a:r>
              <a:rPr lang="en-US"/>
              <a:t>Anaconda</a:t>
            </a:r>
            <a:endParaRPr/>
          </a:p>
        </p:txBody>
      </p:sp>
      <p:sp>
        <p:nvSpPr>
          <p:cNvPr id="158" name="Google Shape;158;g15bcdeb5e13_0_0"/>
          <p:cNvSpPr txBox="1"/>
          <p:nvPr>
            <p:ph idx="1" type="body"/>
          </p:nvPr>
        </p:nvSpPr>
        <p:spPr>
          <a:xfrm>
            <a:off x="3278925" y="279550"/>
            <a:ext cx="4962900" cy="46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7323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273239"/>
              </a:buClr>
              <a:buSzPts val="1200"/>
              <a:buFont typeface="Courier New"/>
              <a:buChar char="●"/>
            </a:pPr>
            <a:r>
              <a:rPr b="1" lang="en-US" sz="1200">
                <a:solidFill>
                  <a:srgbClr val="273239"/>
                </a:solidFill>
                <a:latin typeface="Courier New"/>
                <a:ea typeface="Courier New"/>
                <a:cs typeface="Courier New"/>
                <a:sym typeface="Courier New"/>
              </a:rPr>
              <a:t>Viewing List of conda environment</a:t>
            </a:r>
            <a:endParaRPr b="1" sz="1200">
              <a:solidFill>
                <a:srgbClr val="27323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73239"/>
                </a:solidFill>
                <a:latin typeface="Courier New"/>
                <a:ea typeface="Courier New"/>
                <a:cs typeface="Courier New"/>
                <a:sym typeface="Courier New"/>
              </a:rPr>
              <a:t>$ conda env list</a:t>
            </a:r>
            <a:endParaRPr sz="1200">
              <a:solidFill>
                <a:srgbClr val="27323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7323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273239"/>
              </a:buClr>
              <a:buSzPts val="1200"/>
              <a:buFont typeface="Courier New"/>
              <a:buChar char="●"/>
            </a:pPr>
            <a:r>
              <a:rPr b="1" lang="en-US" sz="1200">
                <a:solidFill>
                  <a:srgbClr val="273239"/>
                </a:solidFill>
                <a:latin typeface="Courier New"/>
                <a:ea typeface="Courier New"/>
                <a:cs typeface="Courier New"/>
                <a:sym typeface="Courier New"/>
              </a:rPr>
              <a:t>Installing packages:</a:t>
            </a:r>
            <a:endParaRPr b="1" sz="1200">
              <a:solidFill>
                <a:srgbClr val="27323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73239"/>
                </a:solidFill>
                <a:latin typeface="Courier New"/>
                <a:ea typeface="Courier New"/>
                <a:cs typeface="Courier New"/>
                <a:sym typeface="Courier New"/>
              </a:rPr>
              <a:t>$ conda install package_name</a:t>
            </a:r>
            <a:endParaRPr sz="1200">
              <a:solidFill>
                <a:srgbClr val="27323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73239"/>
                </a:solidFill>
                <a:latin typeface="Courier New"/>
                <a:ea typeface="Courier New"/>
                <a:cs typeface="Courier New"/>
                <a:sym typeface="Courier New"/>
              </a:rPr>
              <a:t>or,</a:t>
            </a:r>
            <a:endParaRPr sz="1200">
              <a:solidFill>
                <a:srgbClr val="27323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73239"/>
                </a:solidFill>
                <a:latin typeface="Courier New"/>
                <a:ea typeface="Courier New"/>
                <a:cs typeface="Courier New"/>
                <a:sym typeface="Courier New"/>
              </a:rPr>
              <a:t> 	$ pip install package_name</a:t>
            </a:r>
            <a:endParaRPr sz="1200">
              <a:solidFill>
                <a:srgbClr val="27323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7323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273239"/>
              </a:buClr>
              <a:buSzPts val="1200"/>
              <a:buFont typeface="Courier New"/>
              <a:buChar char="●"/>
            </a:pPr>
            <a:r>
              <a:rPr b="1" lang="en-US" sz="1200">
                <a:solidFill>
                  <a:srgbClr val="273239"/>
                </a:solidFill>
                <a:latin typeface="Courier New"/>
                <a:ea typeface="Courier New"/>
                <a:cs typeface="Courier New"/>
                <a:sym typeface="Courier New"/>
              </a:rPr>
              <a:t>Viewing installed </a:t>
            </a:r>
            <a:r>
              <a:rPr b="1" lang="en-US" sz="1200">
                <a:solidFill>
                  <a:srgbClr val="273239"/>
                </a:solidFill>
                <a:latin typeface="Courier New"/>
                <a:ea typeface="Courier New"/>
                <a:cs typeface="Courier New"/>
                <a:sym typeface="Courier New"/>
              </a:rPr>
              <a:t>packages in conda environment:</a:t>
            </a:r>
            <a:endParaRPr b="1" sz="1200">
              <a:solidFill>
                <a:srgbClr val="27323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73239"/>
                </a:solidFill>
                <a:latin typeface="Courier New"/>
                <a:ea typeface="Courier New"/>
                <a:cs typeface="Courier New"/>
                <a:sym typeface="Courier New"/>
              </a:rPr>
              <a:t>$ conda list</a:t>
            </a:r>
            <a:r>
              <a:rPr lang="en-US" sz="1200">
                <a:solidFill>
                  <a:srgbClr val="27323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>
              <a:solidFill>
                <a:srgbClr val="27323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59" name="Google Shape;159;g15bcdeb5e13_0_0"/>
          <p:cNvSpPr/>
          <p:nvPr/>
        </p:nvSpPr>
        <p:spPr>
          <a:xfrm rot="10800000">
            <a:off x="8392888" y="792656"/>
            <a:ext cx="751112" cy="3558188"/>
          </a:xfrm>
          <a:custGeom>
            <a:rect b="b" l="l" r="r" t="t"/>
            <a:pathLst>
              <a:path extrusionOk="0" h="4744251" w="1001483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5bdcf28e19_0_0"/>
          <p:cNvSpPr/>
          <p:nvPr/>
        </p:nvSpPr>
        <p:spPr>
          <a:xfrm>
            <a:off x="0" y="569214"/>
            <a:ext cx="2582700" cy="399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15bdcf28e19_0_0"/>
          <p:cNvSpPr/>
          <p:nvPr/>
        </p:nvSpPr>
        <p:spPr>
          <a:xfrm>
            <a:off x="8861898" y="569214"/>
            <a:ext cx="288000" cy="3998100"/>
          </a:xfrm>
          <a:prstGeom prst="rect">
            <a:avLst/>
          </a:prstGeom>
          <a:solidFill>
            <a:srgbClr val="C8C8C8">
              <a:alpha val="490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15bdcf28e19_0_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15bdcf28e19_0_0"/>
          <p:cNvSpPr/>
          <p:nvPr/>
        </p:nvSpPr>
        <p:spPr>
          <a:xfrm rot="10800000">
            <a:off x="-1" y="571499"/>
            <a:ext cx="3156367" cy="4000501"/>
          </a:xfrm>
          <a:custGeom>
            <a:rect b="b" l="l" r="r" t="t"/>
            <a:pathLst>
              <a:path extrusionOk="0" h="5334001" w="4208489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68" name="Google Shape;168;g15bdcf28e19_0_0"/>
          <p:cNvSpPr txBox="1"/>
          <p:nvPr>
            <p:ph type="title"/>
          </p:nvPr>
        </p:nvSpPr>
        <p:spPr>
          <a:xfrm>
            <a:off x="370700" y="1262350"/>
            <a:ext cx="2211900" cy="26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orbel"/>
              <a:buNone/>
            </a:pPr>
            <a:r>
              <a:rPr lang="en-US"/>
              <a:t>Anaconda</a:t>
            </a:r>
            <a:endParaRPr/>
          </a:p>
        </p:txBody>
      </p:sp>
      <p:sp>
        <p:nvSpPr>
          <p:cNvPr id="169" name="Google Shape;169;g15bdcf28e19_0_0"/>
          <p:cNvSpPr txBox="1"/>
          <p:nvPr>
            <p:ph idx="1" type="body"/>
          </p:nvPr>
        </p:nvSpPr>
        <p:spPr>
          <a:xfrm>
            <a:off x="3278925" y="279550"/>
            <a:ext cx="4962900" cy="46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04800" lvl="0" marL="4572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200"/>
              <a:buFont typeface="Courier New"/>
              <a:buChar char="●"/>
            </a:pPr>
            <a:r>
              <a:rPr lang="en-US" sz="1200">
                <a:solidFill>
                  <a:srgbClr val="273239"/>
                </a:solidFill>
                <a:latin typeface="Courier New"/>
                <a:ea typeface="Courier New"/>
                <a:cs typeface="Courier New"/>
                <a:sym typeface="Courier New"/>
              </a:rPr>
              <a:t>Removing </a:t>
            </a:r>
            <a:r>
              <a:rPr lang="en-US" sz="1200">
                <a:solidFill>
                  <a:srgbClr val="273239"/>
                </a:solidFill>
                <a:latin typeface="Courier New"/>
                <a:ea typeface="Courier New"/>
                <a:cs typeface="Courier New"/>
                <a:sym typeface="Courier New"/>
              </a:rPr>
              <a:t>virtual</a:t>
            </a:r>
            <a:r>
              <a:rPr lang="en-US" sz="1200">
                <a:solidFill>
                  <a:srgbClr val="273239"/>
                </a:solidFill>
                <a:latin typeface="Courier New"/>
                <a:ea typeface="Courier New"/>
                <a:cs typeface="Courier New"/>
                <a:sym typeface="Courier New"/>
              </a:rPr>
              <a:t> environment</a:t>
            </a:r>
            <a:endParaRPr b="1" sz="1200">
              <a:solidFill>
                <a:srgbClr val="27323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73239"/>
                </a:solidFill>
                <a:latin typeface="Courier New"/>
                <a:ea typeface="Courier New"/>
                <a:cs typeface="Courier New"/>
                <a:sym typeface="Courier New"/>
              </a:rPr>
              <a:t>$ conda env remove -n virtualenv_name </a:t>
            </a:r>
            <a:endParaRPr sz="1200">
              <a:solidFill>
                <a:srgbClr val="27323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70" name="Google Shape;170;g15bdcf28e19_0_0"/>
          <p:cNvSpPr/>
          <p:nvPr/>
        </p:nvSpPr>
        <p:spPr>
          <a:xfrm rot="10800000">
            <a:off x="8392888" y="792656"/>
            <a:ext cx="751112" cy="3558188"/>
          </a:xfrm>
          <a:custGeom>
            <a:rect b="b" l="l" r="r" t="t"/>
            <a:pathLst>
              <a:path extrusionOk="0" h="4744251" w="1001483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/>
              <a:t>Thank you </a:t>
            </a:r>
            <a:endParaRPr/>
          </a:p>
        </p:txBody>
      </p:sp>
      <p:sp>
        <p:nvSpPr>
          <p:cNvPr id="176" name="Google Shape;176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Any 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