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Hammersmith One"/>
      <p:regular r:id="rId37"/>
    </p:embeddedFont>
    <p:embeddedFont>
      <p:font typeface="Manjari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HammersmithOne-regular.fntdata"/><Relationship Id="rId36" Type="http://schemas.openxmlformats.org/officeDocument/2006/relationships/slide" Target="slides/slide31.xml"/><Relationship Id="rId39" Type="http://schemas.openxmlformats.org/officeDocument/2006/relationships/font" Target="fonts/Manjari-bold.fntdata"/><Relationship Id="rId38" Type="http://schemas.openxmlformats.org/officeDocument/2006/relationships/font" Target="fonts/Manjari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2514df770bd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2514df770bd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2514df770bd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2514df770bd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2517456d3b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2517456d3b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2517456d3b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2517456d3b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517456d3b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2517456d3b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2517456d3b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2517456d3b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2517456d3b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2517456d3b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2517456d3b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2517456d3b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2517456d3b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2517456d3b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517456d3b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517456d3b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c4af5c913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c4af5c913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2517456d3b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2517456d3b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517456d3b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2517456d3b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51a9bb8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251a9bb8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c4af5c913e_9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c4af5c913e_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514df770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514df770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2514df770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2514df770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2514df770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2514df770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2514df770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2514df770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2514df770b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2514df770b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c4af5c913e_1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c4af5c913e_1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c4af5c913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c4af5c913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1c4af5c913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1c4af5c913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2514df770b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2514df770b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514df770b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514df770b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514df770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2514df770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cb0560ef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1cb0560ef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4B48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1c4af5c913e_1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1c4af5c913e_1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c4af5c9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c4af5c9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2514df770bd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2514df770bd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4" name="Google Shape;14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83" name="Google Shape;183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2"/>
                </a:solidFill>
              </a:defRPr>
            </a:lvl1pPr>
            <a:lvl2pPr lvl="1">
              <a:buNone/>
              <a:defRPr>
                <a:solidFill>
                  <a:schemeClr val="lt2"/>
                </a:solidFill>
              </a:defRPr>
            </a:lvl2pPr>
            <a:lvl3pPr lvl="2">
              <a:buNone/>
              <a:defRPr>
                <a:solidFill>
                  <a:schemeClr val="lt2"/>
                </a:solidFill>
              </a:defRPr>
            </a:lvl3pPr>
            <a:lvl4pPr lvl="3">
              <a:buNone/>
              <a:defRPr>
                <a:solidFill>
                  <a:schemeClr val="lt2"/>
                </a:solidFill>
              </a:defRPr>
            </a:lvl4pPr>
            <a:lvl5pPr lvl="4">
              <a:buNone/>
              <a:defRPr>
                <a:solidFill>
                  <a:schemeClr val="lt2"/>
                </a:solidFill>
              </a:defRPr>
            </a:lvl5pPr>
            <a:lvl6pPr lvl="5">
              <a:buNone/>
              <a:defRPr>
                <a:solidFill>
                  <a:schemeClr val="lt2"/>
                </a:solidFill>
              </a:defRPr>
            </a:lvl6pPr>
            <a:lvl7pPr lvl="6">
              <a:buNone/>
              <a:defRPr>
                <a:solidFill>
                  <a:schemeClr val="lt2"/>
                </a:solidFill>
              </a:defRPr>
            </a:lvl7pPr>
            <a:lvl8pPr lvl="7">
              <a:buNone/>
              <a:defRPr>
                <a:solidFill>
                  <a:schemeClr val="lt2"/>
                </a:solidFill>
              </a:defRPr>
            </a:lvl8pPr>
            <a:lvl9pPr lvl="8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0" name="Google Shape;230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1" name="Google Shape;231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2" name="Google Shape;232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3" name="Google Shape;233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7" name="Google Shape;237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8" name="Google Shape;238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41" name="Google Shape;241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42" name="Google Shape;242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44" name="Google Shape;244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8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 rot="-3798042">
            <a:off x="6317727" y="1597507"/>
            <a:ext cx="6147380" cy="378203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4"/>
          <p:cNvGrpSpPr/>
          <p:nvPr/>
        </p:nvGrpSpPr>
        <p:grpSpPr>
          <a:xfrm flipH="1" rot="10800000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49" name="Google Shape;249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4"/>
          <p:cNvSpPr/>
          <p:nvPr/>
        </p:nvSpPr>
        <p:spPr>
          <a:xfrm rot="5400000">
            <a:off x="-2258800" y="31797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 flipH="1" rot="-2266405">
            <a:off x="7096023" y="218951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4"/>
          <p:cNvSpPr txBox="1"/>
          <p:nvPr>
            <p:ph idx="2" type="subTitle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14">
            <a:hlinkClick/>
          </p:cNvPr>
          <p:cNvSpPr txBox="1"/>
          <p:nvPr>
            <p:ph idx="3" type="subTitle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89" name="Google Shape;289;p14">
            <a:hlinkClick/>
          </p:cNvPr>
          <p:cNvSpPr txBox="1"/>
          <p:nvPr>
            <p:ph idx="4" type="subTitle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90" name="Google Shape;290;p14">
            <a:hlinkClick/>
          </p:cNvPr>
          <p:cNvSpPr txBox="1"/>
          <p:nvPr>
            <p:ph idx="5" type="subTitle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91" name="Google Shape;291;p14">
            <a:hlinkClick/>
          </p:cNvPr>
          <p:cNvSpPr txBox="1"/>
          <p:nvPr>
            <p:ph idx="6" type="subTitle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7" type="subTitle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4"/>
          <p:cNvSpPr txBox="1"/>
          <p:nvPr>
            <p:ph idx="8" type="subTitle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4">
            <a:hlinkClick/>
          </p:cNvPr>
          <p:cNvSpPr txBox="1"/>
          <p:nvPr>
            <p:ph hasCustomPrompt="1" idx="9" type="title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95" name="Google Shape;295;p14">
            <a:hlinkClick/>
          </p:cNvPr>
          <p:cNvSpPr txBox="1"/>
          <p:nvPr>
            <p:ph hasCustomPrompt="1" idx="13" type="title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96" name="Google Shape;296;p14">
            <a:hlinkClick/>
          </p:cNvPr>
          <p:cNvSpPr txBox="1"/>
          <p:nvPr>
            <p:ph hasCustomPrompt="1" idx="14" type="title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97" name="Google Shape;297;p14">
            <a:hlinkClick/>
          </p:cNvPr>
          <p:cNvSpPr txBox="1"/>
          <p:nvPr>
            <p:ph hasCustomPrompt="1" idx="15" type="title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5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5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305" name="Google Shape;305;p1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5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45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34" name="Google Shape;33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 flipH="1" rot="-1043092">
            <a:off x="-1049130" y="2041077"/>
            <a:ext cx="4658551" cy="476514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1292525" y="25717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300523">
            <a:off x="3760918" y="-1125827"/>
            <a:ext cx="2520837" cy="290070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7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7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7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7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9" name="Google Shape;349;p17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7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7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52" name="Google Shape;352;p17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3" name="Google Shape;35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18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58" name="Google Shape;358;p1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8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8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5" name="Google Shape;395;p18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7" name="Google Shape;397;p18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8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9" name="Google Shape;39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4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/>
          <p:nvPr/>
        </p:nvSpPr>
        <p:spPr>
          <a:xfrm flipH="1" rot="-5711992">
            <a:off x="5768678" y="-1266940"/>
            <a:ext cx="4814640" cy="409533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 rot="672094">
            <a:off x="-1743086" y="206081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 flipH="1" rot="10800000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404" name="Google Shape;404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9"/>
          <p:cNvSpPr/>
          <p:nvPr/>
        </p:nvSpPr>
        <p:spPr>
          <a:xfrm rot="2354015">
            <a:off x="1787599" y="2882800"/>
            <a:ext cx="1434657" cy="126548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 txBox="1"/>
          <p:nvPr>
            <p:ph idx="1" type="subTitle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9"/>
          <p:cNvSpPr txBox="1"/>
          <p:nvPr>
            <p:ph idx="2" type="subTitle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9"/>
          <p:cNvSpPr txBox="1"/>
          <p:nvPr>
            <p:ph idx="3" type="subTitle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19"/>
          <p:cNvSpPr txBox="1"/>
          <p:nvPr>
            <p:ph idx="4" type="subTitle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9"/>
          <p:cNvSpPr txBox="1"/>
          <p:nvPr>
            <p:ph hasCustomPrompt="1" type="title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44" name="Google Shape;444;p19"/>
          <p:cNvSpPr txBox="1"/>
          <p:nvPr>
            <p:ph hasCustomPrompt="1" idx="5" type="title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45" name="Google Shape;445;p19"/>
          <p:cNvSpPr txBox="1"/>
          <p:nvPr>
            <p:ph idx="6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6" name="Google Shape;44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"/>
          <p:cNvSpPr txBox="1"/>
          <p:nvPr>
            <p:ph idx="1" type="subTitle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0"/>
          <p:cNvSpPr txBox="1"/>
          <p:nvPr>
            <p:ph hasCustomPrompt="1" type="title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20"/>
          <p:cNvSpPr txBox="1"/>
          <p:nvPr>
            <p:ph idx="2" type="subTitle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0"/>
          <p:cNvSpPr txBox="1"/>
          <p:nvPr>
            <p:ph hasCustomPrompt="1" idx="3" type="title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52" name="Google Shape;452;p2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453" name="Google Shape;453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0"/>
          <p:cNvSpPr/>
          <p:nvPr/>
        </p:nvSpPr>
        <p:spPr>
          <a:xfrm flipH="1" rot="7654233">
            <a:off x="-1075268" y="-1255409"/>
            <a:ext cx="4267776" cy="262565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6" name="Google Shape;56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2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4" name="Google Shape;484;p21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85" name="Google Shape;485;p21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86" name="Google Shape;486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2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25" name="Google Shape;525;p2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2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9" name="Google Shape;559;p22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4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3" name="Google Shape;563;p23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64" name="Google Shape;564;p23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67" name="Google Shape;567;p2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24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604" name="Google Shape;604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605" name="Google Shape;605;p2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24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4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4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7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38" name="Google Shape;638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25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25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674" name="Google Shape;67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4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6"/>
          <p:cNvSpPr txBox="1"/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7" name="Google Shape;677;p26"/>
          <p:cNvSpPr txBox="1"/>
          <p:nvPr>
            <p:ph idx="1" type="subTitle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678" name="Google Shape;678;p26"/>
          <p:cNvSpPr/>
          <p:nvPr/>
        </p:nvSpPr>
        <p:spPr>
          <a:xfrm rot="7627321">
            <a:off x="-1350628" y="-1805009"/>
            <a:ext cx="4680823" cy="425203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 flipH="1" rot="-5400000">
            <a:off x="6356253" y="24444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26"/>
          <p:cNvGrpSpPr/>
          <p:nvPr/>
        </p:nvGrpSpPr>
        <p:grpSpPr>
          <a:xfrm flipH="1" rot="10800000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81" name="Google Shape;681;p2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 ">
  <p:cSld name="CUSTOM_32_2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 ">
  <p:cSld name="CUSTOM_1_1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28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27" name="Google Shape;727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2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2" name="Google Shape;762;p28"/>
          <p:cNvSpPr txBox="1"/>
          <p:nvPr>
            <p:ph idx="1" type="subTitle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763" name="Google Shape;76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2_2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9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 txBox="1"/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9" name="Google Shape;769;p29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770" name="Google Shape;7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 ">
  <p:cSld name="CUSTOM_34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0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74" name="Google Shape;774;p3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30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0" name="Google Shape;800;p30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35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31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804" name="Google Shape;804;p3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1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1" name="Google Shape;841;p31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 ">
  <p:cSld name="CUSTOM_36_1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2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2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8" name="Google Shape;848;p3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 ">
  <p:cSld name="CUSTOM_37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3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4" name="Google Shape;854;p33"/>
          <p:cNvSpPr txBox="1"/>
          <p:nvPr>
            <p:ph idx="1" type="subTitle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855" name="Google Shape;85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37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4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34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60" name="Google Shape;860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3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5" name="Google Shape;895;p34"/>
          <p:cNvSpPr txBox="1"/>
          <p:nvPr>
            <p:ph idx="1" type="subTitle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896" name="Google Shape;89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 ">
  <p:cSld name="CUSTOM_48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5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99" name="Google Shape;899;p3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35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5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35"/>
          <p:cNvSpPr txBox="1"/>
          <p:nvPr>
            <p:ph idx="1" type="subTitle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/>
        </p:txBody>
      </p:sp>
      <p:sp>
        <p:nvSpPr>
          <p:cNvPr id="928" name="Google Shape;92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6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6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6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4" name="Google Shape;934;p36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36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36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36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7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37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42" name="Google Shape;942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37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7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37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7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37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7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37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7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7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88" name="Google Shape;988;p3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38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8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6" name="Google Shape;1016;p38"/>
          <p:cNvSpPr txBox="1"/>
          <p:nvPr>
            <p:ph idx="1" type="subTitle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8"/>
          <p:cNvSpPr txBox="1"/>
          <p:nvPr>
            <p:ph idx="2" type="subTitle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38"/>
          <p:cNvSpPr txBox="1"/>
          <p:nvPr>
            <p:ph idx="3" type="subTitle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8"/>
          <p:cNvSpPr txBox="1"/>
          <p:nvPr>
            <p:ph idx="4" type="subTitle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38"/>
          <p:cNvSpPr txBox="1"/>
          <p:nvPr>
            <p:ph idx="5" type="subTitle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38"/>
          <p:cNvSpPr txBox="1"/>
          <p:nvPr>
            <p:ph idx="6" type="subTitle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39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1026" name="Google Shape;1026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39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2" name="Google Shape;1062;p39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39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39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39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39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39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8" name="Google Shape;1068;p39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39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39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3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0"/>
          <p:cNvSpPr/>
          <p:nvPr/>
        </p:nvSpPr>
        <p:spPr>
          <a:xfrm flipH="1" rot="135969">
            <a:off x="-1012929" y="-803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/>
          <p:nvPr/>
        </p:nvSpPr>
        <p:spPr>
          <a:xfrm rot="-581251">
            <a:off x="5870103" y="2579116"/>
            <a:ext cx="6829139" cy="420166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40"/>
          <p:cNvGrpSpPr/>
          <p:nvPr/>
        </p:nvGrpSpPr>
        <p:grpSpPr>
          <a:xfrm flipH="1" rot="10800000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76" name="Google Shape;1076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4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1" name="Google Shape;1111;p40"/>
          <p:cNvSpPr txBox="1"/>
          <p:nvPr>
            <p:ph idx="1" type="subTitle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2" name="Google Shape;1112;p40"/>
          <p:cNvSpPr txBox="1"/>
          <p:nvPr>
            <p:ph idx="2" type="subTitle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40"/>
          <p:cNvSpPr txBox="1"/>
          <p:nvPr>
            <p:ph idx="3" type="subTitle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40"/>
          <p:cNvSpPr txBox="1"/>
          <p:nvPr>
            <p:ph idx="4" type="subTitle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40"/>
          <p:cNvSpPr txBox="1"/>
          <p:nvPr>
            <p:ph idx="5" type="subTitle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40"/>
          <p:cNvSpPr txBox="1"/>
          <p:nvPr>
            <p:ph idx="6" type="subTitle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p40"/>
          <p:cNvSpPr txBox="1"/>
          <p:nvPr>
            <p:ph idx="7" type="subTitle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p40"/>
          <p:cNvSpPr txBox="1"/>
          <p:nvPr>
            <p:ph idx="8" type="subTitle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5" name="Google Shape;105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5" name="Google Shape;1125;p41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41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41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41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41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41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41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41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41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41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41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41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1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140" name="Google Shape;1140;p4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42"/>
          <p:cNvSpPr/>
          <p:nvPr/>
        </p:nvSpPr>
        <p:spPr>
          <a:xfrm rot="5400000">
            <a:off x="6618731" y="3095207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6" name="Google Shape;1176;p42"/>
          <p:cNvSpPr txBox="1"/>
          <p:nvPr>
            <p:ph idx="1" type="subTitle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42"/>
          <p:cNvSpPr txBox="1"/>
          <p:nvPr>
            <p:ph idx="2" type="subTitle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42"/>
          <p:cNvSpPr txBox="1"/>
          <p:nvPr>
            <p:ph idx="3" type="subTitle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42"/>
          <p:cNvSpPr txBox="1"/>
          <p:nvPr>
            <p:ph idx="4" type="subTitle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42"/>
          <p:cNvSpPr txBox="1"/>
          <p:nvPr>
            <p:ph idx="5" type="subTitle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42"/>
          <p:cNvSpPr txBox="1"/>
          <p:nvPr>
            <p:ph idx="6" type="subTitle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2" name="Google Shape;1182;p42"/>
          <p:cNvSpPr txBox="1"/>
          <p:nvPr>
            <p:ph idx="7" type="subTitle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3" name="Google Shape;1183;p42"/>
          <p:cNvSpPr txBox="1"/>
          <p:nvPr>
            <p:ph idx="8" type="subTitle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p42"/>
          <p:cNvSpPr txBox="1"/>
          <p:nvPr>
            <p:ph idx="9" type="subTitle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42"/>
          <p:cNvSpPr txBox="1"/>
          <p:nvPr>
            <p:ph idx="13" type="subTitle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42"/>
          <p:cNvSpPr txBox="1"/>
          <p:nvPr>
            <p:ph idx="14" type="subTitle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42"/>
          <p:cNvSpPr txBox="1"/>
          <p:nvPr>
            <p:ph idx="15" type="subTitle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3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3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3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4" name="Google Shape;119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4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44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99" name="Google Shape;1199;p4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4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4" name="Google Shape;123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5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5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5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0" name="Google Shape;124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6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6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5" name="Google Shape;1245;p46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7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7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7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2" name="Google Shape;125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8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8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8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8" name="Google Shape;125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9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9"/>
          <p:cNvSpPr/>
          <p:nvPr/>
        </p:nvSpPr>
        <p:spPr>
          <a:xfrm rot="-7977683">
            <a:off x="6790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4" name="Google Shape;126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0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68" name="Google Shape;1268;p50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69" name="Google Shape;1269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flipH="1" rot="-996204">
            <a:off x="-917706" y="-448408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6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49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6" name="Google Shape;1306;p51"/>
          <p:cNvSpPr/>
          <p:nvPr/>
        </p:nvSpPr>
        <p:spPr>
          <a:xfrm>
            <a:off x="-419100" y="4163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1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50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2"/>
          <p:cNvSpPr/>
          <p:nvPr/>
        </p:nvSpPr>
        <p:spPr>
          <a:xfrm rot="5400000">
            <a:off x="-2348450" y="75713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2" name="Google Shape;131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51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3"/>
          <p:cNvSpPr/>
          <p:nvPr/>
        </p:nvSpPr>
        <p:spPr>
          <a:xfrm rot="5400000">
            <a:off x="-1338897" y="14349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3"/>
          <p:cNvSpPr/>
          <p:nvPr/>
        </p:nvSpPr>
        <p:spPr>
          <a:xfrm>
            <a:off x="8115850" y="224478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7" name="Google Shape;131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52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0" name="Google Shape;1320;p54"/>
          <p:cNvSpPr/>
          <p:nvPr/>
        </p:nvSpPr>
        <p:spPr>
          <a:xfrm rot="3000392">
            <a:off x="-2523829" y="179339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 ">
  <p:cSld name="CUSTOM_53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5"/>
          <p:cNvSpPr/>
          <p:nvPr/>
        </p:nvSpPr>
        <p:spPr>
          <a:xfrm rot="3000392">
            <a:off x="-2511879" y="33744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55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6" name="Google Shape;132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54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6"/>
          <p:cNvSpPr/>
          <p:nvPr/>
        </p:nvSpPr>
        <p:spPr>
          <a:xfrm flipH="1" rot="-2075300">
            <a:off x="6536189" y="2792426"/>
            <a:ext cx="4162683" cy="256099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6"/>
          <p:cNvSpPr/>
          <p:nvPr/>
        </p:nvSpPr>
        <p:spPr>
          <a:xfrm rot="672094">
            <a:off x="-2943686" y="-119412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1" name="Google Shape;133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7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7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57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57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337" name="Google Shape;1337;p5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57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5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3" name="Google Shape;1373;p5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4" name="Google Shape;137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8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58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58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58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0" name="Google Shape;1380;p5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81" name="Google Shape;1381;p5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5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6" name="Google Shape;1416;p5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7" name="Google Shape;141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9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0" name="Google Shape;1420;p5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421" name="Google Shape;1421;p5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59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6" name="Google Shape;1446;p59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7" name="Google Shape;1447;p59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5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450" name="Google Shape;1450;p5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4" name="Google Shape;148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60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0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60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0" name="Google Shape;1490;p60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91" name="Google Shape;1491;p60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92" name="Google Shape;1492;p6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9" name="Google Shape;119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20" name="Google Shape;120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6860"/>
                </a:solidFill>
              </a:defRPr>
            </a:lvl1pPr>
            <a:lvl2pPr lvl="1">
              <a:buNone/>
              <a:defRPr>
                <a:solidFill>
                  <a:srgbClr val="806860"/>
                </a:solidFill>
              </a:defRPr>
            </a:lvl2pPr>
            <a:lvl3pPr lvl="2">
              <a:buNone/>
              <a:defRPr>
                <a:solidFill>
                  <a:srgbClr val="806860"/>
                </a:solidFill>
              </a:defRPr>
            </a:lvl3pPr>
            <a:lvl4pPr lvl="3">
              <a:buNone/>
              <a:defRPr>
                <a:solidFill>
                  <a:srgbClr val="806860"/>
                </a:solidFill>
              </a:defRPr>
            </a:lvl4pPr>
            <a:lvl5pPr lvl="4">
              <a:buNone/>
              <a:defRPr>
                <a:solidFill>
                  <a:srgbClr val="806860"/>
                </a:solidFill>
              </a:defRPr>
            </a:lvl5pPr>
            <a:lvl6pPr lvl="5">
              <a:buNone/>
              <a:defRPr>
                <a:solidFill>
                  <a:srgbClr val="806860"/>
                </a:solidFill>
              </a:defRPr>
            </a:lvl6pPr>
            <a:lvl7pPr lvl="6">
              <a:buNone/>
              <a:defRPr>
                <a:solidFill>
                  <a:srgbClr val="806860"/>
                </a:solidFill>
              </a:defRPr>
            </a:lvl7pPr>
            <a:lvl8pPr lvl="7">
              <a:buNone/>
              <a:defRPr>
                <a:solidFill>
                  <a:srgbClr val="806860"/>
                </a:solidFill>
              </a:defRPr>
            </a:lvl8pPr>
            <a:lvl9pPr lvl="8">
              <a:buNone/>
              <a:defRPr>
                <a:solidFill>
                  <a:srgbClr val="80686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1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1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1" name="Google Shape;153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532" name="Google Shape;1532;p6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61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7" name="Google Shape;1567;p61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8" name="Google Shape;156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62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62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62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3" name="Google Shape;1573;p62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74" name="Google Shape;1574;p6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62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62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0" name="Google Shape;1610;p62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611" name="Google Shape;1611;p62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612" name="Google Shape;161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3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6" name="Google Shape;1616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617" name="Google Shape;1617;p6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0" name="Google Shape;1650;p63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654" name="Google Shape;1654;p6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64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4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64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3" name="Google Shape;1683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84" name="Google Shape;1684;p65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5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5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5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5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90" name="Google Shape;1690;p6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725" name="Google Shape;1725;p65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7" name="Google Shape;1727;p65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65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65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66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6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6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5" name="Google Shape;1735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736" name="Google Shape;1736;p66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0" name="Google Shape;1740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67"/>
          <p:cNvSpPr/>
          <p:nvPr/>
        </p:nvSpPr>
        <p:spPr>
          <a:xfrm rot="10511381">
            <a:off x="-1265831" y="-734711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67"/>
          <p:cNvSpPr/>
          <p:nvPr/>
        </p:nvSpPr>
        <p:spPr>
          <a:xfrm rot="-10501983">
            <a:off x="1509091" y="1907610"/>
            <a:ext cx="1554685" cy="149176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67"/>
          <p:cNvSpPr/>
          <p:nvPr/>
        </p:nvSpPr>
        <p:spPr>
          <a:xfrm rot="-8951944">
            <a:off x="6375575" y="-475064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67"/>
          <p:cNvSpPr/>
          <p:nvPr/>
        </p:nvSpPr>
        <p:spPr>
          <a:xfrm flipH="1" rot="9803796">
            <a:off x="6385819" y="2177042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6" name="Google Shape;1746;p67"/>
          <p:cNvGrpSpPr/>
          <p:nvPr/>
        </p:nvGrpSpPr>
        <p:grpSpPr>
          <a:xfrm flipH="1" rot="10800000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747" name="Google Shape;1747;p6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1" name="Google Shape;178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 ">
  <p:cSld name="CUSTOM_40"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68"/>
          <p:cNvSpPr/>
          <p:nvPr/>
        </p:nvSpPr>
        <p:spPr>
          <a:xfrm rot="3415018">
            <a:off x="-1245884" y="420313"/>
            <a:ext cx="4147993" cy="3528173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68"/>
          <p:cNvSpPr/>
          <p:nvPr/>
        </p:nvSpPr>
        <p:spPr>
          <a:xfrm>
            <a:off x="2871010" y="-1030982"/>
            <a:ext cx="2615835" cy="2307411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5" name="Google Shape;1785;p68"/>
          <p:cNvGrpSpPr/>
          <p:nvPr/>
        </p:nvGrpSpPr>
        <p:grpSpPr>
          <a:xfrm flipH="1" rot="10800000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86" name="Google Shape;1786;p6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0" name="Google Shape;1820;p68"/>
          <p:cNvSpPr/>
          <p:nvPr/>
        </p:nvSpPr>
        <p:spPr>
          <a:xfrm rot="-288619">
            <a:off x="5715494" y="1699839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1" name="Google Shape;1821;p68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822" name="Google Shape;1822;p68"/>
            <p:cNvSpPr/>
            <p:nvPr/>
          </p:nvSpPr>
          <p:spPr>
            <a:xfrm>
              <a:off x="5573750" y="1073325"/>
              <a:ext cx="1281200" cy="1970925"/>
            </a:xfrm>
            <a:custGeom>
              <a:rect b="b" l="l" r="r" t="t"/>
              <a:pathLst>
                <a:path extrusionOk="0" h="78837" w="51248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8"/>
            <p:cNvSpPr/>
            <p:nvPr/>
          </p:nvSpPr>
          <p:spPr>
            <a:xfrm>
              <a:off x="5633000" y="1197050"/>
              <a:ext cx="1582125" cy="1877700"/>
            </a:xfrm>
            <a:custGeom>
              <a:rect b="b" l="l" r="r" t="t"/>
              <a:pathLst>
                <a:path extrusionOk="0" h="75108" w="63285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8"/>
            <p:cNvSpPr/>
            <p:nvPr/>
          </p:nvSpPr>
          <p:spPr>
            <a:xfrm>
              <a:off x="5206700" y="1172250"/>
              <a:ext cx="1797950" cy="1685450"/>
            </a:xfrm>
            <a:custGeom>
              <a:rect b="b" l="l" r="r" t="t"/>
              <a:pathLst>
                <a:path extrusionOk="0" h="67418" w="71918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8"/>
            <p:cNvSpPr/>
            <p:nvPr/>
          </p:nvSpPr>
          <p:spPr>
            <a:xfrm>
              <a:off x="6664950" y="1142000"/>
              <a:ext cx="185425" cy="167100"/>
            </a:xfrm>
            <a:custGeom>
              <a:rect b="b" l="l" r="r" t="t"/>
              <a:pathLst>
                <a:path extrusionOk="0" h="6684" w="7417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8"/>
            <p:cNvSpPr/>
            <p:nvPr/>
          </p:nvSpPr>
          <p:spPr>
            <a:xfrm>
              <a:off x="5581350" y="2832750"/>
              <a:ext cx="185425" cy="167125"/>
            </a:xfrm>
            <a:custGeom>
              <a:rect b="b" l="l" r="r" t="t"/>
              <a:pathLst>
                <a:path extrusionOk="0" h="6685" w="7417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8"/>
            <p:cNvSpPr/>
            <p:nvPr/>
          </p:nvSpPr>
          <p:spPr>
            <a:xfrm>
              <a:off x="5747750" y="2958600"/>
              <a:ext cx="142125" cy="260900"/>
            </a:xfrm>
            <a:custGeom>
              <a:rect b="b" l="l" r="r" t="t"/>
              <a:pathLst>
                <a:path extrusionOk="0" h="10436" w="5685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8"/>
            <p:cNvSpPr/>
            <p:nvPr/>
          </p:nvSpPr>
          <p:spPr>
            <a:xfrm>
              <a:off x="5298650" y="3137600"/>
              <a:ext cx="902025" cy="335725"/>
            </a:xfrm>
            <a:custGeom>
              <a:rect b="b" l="l" r="r" t="t"/>
              <a:pathLst>
                <a:path extrusionOk="0" h="13429" w="36081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8"/>
            <p:cNvSpPr/>
            <p:nvPr/>
          </p:nvSpPr>
          <p:spPr>
            <a:xfrm>
              <a:off x="6405825" y="1721750"/>
              <a:ext cx="598825" cy="912150"/>
            </a:xfrm>
            <a:custGeom>
              <a:rect b="b" l="l" r="r" t="t"/>
              <a:pathLst>
                <a:path extrusionOk="0" h="36486" w="23953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8"/>
            <p:cNvSpPr/>
            <p:nvPr/>
          </p:nvSpPr>
          <p:spPr>
            <a:xfrm>
              <a:off x="6244725" y="1393800"/>
              <a:ext cx="435450" cy="348025"/>
            </a:xfrm>
            <a:custGeom>
              <a:rect b="b" l="l" r="r" t="t"/>
              <a:pathLst>
                <a:path extrusionOk="0" h="13921" w="17418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8"/>
            <p:cNvSpPr/>
            <p:nvPr/>
          </p:nvSpPr>
          <p:spPr>
            <a:xfrm>
              <a:off x="6117075" y="1325200"/>
              <a:ext cx="192275" cy="100850"/>
            </a:xfrm>
            <a:custGeom>
              <a:rect b="b" l="l" r="r" t="t"/>
              <a:pathLst>
                <a:path extrusionOk="0" h="4034" w="7691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8"/>
            <p:cNvSpPr/>
            <p:nvPr/>
          </p:nvSpPr>
          <p:spPr>
            <a:xfrm>
              <a:off x="6102625" y="1426900"/>
              <a:ext cx="161875" cy="200650"/>
            </a:xfrm>
            <a:custGeom>
              <a:rect b="b" l="l" r="r" t="t"/>
              <a:pathLst>
                <a:path extrusionOk="0" h="8026" w="6475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8"/>
            <p:cNvSpPr/>
            <p:nvPr/>
          </p:nvSpPr>
          <p:spPr>
            <a:xfrm>
              <a:off x="5550950" y="1285575"/>
              <a:ext cx="715075" cy="1422075"/>
            </a:xfrm>
            <a:custGeom>
              <a:rect b="b" l="l" r="r" t="t"/>
              <a:pathLst>
                <a:path extrusionOk="0" h="56883" w="28603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4" name="Google Shape;183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55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69"/>
          <p:cNvSpPr/>
          <p:nvPr/>
        </p:nvSpPr>
        <p:spPr>
          <a:xfrm flipH="1" rot="288678">
            <a:off x="-1260167" y="9324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69"/>
          <p:cNvSpPr/>
          <p:nvPr/>
        </p:nvSpPr>
        <p:spPr>
          <a:xfrm>
            <a:off x="2133225" y="2766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8" name="Google Shape;1838;p69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839" name="Google Shape;1839;p6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2" name="Google Shape;187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56"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5" name="Google Shape;1875;p70"/>
          <p:cNvSpPr/>
          <p:nvPr/>
        </p:nvSpPr>
        <p:spPr>
          <a:xfrm>
            <a:off x="7751050" y="343241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6" name="Google Shape;1876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77" name="Google Shape;1877;p7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1" name="Google Shape;1901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2" name="Google Shape;1902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903" name="Google Shape;1903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7" name="Google Shape;19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56_1"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7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0" name="Google Shape;1940;p71"/>
          <p:cNvSpPr/>
          <p:nvPr/>
        </p:nvSpPr>
        <p:spPr>
          <a:xfrm rot="10800000">
            <a:off x="-1183925" y="-623592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71"/>
          <p:cNvSpPr/>
          <p:nvPr/>
        </p:nvSpPr>
        <p:spPr>
          <a:xfrm>
            <a:off x="1860975" y="1631350"/>
            <a:ext cx="1758151" cy="229622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71"/>
          <p:cNvSpPr/>
          <p:nvPr/>
        </p:nvSpPr>
        <p:spPr>
          <a:xfrm flipH="1" rot="-1848056">
            <a:off x="3421950" y="23837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71"/>
          <p:cNvSpPr/>
          <p:nvPr/>
        </p:nvSpPr>
        <p:spPr>
          <a:xfrm rot="10800000">
            <a:off x="-892221" y="2755207"/>
            <a:ext cx="3210883" cy="319757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9">
  <p:cSld name="CUSTOM_57"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72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7" name="Google Shape;1947;p72"/>
          <p:cNvSpPr/>
          <p:nvPr/>
        </p:nvSpPr>
        <p:spPr>
          <a:xfrm flipH="1" rot="-5400000">
            <a:off x="5336828" y="10917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72"/>
          <p:cNvSpPr/>
          <p:nvPr/>
        </p:nvSpPr>
        <p:spPr>
          <a:xfrm flipH="1">
            <a:off x="3423660" y="3435644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9" name="Google Shape;1949;p72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950" name="Google Shape;1950;p7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3" name="Google Shape;1983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0">
  <p:cSld name="CUSTOM_58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86" name="Google Shape;1986;p73"/>
          <p:cNvSpPr/>
          <p:nvPr/>
        </p:nvSpPr>
        <p:spPr>
          <a:xfrm flipH="1" rot="-2266405">
            <a:off x="6427723" y="250326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73"/>
          <p:cNvSpPr/>
          <p:nvPr/>
        </p:nvSpPr>
        <p:spPr>
          <a:xfrm>
            <a:off x="5666513" y="-1056875"/>
            <a:ext cx="3967449" cy="395099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73"/>
          <p:cNvSpPr/>
          <p:nvPr/>
        </p:nvSpPr>
        <p:spPr>
          <a:xfrm flipH="1">
            <a:off x="4993460" y="976475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1">
  <p:cSld name="CUSTOM_59"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74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992" name="Google Shape;1992;p74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93" name="Google Shape;1993;p7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7" name="Google Shape;2017;p74"/>
          <p:cNvSpPr/>
          <p:nvPr/>
        </p:nvSpPr>
        <p:spPr>
          <a:xfrm flipH="1" rot="-3415034">
            <a:off x="5358889" y="5240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74"/>
          <p:cNvSpPr/>
          <p:nvPr/>
        </p:nvSpPr>
        <p:spPr>
          <a:xfrm flipH="1" rot="-1379372">
            <a:off x="5148635" y="11836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74"/>
          <p:cNvSpPr/>
          <p:nvPr/>
        </p:nvSpPr>
        <p:spPr>
          <a:xfrm flipH="1">
            <a:off x="794051" y="3667402"/>
            <a:ext cx="1062209" cy="93695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2">
  <p:cSld name="CUSTOM_60"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7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23" name="Google Shape;2023;p75"/>
          <p:cNvSpPr/>
          <p:nvPr/>
        </p:nvSpPr>
        <p:spPr>
          <a:xfrm flipH="1" rot="-5096759">
            <a:off x="5974001" y="2294202"/>
            <a:ext cx="4913557" cy="302295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75"/>
          <p:cNvSpPr/>
          <p:nvPr/>
        </p:nvSpPr>
        <p:spPr>
          <a:xfrm>
            <a:off x="4236525" y="371286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5" name="Google Shape;2025;p75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2026" name="Google Shape;2026;p7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0" name="Google Shape;2060;p75"/>
          <p:cNvSpPr/>
          <p:nvPr/>
        </p:nvSpPr>
        <p:spPr>
          <a:xfrm rot="-4619829">
            <a:off x="5338279" y="-1392653"/>
            <a:ext cx="3210852" cy="319753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0" name="Google Shape;170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75" name="Google Shape;175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L2wk12iz9Eg" TargetMode="External"/><Relationship Id="rId4" Type="http://schemas.openxmlformats.org/officeDocument/2006/relationships/image" Target="../media/image23.jpg"/><Relationship Id="rId5" Type="http://schemas.openxmlformats.org/officeDocument/2006/relationships/hyperlink" Target="https://youtu.be/L2wk12iz9E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hrome.google.com/webstore/detail/selenium-ide/mooikfkahbdckldjjndioackbalphokd" TargetMode="External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elenium.dev/" TargetMode="External"/><Relationship Id="rId4" Type="http://schemas.openxmlformats.org/officeDocument/2006/relationships/hyperlink" Target="https://steam.oxxostudio.tw/category/python/spider/selenium.html" TargetMode="External"/><Relationship Id="rId9" Type="http://schemas.openxmlformats.org/officeDocument/2006/relationships/hyperlink" Target="https://github.com/SergeyPirogov/webdriver_manager#webdriver-manager-for-python" TargetMode="External"/><Relationship Id="rId5" Type="http://schemas.openxmlformats.org/officeDocument/2006/relationships/hyperlink" Target="https://steam.oxxostudio.tw/category/python/info/virtualenv.html" TargetMode="External"/><Relationship Id="rId6" Type="http://schemas.openxmlformats.org/officeDocument/2006/relationships/hyperlink" Target="https://hackmd.io/@bynum5566/rynjovjD9" TargetMode="External"/><Relationship Id="rId7" Type="http://schemas.openxmlformats.org/officeDocument/2006/relationships/hyperlink" Target="https://ithelp.ithome.com.tw/articles/10229959" TargetMode="External"/><Relationship Id="rId8" Type="http://schemas.openxmlformats.org/officeDocument/2006/relationships/hyperlink" Target="https://tech-blog.cymetrics.io/posts/nick/selenuim/" TargetMode="External"/><Relationship Id="rId11" Type="http://schemas.openxmlformats.org/officeDocument/2006/relationships/hyperlink" Target="https://hackmd.io/@FortesHuang/S1V6jrvet" TargetMode="External"/><Relationship Id="rId10" Type="http://schemas.openxmlformats.org/officeDocument/2006/relationships/hyperlink" Target="https://zhuanlan.zhihu.com/p/32187820" TargetMode="External"/><Relationship Id="rId13" Type="http://schemas.openxmlformats.org/officeDocument/2006/relationships/hyperlink" Target="https://github.com/TesterlifeRaymond/BeautifulReport" TargetMode="External"/><Relationship Id="rId12" Type="http://schemas.openxmlformats.org/officeDocument/2006/relationships/hyperlink" Target="https://docs.python.org/zh-tw/3/library/unittest.html#module-unittes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76"/>
          <p:cNvSpPr txBox="1"/>
          <p:nvPr>
            <p:ph type="ctrTitle"/>
          </p:nvPr>
        </p:nvSpPr>
        <p:spPr>
          <a:xfrm>
            <a:off x="809775" y="823550"/>
            <a:ext cx="7629300" cy="17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Selenium的介紹與實作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2067" name="Google Shape;2067;p76"/>
          <p:cNvSpPr txBox="1"/>
          <p:nvPr>
            <p:ph idx="1" type="subTitle"/>
          </p:nvPr>
        </p:nvSpPr>
        <p:spPr>
          <a:xfrm>
            <a:off x="1395375" y="3653750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組員 : 林佳笙、吳聲宏、何禹賢</a:t>
            </a:r>
            <a:endParaRPr b="1"/>
          </a:p>
        </p:txBody>
      </p:sp>
      <p:cxnSp>
        <p:nvCxnSpPr>
          <p:cNvPr id="2068" name="Google Shape;2068;p76"/>
          <p:cNvCxnSpPr/>
          <p:nvPr/>
        </p:nvCxnSpPr>
        <p:spPr>
          <a:xfrm>
            <a:off x="809775" y="2781225"/>
            <a:ext cx="762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9" name="Google Shape;2069;p76"/>
          <p:cNvSpPr txBox="1"/>
          <p:nvPr>
            <p:ph idx="4294967295" type="title"/>
          </p:nvPr>
        </p:nvSpPr>
        <p:spPr>
          <a:xfrm>
            <a:off x="554025" y="2781225"/>
            <a:ext cx="8209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Software Programming</a:t>
            </a:r>
            <a:r>
              <a:rPr lang="en" sz="2400">
                <a:solidFill>
                  <a:schemeClr val="accent5"/>
                </a:solidFill>
              </a:rPr>
              <a:t> Final Project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070" name="Google Shape;2070;p76"/>
          <p:cNvSpPr txBox="1"/>
          <p:nvPr/>
        </p:nvSpPr>
        <p:spPr>
          <a:xfrm>
            <a:off x="8623525" y="4623025"/>
            <a:ext cx="45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71" name="Google Shape;207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85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範例2-Youtube測試</a:t>
            </a:r>
            <a:endParaRPr/>
          </a:p>
        </p:txBody>
      </p:sp>
      <p:sp>
        <p:nvSpPr>
          <p:cNvPr id="2155" name="Google Shape;2155;p85"/>
          <p:cNvSpPr txBox="1"/>
          <p:nvPr/>
        </p:nvSpPr>
        <p:spPr>
          <a:xfrm flipH="1">
            <a:off x="4923200" y="1033775"/>
            <a:ext cx="38067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●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會使用到下列模組：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Selenium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webdriver_manager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BeautifulReport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unittest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156" name="Google Shape;215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" y="446400"/>
            <a:ext cx="4797801" cy="42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86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範例2-Youtube測試</a:t>
            </a:r>
            <a:endParaRPr/>
          </a:p>
        </p:txBody>
      </p:sp>
      <p:sp>
        <p:nvSpPr>
          <p:cNvPr id="2163" name="Google Shape;2163;p86"/>
          <p:cNvSpPr txBox="1"/>
          <p:nvPr/>
        </p:nvSpPr>
        <p:spPr>
          <a:xfrm flipH="1">
            <a:off x="5337300" y="949100"/>
            <a:ext cx="38067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●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設計一個Unittest Class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名稱為測試分類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●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撰寫初始化函數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setUpClass()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tearDownClass()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164" name="Google Shape;21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113" y="3841675"/>
            <a:ext cx="30099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00" y="93950"/>
            <a:ext cx="4767550" cy="49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87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範例2-Youtube測試</a:t>
            </a:r>
            <a:endParaRPr/>
          </a:p>
        </p:txBody>
      </p:sp>
      <p:pic>
        <p:nvPicPr>
          <p:cNvPr id="2172" name="Google Shape;217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6850"/>
            <a:ext cx="8761381" cy="35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Google Shape;2173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8" name="Google Shape;217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951"/>
            <a:ext cx="5184900" cy="447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9" name="Google Shape;2179;p88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</a:t>
            </a: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例2-Youtube測試</a:t>
            </a:r>
            <a:endParaRPr/>
          </a:p>
        </p:txBody>
      </p:sp>
      <p:sp>
        <p:nvSpPr>
          <p:cNvPr id="2180" name="Google Shape;2180;p88"/>
          <p:cNvSpPr txBox="1"/>
          <p:nvPr/>
        </p:nvSpPr>
        <p:spPr>
          <a:xfrm flipH="1">
            <a:off x="5337300" y="949100"/>
            <a:ext cx="38067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設計測試案例(以test開頭)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註解描述案例說明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使用try和time.sleep()用以避免網頁延遲等問題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81" name="Google Shape;2181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6" name="Google Shape;218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99" y="3254450"/>
            <a:ext cx="4798899" cy="17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50" y="116200"/>
            <a:ext cx="6461451" cy="3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89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範例2-Yo</a:t>
            </a: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utube測試</a:t>
            </a:r>
            <a:endParaRPr/>
          </a:p>
        </p:txBody>
      </p:sp>
      <p:sp>
        <p:nvSpPr>
          <p:cNvPr id="2189" name="Google Shape;2189;p89"/>
          <p:cNvSpPr txBox="1"/>
          <p:nvPr/>
        </p:nvSpPr>
        <p:spPr>
          <a:xfrm flipH="1">
            <a:off x="6697800" y="949100"/>
            <a:ext cx="2446200" cy="22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常用定位方式(by)：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id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name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rgbClr val="CC0000"/>
                </a:solidFill>
                <a:latin typeface="Manjari"/>
                <a:ea typeface="Manjari"/>
                <a:cs typeface="Manjari"/>
                <a:sym typeface="Manjari"/>
              </a:rPr>
              <a:t>Xpath</a:t>
            </a:r>
            <a:endParaRPr b="1" sz="2000">
              <a:solidFill>
                <a:srgbClr val="CC0000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</a:t>
            </a: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lass_name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……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90" name="Google Shape;2190;p89"/>
          <p:cNvSpPr txBox="1"/>
          <p:nvPr/>
        </p:nvSpPr>
        <p:spPr>
          <a:xfrm flipH="1">
            <a:off x="160700" y="3190875"/>
            <a:ext cx="41844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常用函式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find_element(s)(by, value)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lphaL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搜尋網頁元素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rabi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get_attribute()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AutoNum type="alphaLcPeriod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擷取元素中的屬性值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91" name="Google Shape;2191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90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範例2-Youtube測試</a:t>
            </a:r>
            <a:endParaRPr/>
          </a:p>
        </p:txBody>
      </p:sp>
      <p:sp>
        <p:nvSpPr>
          <p:cNvPr id="2197" name="Google Shape;2197;p90"/>
          <p:cNvSpPr txBox="1"/>
          <p:nvPr/>
        </p:nvSpPr>
        <p:spPr>
          <a:xfrm flipH="1">
            <a:off x="4452650" y="1033750"/>
            <a:ext cx="4712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●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unittest.skip-可針對測試案例跳過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skip(</a:t>
            </a:r>
            <a:r>
              <a:rPr b="1" i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reason</a:t>
            </a: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skipIf(</a:t>
            </a:r>
            <a:r>
              <a:rPr b="1" i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condition, reason</a:t>
            </a: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skipUnless(</a:t>
            </a:r>
            <a:r>
              <a:rPr b="1" i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condition, reason</a:t>
            </a: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●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exception</a:t>
            </a: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unitest.SkipTest(reason)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anjari"/>
              <a:buChar char="○"/>
            </a:pP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用此</a:t>
            </a:r>
            <a:r>
              <a:rPr b="1" lang="en" sz="2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函式直接觸發異常並跳過測試</a:t>
            </a:r>
            <a:endParaRPr b="1" sz="2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198" name="Google Shape;219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5" y="1965675"/>
            <a:ext cx="4618400" cy="1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91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範例2-Youtube測試</a:t>
            </a:r>
            <a:endParaRPr/>
          </a:p>
        </p:txBody>
      </p:sp>
      <p:pic>
        <p:nvPicPr>
          <p:cNvPr id="2205" name="Google Shape;2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9" y="776775"/>
            <a:ext cx="8321825" cy="42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Google Shape;2206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92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範例2-測試</a:t>
            </a: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報告</a:t>
            </a:r>
            <a:endParaRPr/>
          </a:p>
        </p:txBody>
      </p:sp>
      <p:pic>
        <p:nvPicPr>
          <p:cNvPr id="2212" name="Google Shape;221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7" y="922900"/>
            <a:ext cx="8956438" cy="39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3" name="Google Shape;2213;p92"/>
          <p:cNvSpPr txBox="1"/>
          <p:nvPr/>
        </p:nvSpPr>
        <p:spPr>
          <a:xfrm>
            <a:off x="1031600" y="511550"/>
            <a:ext cx="431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njari"/>
                <a:ea typeface="Manjari"/>
                <a:cs typeface="Manjari"/>
                <a:sym typeface="Manjari"/>
              </a:rPr>
              <a:t>圖形化報告</a:t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14" name="Google Shape;2214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0" y="1004150"/>
            <a:ext cx="8856201" cy="42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p93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範例2-測試報告</a:t>
            </a:r>
            <a:endParaRPr/>
          </a:p>
        </p:txBody>
      </p:sp>
      <p:sp>
        <p:nvSpPr>
          <p:cNvPr id="2221" name="Google Shape;2221;p93"/>
          <p:cNvSpPr txBox="1"/>
          <p:nvPr/>
        </p:nvSpPr>
        <p:spPr>
          <a:xfrm>
            <a:off x="1031600" y="511550"/>
            <a:ext cx="431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njari"/>
                <a:ea typeface="Manjari"/>
                <a:cs typeface="Manjari"/>
                <a:sym typeface="Manjari"/>
              </a:rPr>
              <a:t>個別測試結果</a:t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22" name="Google Shape;2222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94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範例2-測試報告</a:t>
            </a:r>
            <a:endParaRPr/>
          </a:p>
        </p:txBody>
      </p:sp>
      <p:pic>
        <p:nvPicPr>
          <p:cNvPr id="2228" name="Google Shape;222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8" y="1004150"/>
            <a:ext cx="8279025" cy="38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9" name="Google Shape;2229;p94"/>
          <p:cNvSpPr txBox="1"/>
          <p:nvPr/>
        </p:nvSpPr>
        <p:spPr>
          <a:xfrm>
            <a:off x="1031600" y="511550"/>
            <a:ext cx="431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njari"/>
                <a:ea typeface="Manjari"/>
                <a:cs typeface="Manjari"/>
                <a:sym typeface="Manjari"/>
              </a:rPr>
              <a:t>錯誤訊息紀錄</a:t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30" name="Google Shape;223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77"/>
          <p:cNvSpPr txBox="1"/>
          <p:nvPr>
            <p:ph type="title"/>
          </p:nvPr>
        </p:nvSpPr>
        <p:spPr>
          <a:xfrm>
            <a:off x="3427500" y="220250"/>
            <a:ext cx="2289000" cy="9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目錄</a:t>
            </a:r>
            <a:endParaRPr sz="5500"/>
          </a:p>
        </p:txBody>
      </p:sp>
      <p:sp>
        <p:nvSpPr>
          <p:cNvPr id="2077" name="Google Shape;2077;p77">
            <a:hlinkClick/>
          </p:cNvPr>
          <p:cNvSpPr txBox="1"/>
          <p:nvPr>
            <p:ph idx="3" type="subTitle"/>
          </p:nvPr>
        </p:nvSpPr>
        <p:spPr>
          <a:xfrm>
            <a:off x="1019600" y="2487103"/>
            <a:ext cx="22932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Selenium介紹</a:t>
            </a:r>
            <a:endParaRPr sz="2500"/>
          </a:p>
        </p:txBody>
      </p:sp>
      <p:sp>
        <p:nvSpPr>
          <p:cNvPr id="2078" name="Google Shape;2078;p77">
            <a:hlinkClick/>
          </p:cNvPr>
          <p:cNvSpPr txBox="1"/>
          <p:nvPr>
            <p:ph idx="9" type="title"/>
          </p:nvPr>
        </p:nvSpPr>
        <p:spPr>
          <a:xfrm>
            <a:off x="1941040" y="1844588"/>
            <a:ext cx="627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uFill>
                  <a:noFill/>
                </a:uFill>
                <a:hlinkClick/>
              </a:rPr>
              <a:t>0</a:t>
            </a:r>
            <a:r>
              <a:rPr lang="en" sz="3200">
                <a:uFill>
                  <a:noFill/>
                </a:uFill>
                <a:hlinkClick/>
              </a:rPr>
              <a:t>1</a:t>
            </a:r>
            <a:endParaRPr sz="3200"/>
          </a:p>
        </p:txBody>
      </p:sp>
      <p:sp>
        <p:nvSpPr>
          <p:cNvPr id="2079" name="Google Shape;2079;p77">
            <a:hlinkClick/>
          </p:cNvPr>
          <p:cNvSpPr txBox="1"/>
          <p:nvPr>
            <p:ph idx="13" type="title"/>
          </p:nvPr>
        </p:nvSpPr>
        <p:spPr>
          <a:xfrm>
            <a:off x="4281366" y="1844575"/>
            <a:ext cx="735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uFill>
                  <a:noFill/>
                </a:uFill>
                <a:hlinkClick/>
              </a:rPr>
              <a:t>0</a:t>
            </a:r>
            <a:r>
              <a:rPr lang="en" sz="3200"/>
              <a:t>2</a:t>
            </a:r>
            <a:endParaRPr sz="3200"/>
          </a:p>
        </p:txBody>
      </p:sp>
      <p:sp>
        <p:nvSpPr>
          <p:cNvPr id="2080" name="Google Shape;2080;p77">
            <a:hlinkClick/>
          </p:cNvPr>
          <p:cNvSpPr txBox="1"/>
          <p:nvPr>
            <p:ph idx="20" type="title"/>
          </p:nvPr>
        </p:nvSpPr>
        <p:spPr>
          <a:xfrm>
            <a:off x="6645379" y="1844588"/>
            <a:ext cx="735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uFill>
                  <a:noFill/>
                </a:uFill>
                <a:hlinkClick/>
              </a:rPr>
              <a:t>0</a:t>
            </a:r>
            <a:r>
              <a:rPr lang="en" sz="3200"/>
              <a:t>3</a:t>
            </a:r>
            <a:endParaRPr sz="3200"/>
          </a:p>
        </p:txBody>
      </p:sp>
      <p:sp>
        <p:nvSpPr>
          <p:cNvPr id="2081" name="Google Shape;2081;p77">
            <a:hlinkClick/>
          </p:cNvPr>
          <p:cNvSpPr txBox="1"/>
          <p:nvPr>
            <p:ph idx="3" type="subTitle"/>
          </p:nvPr>
        </p:nvSpPr>
        <p:spPr>
          <a:xfrm>
            <a:off x="3542485" y="2487103"/>
            <a:ext cx="22581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Selenium實作</a:t>
            </a:r>
            <a:endParaRPr sz="2500"/>
          </a:p>
        </p:txBody>
      </p:sp>
      <p:sp>
        <p:nvSpPr>
          <p:cNvPr id="2082" name="Google Shape;2082;p77">
            <a:hlinkClick/>
          </p:cNvPr>
          <p:cNvSpPr txBox="1"/>
          <p:nvPr>
            <p:ph idx="3" type="subTitle"/>
          </p:nvPr>
        </p:nvSpPr>
        <p:spPr>
          <a:xfrm>
            <a:off x="5967255" y="2487103"/>
            <a:ext cx="22581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參考文獻</a:t>
            </a:r>
            <a:endParaRPr sz="2500"/>
          </a:p>
        </p:txBody>
      </p:sp>
      <p:cxnSp>
        <p:nvCxnSpPr>
          <p:cNvPr id="2083" name="Google Shape;2083;p77"/>
          <p:cNvCxnSpPr/>
          <p:nvPr/>
        </p:nvCxnSpPr>
        <p:spPr>
          <a:xfrm>
            <a:off x="3427500" y="1164950"/>
            <a:ext cx="2289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4" name="Google Shape;2084;p77"/>
          <p:cNvSpPr txBox="1"/>
          <p:nvPr/>
        </p:nvSpPr>
        <p:spPr>
          <a:xfrm>
            <a:off x="1019600" y="3158800"/>
            <a:ext cx="229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ammersmith One"/>
              <a:buChar char="●"/>
            </a:pPr>
            <a:r>
              <a:rPr b="1" lang="en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Selenium是什麼</a:t>
            </a:r>
            <a:endParaRPr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ammersmith One"/>
              <a:buChar char="●"/>
            </a:pPr>
            <a:r>
              <a:rPr b="1" lang="en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為什麼要使用它</a:t>
            </a:r>
            <a:endParaRPr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ammersmith One"/>
              <a:buChar char="●"/>
            </a:pPr>
            <a:r>
              <a:rPr b="1" lang="en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Selenium輔助工具</a:t>
            </a:r>
            <a:endParaRPr sz="3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85" name="Google Shape;2085;p77"/>
          <p:cNvSpPr txBox="1"/>
          <p:nvPr/>
        </p:nvSpPr>
        <p:spPr>
          <a:xfrm>
            <a:off x="3542475" y="3158800"/>
            <a:ext cx="229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ammersmith One"/>
              <a:buChar char="●"/>
            </a:pPr>
            <a:r>
              <a:rPr b="1" lang="en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Selenium WebDriver</a:t>
            </a:r>
            <a:endParaRPr b="1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ammersmith One"/>
              <a:buChar char="●"/>
            </a:pPr>
            <a:r>
              <a:rPr b="1" lang="en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Selenium IDE</a:t>
            </a:r>
            <a:endParaRPr sz="3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086" name="Google Shape;2086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95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範例2-測試報告</a:t>
            </a:r>
            <a:endParaRPr/>
          </a:p>
        </p:txBody>
      </p:sp>
      <p:sp>
        <p:nvSpPr>
          <p:cNvPr id="2236" name="Google Shape;2236;p95"/>
          <p:cNvSpPr txBox="1"/>
          <p:nvPr/>
        </p:nvSpPr>
        <p:spPr>
          <a:xfrm>
            <a:off x="1031600" y="511550"/>
            <a:ext cx="431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njari"/>
                <a:ea typeface="Manjari"/>
                <a:cs typeface="Manjari"/>
                <a:sym typeface="Manjari"/>
              </a:rPr>
              <a:t>成功測試案例中的輸出訊息</a:t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237" name="Google Shape;223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5" y="1004150"/>
            <a:ext cx="8982299" cy="390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96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範例2-測試報告</a:t>
            </a:r>
            <a:endParaRPr/>
          </a:p>
        </p:txBody>
      </p:sp>
      <p:pic>
        <p:nvPicPr>
          <p:cNvPr id="2244" name="Google Shape;224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8" y="1004150"/>
            <a:ext cx="8279025" cy="38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96"/>
          <p:cNvSpPr txBox="1"/>
          <p:nvPr/>
        </p:nvSpPr>
        <p:spPr>
          <a:xfrm>
            <a:off x="1031600" y="511550"/>
            <a:ext cx="431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njari"/>
                <a:ea typeface="Manjari"/>
                <a:cs typeface="Manjari"/>
                <a:sym typeface="Manjari"/>
              </a:rPr>
              <a:t>錯誤訊息紀錄</a:t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46" name="Google Shape;2246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97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範例2-測試報告</a:t>
            </a:r>
            <a:endParaRPr/>
          </a:p>
        </p:txBody>
      </p:sp>
      <p:sp>
        <p:nvSpPr>
          <p:cNvPr id="2252" name="Google Shape;2252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利用Selenium自動化測試練習在Youtube上操作" id="2253" name="Google Shape;2253;p97" title="Selenium實作練習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150" y="952125"/>
            <a:ext cx="7227025" cy="40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p97"/>
          <p:cNvSpPr txBox="1"/>
          <p:nvPr/>
        </p:nvSpPr>
        <p:spPr>
          <a:xfrm>
            <a:off x="1034150" y="5519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  <a:hlinkClick r:id="rId5"/>
              </a:rPr>
              <a:t>實作影片</a:t>
            </a:r>
            <a:endParaRPr b="1" sz="20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98"/>
          <p:cNvSpPr txBox="1"/>
          <p:nvPr/>
        </p:nvSpPr>
        <p:spPr>
          <a:xfrm>
            <a:off x="798450" y="1039250"/>
            <a:ext cx="754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前面提到Selenium支援許多瀏覽器，我們這邊就拿Google Chorme來做示範，首先先到</a:t>
            </a:r>
            <a:r>
              <a:rPr lang="en" sz="1600" u="sng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  <a:hlinkClick r:id="rId3"/>
              </a:rPr>
              <a:t>Chrome extension商店</a:t>
            </a: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裝上我們的Selenium IDE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60" name="Google Shape;2260;p98"/>
          <p:cNvSpPr txBox="1"/>
          <p:nvPr>
            <p:ph type="title"/>
          </p:nvPr>
        </p:nvSpPr>
        <p:spPr>
          <a:xfrm>
            <a:off x="902350" y="222050"/>
            <a:ext cx="7239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</a:t>
            </a:r>
            <a:r>
              <a:rPr lang="en"/>
              <a:t>實作</a:t>
            </a:r>
            <a:endParaRPr/>
          </a:p>
        </p:txBody>
      </p:sp>
      <p:sp>
        <p:nvSpPr>
          <p:cNvPr id="2261" name="Google Shape;2261;p98"/>
          <p:cNvSpPr/>
          <p:nvPr/>
        </p:nvSpPr>
        <p:spPr>
          <a:xfrm>
            <a:off x="422900" y="3569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98"/>
          <p:cNvSpPr/>
          <p:nvPr/>
        </p:nvSpPr>
        <p:spPr>
          <a:xfrm>
            <a:off x="511988" y="447028"/>
            <a:ext cx="251412" cy="249358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3" name="Google Shape;226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000" y="2571749"/>
            <a:ext cx="5846401" cy="11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4" name="Google Shape;2264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99"/>
          <p:cNvSpPr txBox="1"/>
          <p:nvPr/>
        </p:nvSpPr>
        <p:spPr>
          <a:xfrm>
            <a:off x="763400" y="1581550"/>
            <a:ext cx="2480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下載好之後點擊右上角的Extension後，會跑出下列畫面，第一次使用的話可以點選第一個選項去建立你的Project後，在裡面處理你想要做的測試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70" name="Google Shape;2270;p99"/>
          <p:cNvSpPr txBox="1"/>
          <p:nvPr>
            <p:ph type="title"/>
          </p:nvPr>
        </p:nvSpPr>
        <p:spPr>
          <a:xfrm>
            <a:off x="902350" y="222050"/>
            <a:ext cx="7239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實作</a:t>
            </a:r>
            <a:endParaRPr/>
          </a:p>
        </p:txBody>
      </p:sp>
      <p:sp>
        <p:nvSpPr>
          <p:cNvPr id="2271" name="Google Shape;2271;p99"/>
          <p:cNvSpPr/>
          <p:nvPr/>
        </p:nvSpPr>
        <p:spPr>
          <a:xfrm>
            <a:off x="422900" y="3569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99"/>
          <p:cNvSpPr/>
          <p:nvPr/>
        </p:nvSpPr>
        <p:spPr>
          <a:xfrm>
            <a:off x="511988" y="447028"/>
            <a:ext cx="251412" cy="249358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3" name="Google Shape;227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300" y="786500"/>
            <a:ext cx="3162624" cy="40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4" name="Google Shape;227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050" y="2153725"/>
            <a:ext cx="2518725" cy="21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5" name="Google Shape;2275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100"/>
          <p:cNvSpPr txBox="1"/>
          <p:nvPr/>
        </p:nvSpPr>
        <p:spPr>
          <a:xfrm>
            <a:off x="798450" y="1039250"/>
            <a:ext cx="7394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這邊先舉個例子，建好Project後，會要我們設定網址，我們設定好欲打開的網址後這邊設定的是Google，就會開啟Selenium的錄製畫面，他會開始記錄你測試的行為，而後續測試就會依照你現在的行為去反覆測試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81" name="Google Shape;2281;p100"/>
          <p:cNvSpPr txBox="1"/>
          <p:nvPr>
            <p:ph type="title"/>
          </p:nvPr>
        </p:nvSpPr>
        <p:spPr>
          <a:xfrm>
            <a:off x="902350" y="222050"/>
            <a:ext cx="7239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實作</a:t>
            </a:r>
            <a:endParaRPr/>
          </a:p>
        </p:txBody>
      </p:sp>
      <p:sp>
        <p:nvSpPr>
          <p:cNvPr id="2282" name="Google Shape;2282;p100"/>
          <p:cNvSpPr/>
          <p:nvPr/>
        </p:nvSpPr>
        <p:spPr>
          <a:xfrm>
            <a:off x="422900" y="3569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100"/>
          <p:cNvSpPr/>
          <p:nvPr/>
        </p:nvSpPr>
        <p:spPr>
          <a:xfrm>
            <a:off x="511988" y="447028"/>
            <a:ext cx="251412" cy="249358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4" name="Google Shape;228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025" y="2178353"/>
            <a:ext cx="6946550" cy="17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1"/>
          <p:cNvSpPr txBox="1"/>
          <p:nvPr/>
        </p:nvSpPr>
        <p:spPr>
          <a:xfrm>
            <a:off x="798450" y="1039250"/>
            <a:ext cx="7394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測試時會覺得執行太快，或是有地方需要去Debug的話，只要點選左邊行數碼就可以設置一個指標，後續進行測試時就會停在那邊，直到點選Resume也就是繼續後才會接著坐後面的步驟，那這就是簡易的自動化測試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291" name="Google Shape;2291;p101"/>
          <p:cNvSpPr txBox="1"/>
          <p:nvPr>
            <p:ph type="title"/>
          </p:nvPr>
        </p:nvSpPr>
        <p:spPr>
          <a:xfrm>
            <a:off x="902350" y="222050"/>
            <a:ext cx="7239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實作</a:t>
            </a:r>
            <a:endParaRPr/>
          </a:p>
        </p:txBody>
      </p:sp>
      <p:sp>
        <p:nvSpPr>
          <p:cNvPr id="2292" name="Google Shape;2292;p101"/>
          <p:cNvSpPr/>
          <p:nvPr/>
        </p:nvSpPr>
        <p:spPr>
          <a:xfrm>
            <a:off x="422900" y="3569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101"/>
          <p:cNvSpPr/>
          <p:nvPr/>
        </p:nvSpPr>
        <p:spPr>
          <a:xfrm>
            <a:off x="511988" y="447028"/>
            <a:ext cx="251412" cy="249358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4" name="Google Shape;229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00" y="2026375"/>
            <a:ext cx="7419781" cy="21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Google Shape;2295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2"/>
          <p:cNvSpPr txBox="1"/>
          <p:nvPr/>
        </p:nvSpPr>
        <p:spPr>
          <a:xfrm>
            <a:off x="5514000" y="1063900"/>
            <a:ext cx="33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點選匯出後的程式碼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301" name="Google Shape;2301;p102"/>
          <p:cNvSpPr txBox="1"/>
          <p:nvPr>
            <p:ph type="title"/>
          </p:nvPr>
        </p:nvSpPr>
        <p:spPr>
          <a:xfrm>
            <a:off x="902350" y="222050"/>
            <a:ext cx="7239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實作</a:t>
            </a:r>
            <a:endParaRPr/>
          </a:p>
        </p:txBody>
      </p:sp>
      <p:sp>
        <p:nvSpPr>
          <p:cNvPr id="2302" name="Google Shape;2302;p102"/>
          <p:cNvSpPr/>
          <p:nvPr/>
        </p:nvSpPr>
        <p:spPr>
          <a:xfrm>
            <a:off x="422900" y="3569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102"/>
          <p:cNvSpPr/>
          <p:nvPr/>
        </p:nvSpPr>
        <p:spPr>
          <a:xfrm>
            <a:off x="511988" y="447028"/>
            <a:ext cx="251412" cy="249358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4" name="Google Shape;2304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832500"/>
            <a:ext cx="3791917" cy="39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102"/>
          <p:cNvSpPr/>
          <p:nvPr/>
        </p:nvSpPr>
        <p:spPr>
          <a:xfrm>
            <a:off x="5242850" y="1180900"/>
            <a:ext cx="323400" cy="19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03"/>
          <p:cNvSpPr txBox="1"/>
          <p:nvPr/>
        </p:nvSpPr>
        <p:spPr>
          <a:xfrm>
            <a:off x="4247650" y="1786950"/>
            <a:ext cx="389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那後續錄製完測試行為後，要交給其他測試人員進行測試時，就能依照指定的流程去測試需要的部分，避免不同人進行測試時，偵錯時不好解決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312" name="Google Shape;2312;p103"/>
          <p:cNvSpPr txBox="1"/>
          <p:nvPr>
            <p:ph type="title"/>
          </p:nvPr>
        </p:nvSpPr>
        <p:spPr>
          <a:xfrm>
            <a:off x="902350" y="222050"/>
            <a:ext cx="7239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IDE 實作</a:t>
            </a:r>
            <a:endParaRPr/>
          </a:p>
        </p:txBody>
      </p:sp>
      <p:sp>
        <p:nvSpPr>
          <p:cNvPr id="2313" name="Google Shape;2313;p103"/>
          <p:cNvSpPr/>
          <p:nvPr/>
        </p:nvSpPr>
        <p:spPr>
          <a:xfrm>
            <a:off x="422900" y="3569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03"/>
          <p:cNvSpPr/>
          <p:nvPr/>
        </p:nvSpPr>
        <p:spPr>
          <a:xfrm>
            <a:off x="511988" y="447028"/>
            <a:ext cx="251412" cy="249358"/>
          </a:xfrm>
          <a:custGeom>
            <a:rect b="b" l="l" r="r" t="t"/>
            <a:pathLst>
              <a:path extrusionOk="0" h="12750" w="12855">
                <a:moveTo>
                  <a:pt x="6304" y="770"/>
                </a:moveTo>
                <a:cubicBezTo>
                  <a:pt x="6519" y="770"/>
                  <a:pt x="6711" y="952"/>
                  <a:pt x="6711" y="1186"/>
                </a:cubicBezTo>
                <a:lnTo>
                  <a:pt x="6711" y="1659"/>
                </a:lnTo>
                <a:cubicBezTo>
                  <a:pt x="6569" y="1643"/>
                  <a:pt x="6435" y="1635"/>
                  <a:pt x="6302" y="1635"/>
                </a:cubicBezTo>
                <a:cubicBezTo>
                  <a:pt x="6168" y="1635"/>
                  <a:pt x="6034" y="1643"/>
                  <a:pt x="5892" y="1659"/>
                </a:cubicBezTo>
                <a:lnTo>
                  <a:pt x="5892" y="1186"/>
                </a:lnTo>
                <a:cubicBezTo>
                  <a:pt x="5892" y="1029"/>
                  <a:pt x="5955" y="934"/>
                  <a:pt x="6081" y="840"/>
                </a:cubicBezTo>
                <a:cubicBezTo>
                  <a:pt x="6154" y="791"/>
                  <a:pt x="6230" y="770"/>
                  <a:pt x="6304" y="770"/>
                </a:cubicBezTo>
                <a:close/>
                <a:moveTo>
                  <a:pt x="6249" y="2423"/>
                </a:moveTo>
                <a:cubicBezTo>
                  <a:pt x="7067" y="2423"/>
                  <a:pt x="7748" y="3312"/>
                  <a:pt x="7373" y="4148"/>
                </a:cubicBezTo>
                <a:cubicBezTo>
                  <a:pt x="7184" y="4619"/>
                  <a:pt x="6731" y="4914"/>
                  <a:pt x="6251" y="4914"/>
                </a:cubicBezTo>
                <a:cubicBezTo>
                  <a:pt x="6089" y="4914"/>
                  <a:pt x="5925" y="4881"/>
                  <a:pt x="5766" y="4809"/>
                </a:cubicBezTo>
                <a:cubicBezTo>
                  <a:pt x="5136" y="4557"/>
                  <a:pt x="4852" y="3707"/>
                  <a:pt x="5230" y="3045"/>
                </a:cubicBezTo>
                <a:cubicBezTo>
                  <a:pt x="5325" y="2856"/>
                  <a:pt x="5482" y="2699"/>
                  <a:pt x="5640" y="2604"/>
                </a:cubicBezTo>
                <a:cubicBezTo>
                  <a:pt x="5766" y="2541"/>
                  <a:pt x="5892" y="2510"/>
                  <a:pt x="6018" y="2447"/>
                </a:cubicBezTo>
                <a:cubicBezTo>
                  <a:pt x="6096" y="2431"/>
                  <a:pt x="6173" y="2423"/>
                  <a:pt x="6249" y="2423"/>
                </a:cubicBezTo>
                <a:close/>
                <a:moveTo>
                  <a:pt x="4852" y="5156"/>
                </a:moveTo>
                <a:cubicBezTo>
                  <a:pt x="5041" y="5377"/>
                  <a:pt x="5293" y="5534"/>
                  <a:pt x="5577" y="5597"/>
                </a:cubicBezTo>
                <a:lnTo>
                  <a:pt x="3939" y="8243"/>
                </a:lnTo>
                <a:lnTo>
                  <a:pt x="2962" y="8243"/>
                </a:lnTo>
                <a:lnTo>
                  <a:pt x="4852" y="5156"/>
                </a:lnTo>
                <a:close/>
                <a:moveTo>
                  <a:pt x="7719" y="5187"/>
                </a:moveTo>
                <a:lnTo>
                  <a:pt x="9610" y="8243"/>
                </a:lnTo>
                <a:lnTo>
                  <a:pt x="8633" y="8243"/>
                </a:lnTo>
                <a:lnTo>
                  <a:pt x="7026" y="5597"/>
                </a:lnTo>
                <a:cubicBezTo>
                  <a:pt x="7310" y="5503"/>
                  <a:pt x="7530" y="5377"/>
                  <a:pt x="7719" y="5187"/>
                </a:cubicBezTo>
                <a:close/>
                <a:moveTo>
                  <a:pt x="6333" y="6007"/>
                </a:moveTo>
                <a:lnTo>
                  <a:pt x="7688" y="8275"/>
                </a:lnTo>
                <a:lnTo>
                  <a:pt x="7467" y="8275"/>
                </a:lnTo>
                <a:lnTo>
                  <a:pt x="7467" y="8243"/>
                </a:lnTo>
                <a:cubicBezTo>
                  <a:pt x="7373" y="7960"/>
                  <a:pt x="7215" y="7771"/>
                  <a:pt x="6995" y="7613"/>
                </a:cubicBezTo>
                <a:cubicBezTo>
                  <a:pt x="6783" y="7462"/>
                  <a:pt x="6545" y="7391"/>
                  <a:pt x="6310" y="7391"/>
                </a:cubicBezTo>
                <a:cubicBezTo>
                  <a:pt x="5812" y="7391"/>
                  <a:pt x="5329" y="7708"/>
                  <a:pt x="5136" y="8243"/>
                </a:cubicBezTo>
                <a:lnTo>
                  <a:pt x="4947" y="8243"/>
                </a:lnTo>
                <a:lnTo>
                  <a:pt x="6333" y="6007"/>
                </a:lnTo>
                <a:close/>
                <a:moveTo>
                  <a:pt x="6274" y="8212"/>
                </a:moveTo>
                <a:cubicBezTo>
                  <a:pt x="6325" y="8212"/>
                  <a:pt x="6377" y="8222"/>
                  <a:pt x="6428" y="8243"/>
                </a:cubicBezTo>
                <a:cubicBezTo>
                  <a:pt x="6585" y="8306"/>
                  <a:pt x="6680" y="8495"/>
                  <a:pt x="6680" y="8653"/>
                </a:cubicBezTo>
                <a:cubicBezTo>
                  <a:pt x="6704" y="8901"/>
                  <a:pt x="6515" y="9071"/>
                  <a:pt x="6295" y="9071"/>
                </a:cubicBezTo>
                <a:cubicBezTo>
                  <a:pt x="6235" y="9071"/>
                  <a:pt x="6173" y="9058"/>
                  <a:pt x="6113" y="9031"/>
                </a:cubicBezTo>
                <a:cubicBezTo>
                  <a:pt x="5924" y="8968"/>
                  <a:pt x="5798" y="8716"/>
                  <a:pt x="5892" y="8495"/>
                </a:cubicBezTo>
                <a:cubicBezTo>
                  <a:pt x="5941" y="8326"/>
                  <a:pt x="6101" y="8212"/>
                  <a:pt x="6274" y="8212"/>
                </a:cubicBezTo>
                <a:close/>
                <a:moveTo>
                  <a:pt x="3435" y="9063"/>
                </a:moveTo>
                <a:lnTo>
                  <a:pt x="1891" y="11583"/>
                </a:lnTo>
                <a:cubicBezTo>
                  <a:pt x="1576" y="11205"/>
                  <a:pt x="1513" y="10606"/>
                  <a:pt x="1796" y="10165"/>
                </a:cubicBezTo>
                <a:lnTo>
                  <a:pt x="2458" y="9063"/>
                </a:lnTo>
                <a:close/>
                <a:moveTo>
                  <a:pt x="10145" y="9063"/>
                </a:moveTo>
                <a:lnTo>
                  <a:pt x="10807" y="10165"/>
                </a:lnTo>
                <a:cubicBezTo>
                  <a:pt x="11027" y="10606"/>
                  <a:pt x="10996" y="11205"/>
                  <a:pt x="10681" y="11583"/>
                </a:cubicBezTo>
                <a:lnTo>
                  <a:pt x="9169" y="9063"/>
                </a:lnTo>
                <a:close/>
                <a:moveTo>
                  <a:pt x="6256" y="1"/>
                </a:moveTo>
                <a:cubicBezTo>
                  <a:pt x="5728" y="1"/>
                  <a:pt x="5259" y="331"/>
                  <a:pt x="5104" y="871"/>
                </a:cubicBezTo>
                <a:cubicBezTo>
                  <a:pt x="5041" y="997"/>
                  <a:pt x="5041" y="1123"/>
                  <a:pt x="5041" y="1218"/>
                </a:cubicBezTo>
                <a:lnTo>
                  <a:pt x="5041" y="2069"/>
                </a:lnTo>
                <a:cubicBezTo>
                  <a:pt x="4317" y="2604"/>
                  <a:pt x="4033" y="3581"/>
                  <a:pt x="4348" y="4431"/>
                </a:cubicBezTo>
                <a:cubicBezTo>
                  <a:pt x="4002" y="4998"/>
                  <a:pt x="2836" y="6920"/>
                  <a:pt x="1985" y="8275"/>
                </a:cubicBezTo>
                <a:lnTo>
                  <a:pt x="473" y="8275"/>
                </a:lnTo>
                <a:cubicBezTo>
                  <a:pt x="284" y="8275"/>
                  <a:pt x="95" y="8432"/>
                  <a:pt x="64" y="8653"/>
                </a:cubicBezTo>
                <a:cubicBezTo>
                  <a:pt x="1" y="8874"/>
                  <a:pt x="221" y="9094"/>
                  <a:pt x="442" y="9094"/>
                </a:cubicBezTo>
                <a:lnTo>
                  <a:pt x="1418" y="9094"/>
                </a:lnTo>
                <a:lnTo>
                  <a:pt x="1009" y="9787"/>
                </a:lnTo>
                <a:cubicBezTo>
                  <a:pt x="599" y="10417"/>
                  <a:pt x="599" y="11236"/>
                  <a:pt x="946" y="11866"/>
                </a:cubicBezTo>
                <a:cubicBezTo>
                  <a:pt x="1103" y="12182"/>
                  <a:pt x="1387" y="12465"/>
                  <a:pt x="1702" y="12654"/>
                </a:cubicBezTo>
                <a:cubicBezTo>
                  <a:pt x="1761" y="12694"/>
                  <a:pt x="1827" y="12711"/>
                  <a:pt x="1893" y="12711"/>
                </a:cubicBezTo>
                <a:cubicBezTo>
                  <a:pt x="2037" y="12711"/>
                  <a:pt x="2182" y="12626"/>
                  <a:pt x="2269" y="12497"/>
                </a:cubicBezTo>
                <a:lnTo>
                  <a:pt x="4348" y="9094"/>
                </a:lnTo>
                <a:lnTo>
                  <a:pt x="5041" y="9094"/>
                </a:lnTo>
                <a:cubicBezTo>
                  <a:pt x="5167" y="9504"/>
                  <a:pt x="5482" y="9787"/>
                  <a:pt x="5829" y="9882"/>
                </a:cubicBezTo>
                <a:cubicBezTo>
                  <a:pt x="5961" y="9928"/>
                  <a:pt x="6096" y="9950"/>
                  <a:pt x="6227" y="9950"/>
                </a:cubicBezTo>
                <a:cubicBezTo>
                  <a:pt x="6628" y="9950"/>
                  <a:pt x="7002" y="9749"/>
                  <a:pt x="7215" y="9441"/>
                </a:cubicBezTo>
                <a:cubicBezTo>
                  <a:pt x="7310" y="9346"/>
                  <a:pt x="7373" y="9189"/>
                  <a:pt x="7373" y="9189"/>
                </a:cubicBezTo>
                <a:lnTo>
                  <a:pt x="8097" y="9189"/>
                </a:lnTo>
                <a:lnTo>
                  <a:pt x="10145" y="12528"/>
                </a:lnTo>
                <a:cubicBezTo>
                  <a:pt x="10207" y="12673"/>
                  <a:pt x="10337" y="12750"/>
                  <a:pt x="10473" y="12750"/>
                </a:cubicBezTo>
                <a:cubicBezTo>
                  <a:pt x="10544" y="12750"/>
                  <a:pt x="10616" y="12729"/>
                  <a:pt x="10681" y="12686"/>
                </a:cubicBezTo>
                <a:cubicBezTo>
                  <a:pt x="11657" y="12119"/>
                  <a:pt x="11972" y="10795"/>
                  <a:pt x="11405" y="9850"/>
                </a:cubicBezTo>
                <a:lnTo>
                  <a:pt x="10996" y="9189"/>
                </a:lnTo>
                <a:lnTo>
                  <a:pt x="12288" y="9189"/>
                </a:lnTo>
                <a:cubicBezTo>
                  <a:pt x="12508" y="9189"/>
                  <a:pt x="12697" y="9031"/>
                  <a:pt x="12729" y="8842"/>
                </a:cubicBezTo>
                <a:cubicBezTo>
                  <a:pt x="12855" y="8432"/>
                  <a:pt x="12666" y="8243"/>
                  <a:pt x="12382" y="8243"/>
                </a:cubicBezTo>
                <a:lnTo>
                  <a:pt x="10555" y="8243"/>
                </a:lnTo>
                <a:lnTo>
                  <a:pt x="8192" y="4368"/>
                </a:lnTo>
                <a:cubicBezTo>
                  <a:pt x="8507" y="3549"/>
                  <a:pt x="8255" y="2573"/>
                  <a:pt x="7499" y="2005"/>
                </a:cubicBezTo>
                <a:lnTo>
                  <a:pt x="7499" y="1218"/>
                </a:lnTo>
                <a:cubicBezTo>
                  <a:pt x="7499" y="682"/>
                  <a:pt x="7152" y="210"/>
                  <a:pt x="6617" y="52"/>
                </a:cubicBezTo>
                <a:cubicBezTo>
                  <a:pt x="6495" y="18"/>
                  <a:pt x="6374" y="1"/>
                  <a:pt x="6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5" name="Google Shape;231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775" y="921350"/>
            <a:ext cx="3110301" cy="36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04"/>
          <p:cNvSpPr txBox="1"/>
          <p:nvPr>
            <p:ph type="title"/>
          </p:nvPr>
        </p:nvSpPr>
        <p:spPr>
          <a:xfrm>
            <a:off x="1974375" y="196485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參考文獻</a:t>
            </a:r>
            <a:endParaRPr/>
          </a:p>
        </p:txBody>
      </p:sp>
      <p:sp>
        <p:nvSpPr>
          <p:cNvPr id="2322" name="Google Shape;2322;p104"/>
          <p:cNvSpPr txBox="1"/>
          <p:nvPr>
            <p:ph idx="2" type="title"/>
          </p:nvPr>
        </p:nvSpPr>
        <p:spPr>
          <a:xfrm>
            <a:off x="2019299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23" name="Google Shape;2323;p104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78"/>
          <p:cNvSpPr txBox="1"/>
          <p:nvPr>
            <p:ph type="title"/>
          </p:nvPr>
        </p:nvSpPr>
        <p:spPr>
          <a:xfrm>
            <a:off x="1974375" y="196485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r>
              <a:rPr lang="en"/>
              <a:t>介紹</a:t>
            </a:r>
            <a:endParaRPr/>
          </a:p>
        </p:txBody>
      </p:sp>
      <p:sp>
        <p:nvSpPr>
          <p:cNvPr id="2092" name="Google Shape;2092;p78"/>
          <p:cNvSpPr txBox="1"/>
          <p:nvPr>
            <p:ph idx="2" type="title"/>
          </p:nvPr>
        </p:nvSpPr>
        <p:spPr>
          <a:xfrm>
            <a:off x="2019299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3" name="Google Shape;2093;p78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105"/>
          <p:cNvSpPr/>
          <p:nvPr/>
        </p:nvSpPr>
        <p:spPr>
          <a:xfrm>
            <a:off x="857550" y="1247125"/>
            <a:ext cx="7428900" cy="389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10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31" name="Google Shape;2331;p105"/>
          <p:cNvSpPr txBox="1"/>
          <p:nvPr>
            <p:ph idx="15" type="subTitle"/>
          </p:nvPr>
        </p:nvSpPr>
        <p:spPr>
          <a:xfrm>
            <a:off x="1180175" y="1344475"/>
            <a:ext cx="68457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Selenium</a:t>
            </a:r>
            <a:endParaRPr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https://steam.oxxostudio.tw/category/python/spider/selenium.html</a:t>
            </a:r>
            <a:endParaRPr sz="15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https://steam.oxxostudio.tw/category/python/info/virtualenv.html</a:t>
            </a:r>
            <a:endParaRPr sz="15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https://hackmd.io/@bynum5566/rynjovjD9</a:t>
            </a:r>
            <a:endParaRPr sz="15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https://ithelp.ithome.com.tw/articles/10229959</a:t>
            </a:r>
            <a:endParaRPr sz="15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https://tech-blog.cymetrics.io/posts/nick/selenuim/</a:t>
            </a:r>
            <a:endParaRPr sz="15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Webdriver manager for python</a:t>
            </a:r>
            <a:endParaRPr sz="15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500" u="sng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手把手教你学会Xpath高级用法</a:t>
            </a:r>
            <a:endParaRPr sz="1500" u="sng">
              <a:solidFill>
                <a:srgbClr val="33333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Yahei"/>
              <a:buChar char="●"/>
            </a:pPr>
            <a:r>
              <a:rPr lang="en" sz="1500" u="sng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Selenium with VSCODE 教學筆記</a:t>
            </a:r>
            <a:endParaRPr sz="15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500" u="sng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unittest</a:t>
            </a:r>
            <a:r>
              <a:rPr lang="en" sz="1500" u="sng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--- </a:t>
            </a:r>
            <a:r>
              <a:rPr lang="en" sz="1500" u="sng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單元測試框架</a:t>
            </a:r>
            <a:endParaRPr sz="1500" u="sng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Microsoft Yahei"/>
              <a:buChar char="●"/>
            </a:pPr>
            <a:r>
              <a:rPr lang="en" sz="15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13"/>
              </a:rPr>
              <a:t>BeautifulReport</a:t>
            </a:r>
            <a:endParaRPr sz="1500" u="sng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2" name="Google Shape;2332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06"/>
          <p:cNvSpPr txBox="1"/>
          <p:nvPr>
            <p:ph type="title"/>
          </p:nvPr>
        </p:nvSpPr>
        <p:spPr>
          <a:xfrm>
            <a:off x="1974375" y="196485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38" name="Google Shape;2338;p106"/>
          <p:cNvSpPr txBox="1"/>
          <p:nvPr>
            <p:ph idx="2" type="title"/>
          </p:nvPr>
        </p:nvSpPr>
        <p:spPr>
          <a:xfrm>
            <a:off x="2019299" y="910225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2339" name="Google Shape;2339;p106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79"/>
          <p:cNvSpPr/>
          <p:nvPr/>
        </p:nvSpPr>
        <p:spPr>
          <a:xfrm>
            <a:off x="753325" y="4477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79"/>
          <p:cNvSpPr txBox="1"/>
          <p:nvPr>
            <p:ph type="title"/>
          </p:nvPr>
        </p:nvSpPr>
        <p:spPr>
          <a:xfrm>
            <a:off x="1242825" y="344350"/>
            <a:ext cx="33846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r>
              <a:rPr lang="en"/>
              <a:t>是什麼 ?</a:t>
            </a:r>
            <a:endParaRPr/>
          </a:p>
        </p:txBody>
      </p:sp>
      <p:sp>
        <p:nvSpPr>
          <p:cNvPr id="2101" name="Google Shape;2101;p79"/>
          <p:cNvSpPr/>
          <p:nvPr/>
        </p:nvSpPr>
        <p:spPr>
          <a:xfrm>
            <a:off x="880469" y="562383"/>
            <a:ext cx="175492" cy="200417"/>
          </a:xfrm>
          <a:custGeom>
            <a:rect b="b" l="l" r="r" t="t"/>
            <a:pathLst>
              <a:path extrusionOk="0" h="12737" w="11153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79"/>
          <p:cNvSpPr txBox="1"/>
          <p:nvPr/>
        </p:nvSpPr>
        <p:spPr>
          <a:xfrm>
            <a:off x="1003175" y="1242400"/>
            <a:ext cx="664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一個瀏覽器自動化的基本框架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用來執行網站功能的自動化測試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支援多種語言(Java、Python、C#、Ruby、JavaScript、Kotlin)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支援多種作業系統(Windows、 Linux 、macOS)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支持多種瀏覽器(Google Chrome 、 Firefox、Safari)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03" name="Google Shape;2103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80"/>
          <p:cNvSpPr/>
          <p:nvPr/>
        </p:nvSpPr>
        <p:spPr>
          <a:xfrm>
            <a:off x="753325" y="4477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80"/>
          <p:cNvSpPr txBox="1"/>
          <p:nvPr>
            <p:ph type="title"/>
          </p:nvPr>
        </p:nvSpPr>
        <p:spPr>
          <a:xfrm>
            <a:off x="1242825" y="344350"/>
            <a:ext cx="42711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為什麼要用Selenium ␦</a:t>
            </a:r>
            <a:endParaRPr/>
          </a:p>
        </p:txBody>
      </p:sp>
      <p:sp>
        <p:nvSpPr>
          <p:cNvPr id="2110" name="Google Shape;2110;p80"/>
          <p:cNvSpPr/>
          <p:nvPr/>
        </p:nvSpPr>
        <p:spPr>
          <a:xfrm>
            <a:off x="880469" y="562383"/>
            <a:ext cx="175492" cy="200417"/>
          </a:xfrm>
          <a:custGeom>
            <a:rect b="b" l="l" r="r" t="t"/>
            <a:pathLst>
              <a:path extrusionOk="0" h="12737" w="11153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80"/>
          <p:cNvSpPr txBox="1"/>
          <p:nvPr/>
        </p:nvSpPr>
        <p:spPr>
          <a:xfrm>
            <a:off x="1003175" y="1242400"/>
            <a:ext cx="664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系統軟體過於龐大且複雜的時候，透過測試人員手動驗證太浪費時間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測試人員不同或者是</a:t>
            </a: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測試步驟有錯誤或是遺漏，</a:t>
            </a: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就</a:t>
            </a: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可能導致測試的驗證內容不一致或是錯誤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njari"/>
              <a:buChar char="●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輔助工具 : Selenium IDE、Selenium WebDriver 、 Selenium Grid。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12" name="Google Shape;2112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81"/>
          <p:cNvSpPr/>
          <p:nvPr/>
        </p:nvSpPr>
        <p:spPr>
          <a:xfrm>
            <a:off x="753325" y="447700"/>
            <a:ext cx="429600" cy="42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81"/>
          <p:cNvSpPr txBox="1"/>
          <p:nvPr>
            <p:ph type="title"/>
          </p:nvPr>
        </p:nvSpPr>
        <p:spPr>
          <a:xfrm>
            <a:off x="1242825" y="344350"/>
            <a:ext cx="42330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r>
              <a:rPr lang="en"/>
              <a:t>輔助工具</a:t>
            </a:r>
            <a:endParaRPr/>
          </a:p>
        </p:txBody>
      </p:sp>
      <p:sp>
        <p:nvSpPr>
          <p:cNvPr id="2119" name="Google Shape;2119;p81"/>
          <p:cNvSpPr/>
          <p:nvPr/>
        </p:nvSpPr>
        <p:spPr>
          <a:xfrm>
            <a:off x="880469" y="562383"/>
            <a:ext cx="175492" cy="200417"/>
          </a:xfrm>
          <a:custGeom>
            <a:rect b="b" l="l" r="r" t="t"/>
            <a:pathLst>
              <a:path extrusionOk="0" h="12737" w="11153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0" name="Google Shape;212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5" y="1027175"/>
            <a:ext cx="33051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1" name="Google Shape;2121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075" y="1027175"/>
            <a:ext cx="2420216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2" name="Google Shape;2122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750" y="980650"/>
            <a:ext cx="2420225" cy="20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3" name="Google Shape;2123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82"/>
          <p:cNvSpPr txBox="1"/>
          <p:nvPr>
            <p:ph type="title"/>
          </p:nvPr>
        </p:nvSpPr>
        <p:spPr>
          <a:xfrm>
            <a:off x="1775700" y="1964850"/>
            <a:ext cx="55926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r>
              <a:rPr lang="en"/>
              <a:t>實作</a:t>
            </a:r>
            <a:endParaRPr/>
          </a:p>
        </p:txBody>
      </p:sp>
      <p:sp>
        <p:nvSpPr>
          <p:cNvPr id="2129" name="Google Shape;2129;p82"/>
          <p:cNvSpPr txBox="1"/>
          <p:nvPr>
            <p:ph idx="2" type="title"/>
          </p:nvPr>
        </p:nvSpPr>
        <p:spPr>
          <a:xfrm>
            <a:off x="2019299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0" name="Google Shape;2130;p82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83"/>
          <p:cNvSpPr txBox="1"/>
          <p:nvPr/>
        </p:nvSpPr>
        <p:spPr>
          <a:xfrm flipH="1">
            <a:off x="1096800" y="770000"/>
            <a:ext cx="33735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  Facebook登入實作(好友數)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設定執行檔路徑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建立DRIVER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連接到你要的網站(Facebook)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137" name="Google Shape;213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4238"/>
            <a:ext cx="4533474" cy="190323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8" name="Google Shape;2138;p83"/>
          <p:cNvSpPr/>
          <p:nvPr/>
        </p:nvSpPr>
        <p:spPr>
          <a:xfrm>
            <a:off x="2762107" y="217945"/>
            <a:ext cx="175492" cy="200417"/>
          </a:xfrm>
          <a:custGeom>
            <a:rect b="b" l="l" r="r" t="t"/>
            <a:pathLst>
              <a:path extrusionOk="0" h="12737" w="11153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83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Selenium WebDriver</a:t>
            </a:r>
            <a:endParaRPr/>
          </a:p>
        </p:txBody>
      </p:sp>
      <p:sp>
        <p:nvSpPr>
          <p:cNvPr id="2140" name="Google Shape;2140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84"/>
          <p:cNvSpPr txBox="1"/>
          <p:nvPr/>
        </p:nvSpPr>
        <p:spPr>
          <a:xfrm flipH="1">
            <a:off x="1134550" y="770000"/>
            <a:ext cx="32223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4.	輸入帳號、密碼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5.	</a:t>
            </a: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資料送出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6.	</a:t>
            </a: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連接到個人檔案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7.	</a:t>
            </a: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輸出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8.	結果</a:t>
            </a:r>
            <a:endParaRPr b="1"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146" name="Google Shape;214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537" y="902262"/>
            <a:ext cx="4533475" cy="205618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7" name="Google Shape;2147;p84"/>
          <p:cNvSpPr txBox="1"/>
          <p:nvPr/>
        </p:nvSpPr>
        <p:spPr>
          <a:xfrm>
            <a:off x="4905338" y="217950"/>
            <a:ext cx="38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Selenium WebDriver</a:t>
            </a:r>
            <a:endParaRPr/>
          </a:p>
        </p:txBody>
      </p:sp>
      <p:pic>
        <p:nvPicPr>
          <p:cNvPr id="2148" name="Google Shape;214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00" y="3501725"/>
            <a:ext cx="7515225" cy="704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9" name="Google Shape;2149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